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692" r:id="rId3"/>
    <p:sldMasterId id="2147483666" r:id="rId4"/>
    <p:sldMasterId id="2147483656" r:id="rId5"/>
    <p:sldMasterId id="2147483672" r:id="rId6"/>
    <p:sldMasterId id="2147483668" r:id="rId7"/>
    <p:sldMasterId id="2147483670" r:id="rId8"/>
    <p:sldMasterId id="2147483654" r:id="rId9"/>
    <p:sldMasterId id="2147483674" r:id="rId10"/>
    <p:sldMasterId id="2147483680" r:id="rId11"/>
    <p:sldMasterId id="2147483686" r:id="rId12"/>
  </p:sldMasterIdLst>
  <p:notesMasterIdLst>
    <p:notesMasterId r:id="rId21"/>
  </p:notesMasterIdLst>
  <p:sldIdLst>
    <p:sldId id="281" r:id="rId13"/>
    <p:sldId id="284" r:id="rId14"/>
    <p:sldId id="287" r:id="rId15"/>
    <p:sldId id="288" r:id="rId16"/>
    <p:sldId id="289" r:id="rId17"/>
    <p:sldId id="290" r:id="rId18"/>
    <p:sldId id="282" r:id="rId19"/>
    <p:sldId id="283" r:id="rId20"/>
  </p:sldIdLst>
  <p:sldSz cx="15544800" cy="10058400"/>
  <p:notesSz cx="6858000" cy="9144000"/>
  <p:defaultTextStyle>
    <a:defPPr>
      <a:defRPr lang="en-US"/>
    </a:defPPr>
    <a:lvl1pPr marL="0" algn="l" defTabSz="1098377" rtl="0" eaLnBrk="1" latinLnBrk="0" hangingPunct="1">
      <a:defRPr sz="2162" kern="1200">
        <a:solidFill>
          <a:schemeClr val="tx1"/>
        </a:solidFill>
        <a:latin typeface="+mn-lt"/>
        <a:ea typeface="+mn-ea"/>
        <a:cs typeface="+mn-cs"/>
      </a:defRPr>
    </a:lvl1pPr>
    <a:lvl2pPr marL="549189" algn="l" defTabSz="1098377" rtl="0" eaLnBrk="1" latinLnBrk="0" hangingPunct="1">
      <a:defRPr sz="2162" kern="1200">
        <a:solidFill>
          <a:schemeClr val="tx1"/>
        </a:solidFill>
        <a:latin typeface="+mn-lt"/>
        <a:ea typeface="+mn-ea"/>
        <a:cs typeface="+mn-cs"/>
      </a:defRPr>
    </a:lvl2pPr>
    <a:lvl3pPr marL="1098377" algn="l" defTabSz="1098377" rtl="0" eaLnBrk="1" latinLnBrk="0" hangingPunct="1">
      <a:defRPr sz="2162" kern="1200">
        <a:solidFill>
          <a:schemeClr val="tx1"/>
        </a:solidFill>
        <a:latin typeface="+mn-lt"/>
        <a:ea typeface="+mn-ea"/>
        <a:cs typeface="+mn-cs"/>
      </a:defRPr>
    </a:lvl3pPr>
    <a:lvl4pPr marL="1647566" algn="l" defTabSz="1098377" rtl="0" eaLnBrk="1" latinLnBrk="0" hangingPunct="1">
      <a:defRPr sz="2162" kern="1200">
        <a:solidFill>
          <a:schemeClr val="tx1"/>
        </a:solidFill>
        <a:latin typeface="+mn-lt"/>
        <a:ea typeface="+mn-ea"/>
        <a:cs typeface="+mn-cs"/>
      </a:defRPr>
    </a:lvl4pPr>
    <a:lvl5pPr marL="2196755" algn="l" defTabSz="1098377" rtl="0" eaLnBrk="1" latinLnBrk="0" hangingPunct="1">
      <a:defRPr sz="2162" kern="1200">
        <a:solidFill>
          <a:schemeClr val="tx1"/>
        </a:solidFill>
        <a:latin typeface="+mn-lt"/>
        <a:ea typeface="+mn-ea"/>
        <a:cs typeface="+mn-cs"/>
      </a:defRPr>
    </a:lvl5pPr>
    <a:lvl6pPr marL="2745943" algn="l" defTabSz="1098377" rtl="0" eaLnBrk="1" latinLnBrk="0" hangingPunct="1">
      <a:defRPr sz="2162" kern="1200">
        <a:solidFill>
          <a:schemeClr val="tx1"/>
        </a:solidFill>
        <a:latin typeface="+mn-lt"/>
        <a:ea typeface="+mn-ea"/>
        <a:cs typeface="+mn-cs"/>
      </a:defRPr>
    </a:lvl6pPr>
    <a:lvl7pPr marL="3295132" algn="l" defTabSz="1098377" rtl="0" eaLnBrk="1" latinLnBrk="0" hangingPunct="1">
      <a:defRPr sz="2162" kern="1200">
        <a:solidFill>
          <a:schemeClr val="tx1"/>
        </a:solidFill>
        <a:latin typeface="+mn-lt"/>
        <a:ea typeface="+mn-ea"/>
        <a:cs typeface="+mn-cs"/>
      </a:defRPr>
    </a:lvl7pPr>
    <a:lvl8pPr marL="3844320" algn="l" defTabSz="1098377" rtl="0" eaLnBrk="1" latinLnBrk="0" hangingPunct="1">
      <a:defRPr sz="2162" kern="1200">
        <a:solidFill>
          <a:schemeClr val="tx1"/>
        </a:solidFill>
        <a:latin typeface="+mn-lt"/>
        <a:ea typeface="+mn-ea"/>
        <a:cs typeface="+mn-cs"/>
      </a:defRPr>
    </a:lvl8pPr>
    <a:lvl9pPr marL="4393509" algn="l" defTabSz="1098377" rtl="0" eaLnBrk="1" latinLnBrk="0" hangingPunct="1">
      <a:defRPr sz="216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48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BC5"/>
    <a:srgbClr val="C18FA9"/>
    <a:srgbClr val="5E5E5E"/>
    <a:srgbClr val="DFEFF9"/>
    <a:srgbClr val="C2E2F3"/>
    <a:srgbClr val="062D5D"/>
    <a:srgbClr val="07A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45"/>
  </p:normalViewPr>
  <p:slideViewPr>
    <p:cSldViewPr snapToGrid="0" snapToObjects="1" showGuides="1">
      <p:cViewPr varScale="1">
        <p:scale>
          <a:sx n="28" d="100"/>
          <a:sy n="28" d="100"/>
        </p:scale>
        <p:origin x="1368" y="40"/>
      </p:cViewPr>
      <p:guideLst>
        <p:guide orient="horz" pos="3168"/>
        <p:guide pos="48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8" d="100"/>
          <a:sy n="138" d="100"/>
        </p:scale>
        <p:origin x="298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row, Roger" userId="0a3836b1-2e6b-47e8-97fc-673075a8b1cd" providerId="ADAL" clId="{5AEFFEE6-CBC6-4C08-9E4A-04F9098BF951}"/>
    <pc:docChg chg="modSld">
      <pc:chgData name="Thurow, Roger" userId="0a3836b1-2e6b-47e8-97fc-673075a8b1cd" providerId="ADAL" clId="{5AEFFEE6-CBC6-4C08-9E4A-04F9098BF951}" dt="2021-11-18T14:51:08.067" v="0" actId="1076"/>
      <pc:docMkLst>
        <pc:docMk/>
      </pc:docMkLst>
      <pc:sldChg chg="modSp mod">
        <pc:chgData name="Thurow, Roger" userId="0a3836b1-2e6b-47e8-97fc-673075a8b1cd" providerId="ADAL" clId="{5AEFFEE6-CBC6-4C08-9E4A-04F9098BF951}" dt="2021-11-18T14:51:08.067" v="0" actId="1076"/>
        <pc:sldMkLst>
          <pc:docMk/>
          <pc:sldMk cId="4111146550" sldId="284"/>
        </pc:sldMkLst>
        <pc:picChg chg="mod">
          <ac:chgData name="Thurow, Roger" userId="0a3836b1-2e6b-47e8-97fc-673075a8b1cd" providerId="ADAL" clId="{5AEFFEE6-CBC6-4C08-9E4A-04F9098BF951}" dt="2021-11-18T14:51:08.067" v="0" actId="1076"/>
          <ac:picMkLst>
            <pc:docMk/>
            <pc:sldMk cId="4111146550" sldId="284"/>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DA21E-1071-C44A-85F6-69927392E946}" type="datetimeFigureOut">
              <a:rPr lang="en-US" smtClean="0"/>
              <a:t>11/18/2021</a:t>
            </a:fld>
            <a:endParaRPr lang="en-US"/>
          </a:p>
        </p:txBody>
      </p:sp>
      <p:sp>
        <p:nvSpPr>
          <p:cNvPr id="4" name="Slide Image Placeholder 3"/>
          <p:cNvSpPr>
            <a:spLocks noGrp="1" noRot="1" noChangeAspect="1"/>
          </p:cNvSpPr>
          <p:nvPr>
            <p:ph type="sldImg" idx="2"/>
          </p:nvPr>
        </p:nvSpPr>
        <p:spPr>
          <a:xfrm>
            <a:off x="1044575" y="1143000"/>
            <a:ext cx="47688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428B2-F935-3248-9F95-92A5CA7A8735}" type="slidenum">
              <a:rPr lang="en-US" smtClean="0"/>
              <a:t>‹#›</a:t>
            </a:fld>
            <a:endParaRPr lang="en-US"/>
          </a:p>
        </p:txBody>
      </p:sp>
    </p:spTree>
    <p:extLst>
      <p:ext uri="{BB962C8B-B14F-4D97-AF65-F5344CB8AC3E}">
        <p14:creationId xmlns:p14="http://schemas.microsoft.com/office/powerpoint/2010/main" val="1086497201"/>
      </p:ext>
    </p:extLst>
  </p:cSld>
  <p:clrMap bg1="lt1" tx1="dk1" bg2="lt2" tx2="dk2" accent1="accent1" accent2="accent2" accent3="accent3" accent4="accent4" accent5="accent5" accent6="accent6" hlink="hlink" folHlink="folHlink"/>
  <p:notesStyle>
    <a:lvl1pPr marL="0" algn="l" defTabSz="1098377" rtl="0" eaLnBrk="1" latinLnBrk="0" hangingPunct="1">
      <a:defRPr sz="1441" kern="1200">
        <a:solidFill>
          <a:schemeClr val="tx1"/>
        </a:solidFill>
        <a:latin typeface="+mn-lt"/>
        <a:ea typeface="+mn-ea"/>
        <a:cs typeface="+mn-cs"/>
      </a:defRPr>
    </a:lvl1pPr>
    <a:lvl2pPr marL="549189" algn="l" defTabSz="1098377" rtl="0" eaLnBrk="1" latinLnBrk="0" hangingPunct="1">
      <a:defRPr sz="1441" kern="1200">
        <a:solidFill>
          <a:schemeClr val="tx1"/>
        </a:solidFill>
        <a:latin typeface="+mn-lt"/>
        <a:ea typeface="+mn-ea"/>
        <a:cs typeface="+mn-cs"/>
      </a:defRPr>
    </a:lvl2pPr>
    <a:lvl3pPr marL="1098377" algn="l" defTabSz="1098377" rtl="0" eaLnBrk="1" latinLnBrk="0" hangingPunct="1">
      <a:defRPr sz="1441" kern="1200">
        <a:solidFill>
          <a:schemeClr val="tx1"/>
        </a:solidFill>
        <a:latin typeface="+mn-lt"/>
        <a:ea typeface="+mn-ea"/>
        <a:cs typeface="+mn-cs"/>
      </a:defRPr>
    </a:lvl3pPr>
    <a:lvl4pPr marL="1647566" algn="l" defTabSz="1098377" rtl="0" eaLnBrk="1" latinLnBrk="0" hangingPunct="1">
      <a:defRPr sz="1441" kern="1200">
        <a:solidFill>
          <a:schemeClr val="tx1"/>
        </a:solidFill>
        <a:latin typeface="+mn-lt"/>
        <a:ea typeface="+mn-ea"/>
        <a:cs typeface="+mn-cs"/>
      </a:defRPr>
    </a:lvl4pPr>
    <a:lvl5pPr marL="2196755" algn="l" defTabSz="1098377" rtl="0" eaLnBrk="1" latinLnBrk="0" hangingPunct="1">
      <a:defRPr sz="1441" kern="1200">
        <a:solidFill>
          <a:schemeClr val="tx1"/>
        </a:solidFill>
        <a:latin typeface="+mn-lt"/>
        <a:ea typeface="+mn-ea"/>
        <a:cs typeface="+mn-cs"/>
      </a:defRPr>
    </a:lvl5pPr>
    <a:lvl6pPr marL="2745943" algn="l" defTabSz="1098377" rtl="0" eaLnBrk="1" latinLnBrk="0" hangingPunct="1">
      <a:defRPr sz="1441" kern="1200">
        <a:solidFill>
          <a:schemeClr val="tx1"/>
        </a:solidFill>
        <a:latin typeface="+mn-lt"/>
        <a:ea typeface="+mn-ea"/>
        <a:cs typeface="+mn-cs"/>
      </a:defRPr>
    </a:lvl6pPr>
    <a:lvl7pPr marL="3295132" algn="l" defTabSz="1098377" rtl="0" eaLnBrk="1" latinLnBrk="0" hangingPunct="1">
      <a:defRPr sz="1441" kern="1200">
        <a:solidFill>
          <a:schemeClr val="tx1"/>
        </a:solidFill>
        <a:latin typeface="+mn-lt"/>
        <a:ea typeface="+mn-ea"/>
        <a:cs typeface="+mn-cs"/>
      </a:defRPr>
    </a:lvl7pPr>
    <a:lvl8pPr marL="3844320" algn="l" defTabSz="1098377" rtl="0" eaLnBrk="1" latinLnBrk="0" hangingPunct="1">
      <a:defRPr sz="1441" kern="1200">
        <a:solidFill>
          <a:schemeClr val="tx1"/>
        </a:solidFill>
        <a:latin typeface="+mn-lt"/>
        <a:ea typeface="+mn-ea"/>
        <a:cs typeface="+mn-cs"/>
      </a:defRPr>
    </a:lvl8pPr>
    <a:lvl9pPr marL="4393509" algn="l" defTabSz="1098377" rtl="0" eaLnBrk="1" latinLnBrk="0" hangingPunct="1">
      <a:defRPr sz="144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6950" y="3706813"/>
            <a:ext cx="7089775" cy="19446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00125" y="5657850"/>
            <a:ext cx="7086600" cy="771525"/>
          </a:xfrm>
          <a:prstGeom prst="rect">
            <a:avLst/>
          </a:prstGeom>
        </p:spPr>
        <p:txBody>
          <a:bodyPr/>
          <a:lstStyle>
            <a:lvl1pPr marL="0" indent="0">
              <a:buNone/>
              <a:defRPr sz="2400" b="0" i="1">
                <a:solidFill>
                  <a:schemeClr val="bg1"/>
                </a:solidFill>
                <a:latin typeface="Gotham-BookItalic" charset="0"/>
                <a:ea typeface="Gotham-BookItalic" charset="0"/>
                <a:cs typeface="Gotham-BookItalic" charset="0"/>
              </a:defRPr>
            </a:lvl1pPr>
            <a:lvl2pPr marL="457200" indent="0">
              <a:buNone/>
              <a:defRPr sz="2500" b="0" i="1">
                <a:solidFill>
                  <a:schemeClr val="bg1"/>
                </a:solidFill>
                <a:latin typeface="Gotham-BookItalic" charset="0"/>
                <a:ea typeface="Gotham-BookItalic" charset="0"/>
                <a:cs typeface="Gotham-BookItalic" charset="0"/>
              </a:defRPr>
            </a:lvl2pPr>
            <a:lvl3pPr marL="914400" indent="0">
              <a:buNone/>
              <a:defRPr sz="2500" b="0" i="1">
                <a:solidFill>
                  <a:schemeClr val="bg1"/>
                </a:solidFill>
                <a:latin typeface="Gotham-BookItalic" charset="0"/>
                <a:ea typeface="Gotham-BookItalic" charset="0"/>
                <a:cs typeface="Gotham-BookItalic" charset="0"/>
              </a:defRPr>
            </a:lvl3pPr>
            <a:lvl4pPr marL="1371600" indent="0">
              <a:buNone/>
              <a:defRPr sz="2500" b="0" i="1">
                <a:solidFill>
                  <a:schemeClr val="bg1"/>
                </a:solidFill>
                <a:latin typeface="Gotham-BookItalic" charset="0"/>
                <a:ea typeface="Gotham-BookItalic" charset="0"/>
                <a:cs typeface="Gotham-BookItalic" charset="0"/>
              </a:defRPr>
            </a:lvl4pPr>
            <a:lvl5pPr marL="1828800" indent="0">
              <a:buNone/>
              <a:defRPr sz="2500" b="0" i="1">
                <a:solidFill>
                  <a:schemeClr val="bg1"/>
                </a:solidFill>
                <a:latin typeface="Gotham-BookItalic" charset="0"/>
                <a:ea typeface="Gotham-BookItalic" charset="0"/>
                <a:cs typeface="Gotham-BookItalic" charset="0"/>
              </a:defRPr>
            </a:lvl5pPr>
          </a:lstStyle>
          <a:p>
            <a:pPr lvl="0"/>
            <a:r>
              <a:rPr lang="en-US" dirty="0"/>
              <a:t>01/01/2016</a:t>
            </a:r>
          </a:p>
        </p:txBody>
      </p:sp>
      <p:sp>
        <p:nvSpPr>
          <p:cNvPr id="7" name="Picture Placeholder 4"/>
          <p:cNvSpPr>
            <a:spLocks noGrp="1"/>
          </p:cNvSpPr>
          <p:nvPr>
            <p:ph type="pic" sz="quarter" idx="11"/>
          </p:nvPr>
        </p:nvSpPr>
        <p:spPr>
          <a:xfrm>
            <a:off x="457200" y="6858001"/>
            <a:ext cx="3700463" cy="2743200"/>
          </a:xfrm>
          <a:prstGeom prst="rect">
            <a:avLst/>
          </a:prstGeom>
        </p:spPr>
        <p:txBody>
          <a:bodyPr/>
          <a:lstStyle/>
          <a:p>
            <a:r>
              <a:rPr lang="en-US"/>
              <a:t>Click icon to add picture</a:t>
            </a:r>
          </a:p>
        </p:txBody>
      </p:sp>
      <p:sp>
        <p:nvSpPr>
          <p:cNvPr id="8" name="Picture Placeholder 4"/>
          <p:cNvSpPr>
            <a:spLocks noGrp="1"/>
          </p:cNvSpPr>
          <p:nvPr>
            <p:ph type="pic" sz="quarter" idx="12"/>
          </p:nvPr>
        </p:nvSpPr>
        <p:spPr>
          <a:xfrm>
            <a:off x="8763001" y="457200"/>
            <a:ext cx="6324600" cy="4529138"/>
          </a:xfrm>
          <a:prstGeom prst="rect">
            <a:avLst/>
          </a:prstGeom>
        </p:spPr>
        <p:txBody>
          <a:bodyPr/>
          <a:lstStyle/>
          <a:p>
            <a:r>
              <a:rPr lang="en-US"/>
              <a:t>Click icon to add picture</a:t>
            </a:r>
          </a:p>
        </p:txBody>
      </p:sp>
    </p:spTree>
    <p:extLst>
      <p:ext uri="{BB962C8B-B14F-4D97-AF65-F5344CB8AC3E}">
        <p14:creationId xmlns:p14="http://schemas.microsoft.com/office/powerpoint/2010/main" val="852301709"/>
      </p:ext>
    </p:extLst>
  </p:cSld>
  <p:clrMapOvr>
    <a:masterClrMapping/>
  </p:clrMapOvr>
  <p:extLst>
    <p:ext uri="{DCECCB84-F9BA-43D5-87BE-67443E8EF086}">
      <p15:sldGuideLst xmlns:p15="http://schemas.microsoft.com/office/powerpoint/2012/main">
        <p15:guide id="1" pos="288" userDrawn="1">
          <p15:clr>
            <a:srgbClr val="FBAE40"/>
          </p15:clr>
        </p15:guide>
        <p15:guide id="2" pos="9504" userDrawn="1">
          <p15:clr>
            <a:srgbClr val="FBAE40"/>
          </p15:clr>
        </p15:guide>
        <p15:guide id="3" orient="horz" pos="288" userDrawn="1">
          <p15:clr>
            <a:srgbClr val="FBAE40"/>
          </p15:clr>
        </p15:guide>
        <p15:guide id="4" orient="horz" pos="6048" userDrawn="1">
          <p15:clr>
            <a:srgbClr val="FBAE40"/>
          </p15:clr>
        </p15:guide>
        <p15:guide id="5" orient="horz" pos="4320" userDrawn="1">
          <p15:clr>
            <a:srgbClr val="FBAE40"/>
          </p15:clr>
        </p15:guide>
        <p15:guide id="6" pos="55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5" name="Text Placeholder 3"/>
          <p:cNvSpPr>
            <a:spLocks noGrp="1"/>
          </p:cNvSpPr>
          <p:nvPr>
            <p:ph type="body" sz="quarter" idx="10" hasCustomPrompt="1"/>
          </p:nvPr>
        </p:nvSpPr>
        <p:spPr>
          <a:xfrm>
            <a:off x="1189038" y="2414588"/>
            <a:ext cx="13198475" cy="5843587"/>
          </a:xfrm>
          <a:prstGeom prst="rect">
            <a:avLst/>
          </a:prstGeom>
        </p:spPr>
        <p:txBody>
          <a:bodyPr anchor="ctr">
            <a:normAutofit/>
          </a:bodyPr>
          <a:lstStyle>
            <a:lvl1pPr marL="228600" marR="0" indent="-228600" algn="l" defTabSz="914400" rtl="0" eaLnBrk="1" fontAlgn="auto" latinLnBrk="0" hangingPunct="1">
              <a:lnSpc>
                <a:spcPts val="3200"/>
              </a:lnSpc>
              <a:spcBef>
                <a:spcPts val="2400"/>
              </a:spcBef>
              <a:spcAft>
                <a:spcPts val="0"/>
              </a:spcAft>
              <a:buClrTx/>
              <a:buSzTx/>
              <a:buFont typeface="Arial"/>
              <a:buChar char="•"/>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pPr lvl="0"/>
            <a:r>
              <a:rPr lang="en-US" dirty="0"/>
              <a:t>Bullet point one information </a:t>
            </a:r>
          </a:p>
          <a:p>
            <a:pPr lvl="0"/>
            <a:r>
              <a:rPr lang="en-US" dirty="0"/>
              <a:t>Bullet point two information</a:t>
            </a:r>
          </a:p>
          <a:p>
            <a:pPr lvl="0"/>
            <a:r>
              <a:rPr lang="en-US" dirty="0"/>
              <a:t>Bullet point three information</a:t>
            </a:r>
          </a:p>
          <a:p>
            <a:pPr lvl="0"/>
            <a:r>
              <a:rPr lang="en-US" dirty="0"/>
              <a:t>Bullet point five information</a:t>
            </a:r>
          </a:p>
          <a:p>
            <a:pPr lvl="0"/>
            <a:r>
              <a:rPr lang="en-US" dirty="0"/>
              <a:t>Bullet point six information</a:t>
            </a:r>
          </a:p>
        </p:txBody>
      </p:sp>
    </p:spTree>
    <p:extLst>
      <p:ext uri="{BB962C8B-B14F-4D97-AF65-F5344CB8AC3E}">
        <p14:creationId xmlns:p14="http://schemas.microsoft.com/office/powerpoint/2010/main" val="129379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0" hasCustomPrompt="1"/>
          </p:nvPr>
        </p:nvSpPr>
        <p:spPr>
          <a:xfrm>
            <a:off x="2286000" y="2468880"/>
            <a:ext cx="10972800" cy="548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b="1" i="0">
                <a:solidFill>
                  <a:schemeClr val="tx2"/>
                </a:solidFill>
                <a:latin typeface="Gotham-Bold" charset="0"/>
                <a:ea typeface="Gotham-Bold" charset="0"/>
                <a:cs typeface="Gotham-Bold" charset="0"/>
              </a:defRPr>
            </a:lvl1pPr>
          </a:lstStyle>
          <a:p>
            <a:r>
              <a:rPr lang="en-US" dirty="0"/>
              <a:t>Chart or Graph</a:t>
            </a:r>
          </a:p>
        </p:txBody>
      </p:sp>
      <p:sp>
        <p:nvSpPr>
          <p:cNvPr id="4" name="Text Placeholder 3"/>
          <p:cNvSpPr>
            <a:spLocks noGrp="1"/>
          </p:cNvSpPr>
          <p:nvPr>
            <p:ph type="body" sz="quarter" idx="11" hasCustomPrompt="1"/>
          </p:nvPr>
        </p:nvSpPr>
        <p:spPr>
          <a:xfrm>
            <a:off x="2286000" y="8058150"/>
            <a:ext cx="10972800" cy="1243013"/>
          </a:xfrm>
          <a:prstGeom prst="rect">
            <a:avLst/>
          </a:prstGeom>
        </p:spPr>
        <p:txBody>
          <a:bodyPr anchor="ctr"/>
          <a:lstStyle>
            <a:lvl1pPr marL="0" indent="0" algn="ctr">
              <a:buNone/>
              <a:defRPr sz="1400" baseline="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Footnotes entered here.</a:t>
            </a:r>
          </a:p>
        </p:txBody>
      </p:sp>
    </p:spTree>
    <p:extLst>
      <p:ext uri="{BB962C8B-B14F-4D97-AF65-F5344CB8AC3E}">
        <p14:creationId xmlns:p14="http://schemas.microsoft.com/office/powerpoint/2010/main" val="1709588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able Placeholder 3"/>
          <p:cNvSpPr>
            <a:spLocks noGrp="1"/>
          </p:cNvSpPr>
          <p:nvPr>
            <p:ph type="tbl" sz="quarter" idx="10" hasCustomPrompt="1"/>
          </p:nvPr>
        </p:nvSpPr>
        <p:spPr>
          <a:xfrm>
            <a:off x="2686050" y="3471863"/>
            <a:ext cx="10344150" cy="3929062"/>
          </a:xfrm>
          <a:prstGeom prst="rect">
            <a:avLst/>
          </a:prstGeom>
        </p:spPr>
        <p:txBody>
          <a:bodyPr/>
          <a:lstStyle>
            <a:lvl1pPr marL="0" indent="0">
              <a:buNone/>
              <a:defRPr b="1" i="0">
                <a:solidFill>
                  <a:schemeClr val="tx2"/>
                </a:solidFill>
                <a:latin typeface="Gotham-Bold" charset="0"/>
                <a:ea typeface="Gotham-Bold" charset="0"/>
                <a:cs typeface="Gotham-Bold" charset="0"/>
              </a:defRPr>
            </a:lvl1pPr>
          </a:lstStyle>
          <a:p>
            <a:r>
              <a:rPr lang="en-US" dirty="0"/>
              <a:t>Table</a:t>
            </a:r>
          </a:p>
        </p:txBody>
      </p:sp>
    </p:spTree>
    <p:extLst>
      <p:ext uri="{BB962C8B-B14F-4D97-AF65-F5344CB8AC3E}">
        <p14:creationId xmlns:p14="http://schemas.microsoft.com/office/powerpoint/2010/main" val="1046156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841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1189038" y="2471738"/>
            <a:ext cx="13198475" cy="700087"/>
          </a:xfrm>
          <a:prstGeom prst="rect">
            <a:avLst/>
          </a:prstGeom>
        </p:spPr>
        <p:txBody>
          <a:bodyPr/>
          <a:lstStyle>
            <a:lvl1pPr marL="0" indent="0">
              <a:buNone/>
              <a:defRPr sz="2800" b="1" i="0">
                <a:solidFill>
                  <a:schemeClr val="tx2"/>
                </a:solidFill>
                <a:latin typeface="Gotham-Bold" charset="0"/>
                <a:ea typeface="Gotham-Bold" charset="0"/>
                <a:cs typeface="Gotham-Bold" charset="0"/>
              </a:defRPr>
            </a:lvl1pPr>
            <a:lvl2pPr marL="457200" indent="0">
              <a:buNone/>
              <a:defRPr sz="2800" b="1" i="0">
                <a:solidFill>
                  <a:schemeClr val="tx2"/>
                </a:solidFill>
                <a:latin typeface="Gotham-Bold" charset="0"/>
                <a:ea typeface="Gotham-Bold" charset="0"/>
                <a:cs typeface="Gotham-Bold" charset="0"/>
              </a:defRPr>
            </a:lvl2pPr>
            <a:lvl3pPr marL="914400" indent="0">
              <a:buNone/>
              <a:defRPr sz="2800" b="1" i="0">
                <a:solidFill>
                  <a:schemeClr val="tx2"/>
                </a:solidFill>
                <a:latin typeface="Gotham-Bold" charset="0"/>
                <a:ea typeface="Gotham-Bold" charset="0"/>
                <a:cs typeface="Gotham-Bold" charset="0"/>
              </a:defRPr>
            </a:lvl3pPr>
            <a:lvl4pPr marL="1371600" indent="0">
              <a:buNone/>
              <a:defRPr sz="2800" b="1" i="0">
                <a:solidFill>
                  <a:schemeClr val="tx2"/>
                </a:solidFill>
                <a:latin typeface="Gotham-Bold" charset="0"/>
                <a:ea typeface="Gotham-Bold" charset="0"/>
                <a:cs typeface="Gotham-Bold" charset="0"/>
              </a:defRPr>
            </a:lvl4pPr>
            <a:lvl5pPr marL="1828800" indent="0">
              <a:buNone/>
              <a:defRPr sz="2800" b="1" i="0">
                <a:solidFill>
                  <a:schemeClr val="tx2"/>
                </a:solidFill>
                <a:latin typeface="Gotham-Bold" charset="0"/>
                <a:ea typeface="Gotham-Bold" charset="0"/>
                <a:cs typeface="Gotham-Bold" charset="0"/>
              </a:defRPr>
            </a:lvl5pPr>
          </a:lstStyle>
          <a:p>
            <a:pPr lvl="0"/>
            <a:r>
              <a:rPr lang="en-US" dirty="0"/>
              <a:t>Click to edit subhead</a:t>
            </a:r>
          </a:p>
        </p:txBody>
      </p:sp>
      <p:sp>
        <p:nvSpPr>
          <p:cNvPr id="6" name="Text Placeholder 3"/>
          <p:cNvSpPr>
            <a:spLocks noGrp="1"/>
          </p:cNvSpPr>
          <p:nvPr>
            <p:ph type="body" sz="quarter" idx="10" hasCustomPrompt="1"/>
          </p:nvPr>
        </p:nvSpPr>
        <p:spPr>
          <a:xfrm>
            <a:off x="1189038" y="3171825"/>
            <a:ext cx="13198475" cy="5086350"/>
          </a:xfrm>
          <a:prstGeom prst="rect">
            <a:avLst/>
          </a:prstGeom>
        </p:spPr>
        <p:txBody>
          <a:bodyPr anchor="t">
            <a:normAutofit/>
          </a:bodyPr>
          <a:lstStyle>
            <a:lvl1pPr marL="0" marR="0" indent="0" algn="l" defTabSz="914400" rtl="0" eaLnBrk="1" fontAlgn="auto" latinLnBrk="0" hangingPunct="1">
              <a:lnSpc>
                <a:spcPct val="150000"/>
              </a:lnSpc>
              <a:spcBef>
                <a:spcPts val="1200"/>
              </a:spcBef>
              <a:spcAft>
                <a:spcPts val="0"/>
              </a:spcAft>
              <a:buClrTx/>
              <a:buSzTx/>
              <a:buFont typeface="Arial"/>
              <a:buNone/>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dirty="0"/>
          </a:p>
        </p:txBody>
      </p:sp>
    </p:spTree>
    <p:extLst>
      <p:ext uri="{BB962C8B-B14F-4D97-AF65-F5344CB8AC3E}">
        <p14:creationId xmlns:p14="http://schemas.microsoft.com/office/powerpoint/2010/main" val="1690053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5" name="Text Placeholder 3"/>
          <p:cNvSpPr>
            <a:spLocks noGrp="1"/>
          </p:cNvSpPr>
          <p:nvPr>
            <p:ph type="body" sz="quarter" idx="10" hasCustomPrompt="1"/>
          </p:nvPr>
        </p:nvSpPr>
        <p:spPr>
          <a:xfrm>
            <a:off x="1189038" y="2414588"/>
            <a:ext cx="13198475" cy="5843587"/>
          </a:xfrm>
          <a:prstGeom prst="rect">
            <a:avLst/>
          </a:prstGeom>
        </p:spPr>
        <p:txBody>
          <a:bodyPr anchor="ctr">
            <a:normAutofit/>
          </a:bodyPr>
          <a:lstStyle>
            <a:lvl1pPr marL="228600" marR="0" indent="-228600" algn="l" defTabSz="914400" rtl="0" eaLnBrk="1" fontAlgn="auto" latinLnBrk="0" hangingPunct="1">
              <a:lnSpc>
                <a:spcPts val="3200"/>
              </a:lnSpc>
              <a:spcBef>
                <a:spcPts val="2400"/>
              </a:spcBef>
              <a:spcAft>
                <a:spcPts val="0"/>
              </a:spcAft>
              <a:buClrTx/>
              <a:buSzTx/>
              <a:buFont typeface="Arial"/>
              <a:buChar char="•"/>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pPr lvl="0"/>
            <a:r>
              <a:rPr lang="en-US" dirty="0"/>
              <a:t>Bullet point one information </a:t>
            </a:r>
          </a:p>
          <a:p>
            <a:pPr lvl="0"/>
            <a:r>
              <a:rPr lang="en-US" dirty="0"/>
              <a:t>Bullet point two information</a:t>
            </a:r>
          </a:p>
          <a:p>
            <a:pPr lvl="0"/>
            <a:r>
              <a:rPr lang="en-US" dirty="0"/>
              <a:t>Bullet point three information</a:t>
            </a:r>
          </a:p>
          <a:p>
            <a:pPr lvl="0"/>
            <a:r>
              <a:rPr lang="en-US" dirty="0"/>
              <a:t>Bullet point five information</a:t>
            </a:r>
          </a:p>
          <a:p>
            <a:pPr lvl="0"/>
            <a:r>
              <a:rPr lang="en-US" dirty="0"/>
              <a:t>Bullet point six information</a:t>
            </a:r>
          </a:p>
        </p:txBody>
      </p:sp>
    </p:spTree>
    <p:extLst>
      <p:ext uri="{BB962C8B-B14F-4D97-AF65-F5344CB8AC3E}">
        <p14:creationId xmlns:p14="http://schemas.microsoft.com/office/powerpoint/2010/main" val="1212544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0" hasCustomPrompt="1"/>
          </p:nvPr>
        </p:nvSpPr>
        <p:spPr>
          <a:xfrm>
            <a:off x="2286000" y="2468880"/>
            <a:ext cx="10972800" cy="548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b="1" i="0">
                <a:solidFill>
                  <a:schemeClr val="tx2"/>
                </a:solidFill>
                <a:latin typeface="Gotham-Bold" charset="0"/>
                <a:ea typeface="Gotham-Bold" charset="0"/>
                <a:cs typeface="Gotham-Bold" charset="0"/>
              </a:defRPr>
            </a:lvl1pPr>
          </a:lstStyle>
          <a:p>
            <a:r>
              <a:rPr lang="en-US" dirty="0"/>
              <a:t>Chart or Graph</a:t>
            </a:r>
          </a:p>
        </p:txBody>
      </p:sp>
      <p:sp>
        <p:nvSpPr>
          <p:cNvPr id="4" name="Text Placeholder 3"/>
          <p:cNvSpPr>
            <a:spLocks noGrp="1"/>
          </p:cNvSpPr>
          <p:nvPr>
            <p:ph type="body" sz="quarter" idx="11" hasCustomPrompt="1"/>
          </p:nvPr>
        </p:nvSpPr>
        <p:spPr>
          <a:xfrm>
            <a:off x="2286000" y="8058150"/>
            <a:ext cx="10972800" cy="1243013"/>
          </a:xfrm>
          <a:prstGeom prst="rect">
            <a:avLst/>
          </a:prstGeom>
        </p:spPr>
        <p:txBody>
          <a:bodyPr anchor="ctr"/>
          <a:lstStyle>
            <a:lvl1pPr marL="0" indent="0" algn="ctr">
              <a:buNone/>
              <a:defRPr sz="1400" baseline="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Footnotes entered here.</a:t>
            </a:r>
          </a:p>
        </p:txBody>
      </p:sp>
    </p:spTree>
    <p:extLst>
      <p:ext uri="{BB962C8B-B14F-4D97-AF65-F5344CB8AC3E}">
        <p14:creationId xmlns:p14="http://schemas.microsoft.com/office/powerpoint/2010/main" val="69016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able Placeholder 3"/>
          <p:cNvSpPr>
            <a:spLocks noGrp="1"/>
          </p:cNvSpPr>
          <p:nvPr>
            <p:ph type="tbl" sz="quarter" idx="10" hasCustomPrompt="1"/>
          </p:nvPr>
        </p:nvSpPr>
        <p:spPr>
          <a:xfrm>
            <a:off x="2686050" y="3471863"/>
            <a:ext cx="10344150" cy="3929062"/>
          </a:xfrm>
          <a:prstGeom prst="rect">
            <a:avLst/>
          </a:prstGeom>
        </p:spPr>
        <p:txBody>
          <a:bodyPr/>
          <a:lstStyle>
            <a:lvl1pPr marL="0" indent="0">
              <a:buNone/>
              <a:defRPr b="1" i="0">
                <a:solidFill>
                  <a:schemeClr val="tx2"/>
                </a:solidFill>
                <a:latin typeface="Gotham-Bold" charset="0"/>
                <a:ea typeface="Gotham-Bold" charset="0"/>
                <a:cs typeface="Gotham-Bold" charset="0"/>
              </a:defRPr>
            </a:lvl1pPr>
          </a:lstStyle>
          <a:p>
            <a:r>
              <a:rPr lang="en-US" dirty="0"/>
              <a:t>Table</a:t>
            </a:r>
          </a:p>
        </p:txBody>
      </p:sp>
    </p:spTree>
    <p:extLst>
      <p:ext uri="{BB962C8B-B14F-4D97-AF65-F5344CB8AC3E}">
        <p14:creationId xmlns:p14="http://schemas.microsoft.com/office/powerpoint/2010/main" val="42099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6728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graph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1189038" y="2471738"/>
            <a:ext cx="13198475" cy="700087"/>
          </a:xfrm>
          <a:prstGeom prst="rect">
            <a:avLst/>
          </a:prstGeom>
        </p:spPr>
        <p:txBody>
          <a:bodyPr/>
          <a:lstStyle>
            <a:lvl1pPr marL="0" indent="0">
              <a:buNone/>
              <a:defRPr sz="2800" b="1" i="0">
                <a:solidFill>
                  <a:schemeClr val="tx2"/>
                </a:solidFill>
                <a:latin typeface="Gotham-Bold" charset="0"/>
                <a:ea typeface="Gotham-Bold" charset="0"/>
                <a:cs typeface="Gotham-Bold" charset="0"/>
              </a:defRPr>
            </a:lvl1pPr>
            <a:lvl2pPr marL="457200" indent="0">
              <a:buNone/>
              <a:defRPr sz="2800" b="1" i="0">
                <a:solidFill>
                  <a:schemeClr val="tx2"/>
                </a:solidFill>
                <a:latin typeface="Gotham-Bold" charset="0"/>
                <a:ea typeface="Gotham-Bold" charset="0"/>
                <a:cs typeface="Gotham-Bold" charset="0"/>
              </a:defRPr>
            </a:lvl2pPr>
            <a:lvl3pPr marL="914400" indent="0">
              <a:buNone/>
              <a:defRPr sz="2800" b="1" i="0">
                <a:solidFill>
                  <a:schemeClr val="tx2"/>
                </a:solidFill>
                <a:latin typeface="Gotham-Bold" charset="0"/>
                <a:ea typeface="Gotham-Bold" charset="0"/>
                <a:cs typeface="Gotham-Bold" charset="0"/>
              </a:defRPr>
            </a:lvl3pPr>
            <a:lvl4pPr marL="1371600" indent="0">
              <a:buNone/>
              <a:defRPr sz="2800" b="1" i="0">
                <a:solidFill>
                  <a:schemeClr val="tx2"/>
                </a:solidFill>
                <a:latin typeface="Gotham-Bold" charset="0"/>
                <a:ea typeface="Gotham-Bold" charset="0"/>
                <a:cs typeface="Gotham-Bold" charset="0"/>
              </a:defRPr>
            </a:lvl4pPr>
            <a:lvl5pPr marL="1828800" indent="0">
              <a:buNone/>
              <a:defRPr sz="2800" b="1" i="0">
                <a:solidFill>
                  <a:schemeClr val="tx2"/>
                </a:solidFill>
                <a:latin typeface="Gotham-Bold" charset="0"/>
                <a:ea typeface="Gotham-Bold" charset="0"/>
                <a:cs typeface="Gotham-Bold" charset="0"/>
              </a:defRPr>
            </a:lvl5pPr>
          </a:lstStyle>
          <a:p>
            <a:pPr lvl="0"/>
            <a:r>
              <a:rPr lang="en-US" dirty="0"/>
              <a:t>Click to edit subhead</a:t>
            </a:r>
          </a:p>
        </p:txBody>
      </p:sp>
      <p:sp>
        <p:nvSpPr>
          <p:cNvPr id="6" name="Text Placeholder 3"/>
          <p:cNvSpPr>
            <a:spLocks noGrp="1"/>
          </p:cNvSpPr>
          <p:nvPr>
            <p:ph type="body" sz="quarter" idx="10" hasCustomPrompt="1"/>
          </p:nvPr>
        </p:nvSpPr>
        <p:spPr>
          <a:xfrm>
            <a:off x="1189038" y="3171825"/>
            <a:ext cx="13198475" cy="5086350"/>
          </a:xfrm>
          <a:prstGeom prst="rect">
            <a:avLst/>
          </a:prstGeom>
        </p:spPr>
        <p:txBody>
          <a:bodyPr anchor="t">
            <a:normAutofit/>
          </a:bodyPr>
          <a:lstStyle>
            <a:lvl1pPr marL="0" marR="0" indent="0" algn="l" defTabSz="914400" rtl="0" eaLnBrk="1" fontAlgn="auto" latinLnBrk="0" hangingPunct="1">
              <a:lnSpc>
                <a:spcPct val="150000"/>
              </a:lnSpc>
              <a:spcBef>
                <a:spcPts val="1200"/>
              </a:spcBef>
              <a:spcAft>
                <a:spcPts val="0"/>
              </a:spcAft>
              <a:buClrTx/>
              <a:buSzTx/>
              <a:buFont typeface="Arial"/>
              <a:buNone/>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dirty="0"/>
          </a:p>
        </p:txBody>
      </p:sp>
    </p:spTree>
    <p:extLst>
      <p:ext uri="{BB962C8B-B14F-4D97-AF65-F5344CB8AC3E}">
        <p14:creationId xmlns:p14="http://schemas.microsoft.com/office/powerpoint/2010/main" val="83041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6950" y="3706813"/>
            <a:ext cx="7089775" cy="1944687"/>
          </a:xfrm>
          <a:prstGeom prst="rect">
            <a:avLst/>
          </a:prstGeom>
        </p:spPr>
        <p:txBody>
          <a:bodyPr vert="horz" lIns="91440" tIns="45720" rIns="91440" bIns="45720" rtlCol="0" anchor="b">
            <a:normAutofit/>
          </a:bodyPr>
          <a:lstStyle/>
          <a:p>
            <a:r>
              <a:rPr lang="en-US" dirty="0"/>
              <a:t>Click to edit title</a:t>
            </a:r>
          </a:p>
        </p:txBody>
      </p:sp>
      <p:sp>
        <p:nvSpPr>
          <p:cNvPr id="4" name="Text Placeholder 3"/>
          <p:cNvSpPr>
            <a:spLocks noGrp="1"/>
          </p:cNvSpPr>
          <p:nvPr>
            <p:ph type="body" sz="quarter" idx="10" hasCustomPrompt="1"/>
          </p:nvPr>
        </p:nvSpPr>
        <p:spPr>
          <a:xfrm>
            <a:off x="1000125" y="5657850"/>
            <a:ext cx="7086600" cy="771525"/>
          </a:xfrm>
          <a:prstGeom prst="rect">
            <a:avLst/>
          </a:prstGeom>
        </p:spPr>
        <p:txBody>
          <a:bodyPr/>
          <a:lstStyle>
            <a:lvl1pPr marL="0" indent="0">
              <a:buNone/>
              <a:defRPr sz="2400" b="0" i="1">
                <a:solidFill>
                  <a:schemeClr val="bg1"/>
                </a:solidFill>
                <a:latin typeface="Gotham-BookItalic" charset="0"/>
                <a:ea typeface="Gotham-BookItalic" charset="0"/>
                <a:cs typeface="Gotham-BookItalic" charset="0"/>
              </a:defRPr>
            </a:lvl1pPr>
            <a:lvl2pPr marL="457200" indent="0">
              <a:buNone/>
              <a:defRPr sz="2500" b="0" i="1">
                <a:solidFill>
                  <a:schemeClr val="bg1"/>
                </a:solidFill>
                <a:latin typeface="Gotham-BookItalic" charset="0"/>
                <a:ea typeface="Gotham-BookItalic" charset="0"/>
                <a:cs typeface="Gotham-BookItalic" charset="0"/>
              </a:defRPr>
            </a:lvl2pPr>
            <a:lvl3pPr marL="914400" indent="0">
              <a:buNone/>
              <a:defRPr sz="2500" b="0" i="1">
                <a:solidFill>
                  <a:schemeClr val="bg1"/>
                </a:solidFill>
                <a:latin typeface="Gotham-BookItalic" charset="0"/>
                <a:ea typeface="Gotham-BookItalic" charset="0"/>
                <a:cs typeface="Gotham-BookItalic" charset="0"/>
              </a:defRPr>
            </a:lvl3pPr>
            <a:lvl4pPr marL="1371600" indent="0">
              <a:buNone/>
              <a:defRPr sz="2500" b="0" i="1">
                <a:solidFill>
                  <a:schemeClr val="bg1"/>
                </a:solidFill>
                <a:latin typeface="Gotham-BookItalic" charset="0"/>
                <a:ea typeface="Gotham-BookItalic" charset="0"/>
                <a:cs typeface="Gotham-BookItalic" charset="0"/>
              </a:defRPr>
            </a:lvl4pPr>
            <a:lvl5pPr marL="1828800" indent="0">
              <a:buNone/>
              <a:defRPr sz="2500" b="0" i="1">
                <a:solidFill>
                  <a:schemeClr val="bg1"/>
                </a:solidFill>
                <a:latin typeface="Gotham-BookItalic" charset="0"/>
                <a:ea typeface="Gotham-BookItalic" charset="0"/>
                <a:cs typeface="Gotham-BookItalic" charset="0"/>
              </a:defRPr>
            </a:lvl5pPr>
          </a:lstStyle>
          <a:p>
            <a:pPr lvl="0"/>
            <a:r>
              <a:rPr lang="en-US" dirty="0"/>
              <a:t>01/01/2016</a:t>
            </a:r>
          </a:p>
        </p:txBody>
      </p:sp>
      <p:sp>
        <p:nvSpPr>
          <p:cNvPr id="5" name="Picture Placeholder 4"/>
          <p:cNvSpPr>
            <a:spLocks noGrp="1"/>
          </p:cNvSpPr>
          <p:nvPr>
            <p:ph type="pic" sz="quarter" idx="11"/>
          </p:nvPr>
        </p:nvSpPr>
        <p:spPr>
          <a:xfrm>
            <a:off x="457200" y="6858001"/>
            <a:ext cx="3700463" cy="2743200"/>
          </a:xfrm>
          <a:prstGeom prst="rect">
            <a:avLst/>
          </a:prstGeom>
        </p:spPr>
        <p:txBody>
          <a:bodyPr/>
          <a:lstStyle/>
          <a:p>
            <a:endParaRPr lang="en-US"/>
          </a:p>
        </p:txBody>
      </p:sp>
      <p:sp>
        <p:nvSpPr>
          <p:cNvPr id="6" name="Picture Placeholder 4"/>
          <p:cNvSpPr>
            <a:spLocks noGrp="1"/>
          </p:cNvSpPr>
          <p:nvPr>
            <p:ph type="pic" sz="quarter" idx="12"/>
          </p:nvPr>
        </p:nvSpPr>
        <p:spPr>
          <a:xfrm>
            <a:off x="8763001" y="457200"/>
            <a:ext cx="6324600" cy="4529138"/>
          </a:xfrm>
          <a:prstGeom prst="rect">
            <a:avLst/>
          </a:prstGeom>
        </p:spPr>
        <p:txBody>
          <a:bodyPr/>
          <a:lstStyle/>
          <a:p>
            <a:endParaRPr lang="en-US"/>
          </a:p>
        </p:txBody>
      </p:sp>
    </p:spTree>
    <p:extLst>
      <p:ext uri="{BB962C8B-B14F-4D97-AF65-F5344CB8AC3E}">
        <p14:creationId xmlns:p14="http://schemas.microsoft.com/office/powerpoint/2010/main" val="582894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5" name="Text Placeholder 3"/>
          <p:cNvSpPr>
            <a:spLocks noGrp="1"/>
          </p:cNvSpPr>
          <p:nvPr>
            <p:ph type="body" sz="quarter" idx="10" hasCustomPrompt="1"/>
          </p:nvPr>
        </p:nvSpPr>
        <p:spPr>
          <a:xfrm>
            <a:off x="1189038" y="2414588"/>
            <a:ext cx="13198475" cy="5843587"/>
          </a:xfrm>
          <a:prstGeom prst="rect">
            <a:avLst/>
          </a:prstGeom>
        </p:spPr>
        <p:txBody>
          <a:bodyPr anchor="ctr">
            <a:normAutofit/>
          </a:bodyPr>
          <a:lstStyle>
            <a:lvl1pPr marL="228600" marR="0" indent="-228600" algn="l" defTabSz="914400" rtl="0" eaLnBrk="1" fontAlgn="auto" latinLnBrk="0" hangingPunct="1">
              <a:lnSpc>
                <a:spcPts val="3200"/>
              </a:lnSpc>
              <a:spcBef>
                <a:spcPts val="2400"/>
              </a:spcBef>
              <a:spcAft>
                <a:spcPts val="0"/>
              </a:spcAft>
              <a:buClrTx/>
              <a:buSzTx/>
              <a:buFont typeface="Arial"/>
              <a:buChar char="•"/>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pPr lvl="0"/>
            <a:r>
              <a:rPr lang="en-US" dirty="0"/>
              <a:t>Bullet point one information </a:t>
            </a:r>
          </a:p>
          <a:p>
            <a:pPr lvl="0"/>
            <a:r>
              <a:rPr lang="en-US" dirty="0"/>
              <a:t>Bullet point two information</a:t>
            </a:r>
          </a:p>
          <a:p>
            <a:pPr lvl="0"/>
            <a:r>
              <a:rPr lang="en-US" dirty="0"/>
              <a:t>Bullet point three information</a:t>
            </a:r>
          </a:p>
          <a:p>
            <a:pPr lvl="0"/>
            <a:r>
              <a:rPr lang="en-US" dirty="0"/>
              <a:t>Bullet point five information</a:t>
            </a:r>
          </a:p>
          <a:p>
            <a:pPr lvl="0"/>
            <a:r>
              <a:rPr lang="en-US" dirty="0"/>
              <a:t>Bullet point six information</a:t>
            </a:r>
          </a:p>
        </p:txBody>
      </p:sp>
    </p:spTree>
    <p:extLst>
      <p:ext uri="{BB962C8B-B14F-4D97-AF65-F5344CB8AC3E}">
        <p14:creationId xmlns:p14="http://schemas.microsoft.com/office/powerpoint/2010/main" val="1304901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0" hasCustomPrompt="1"/>
          </p:nvPr>
        </p:nvSpPr>
        <p:spPr>
          <a:xfrm>
            <a:off x="2286000" y="2468880"/>
            <a:ext cx="10972800" cy="548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b="1" i="0">
                <a:solidFill>
                  <a:schemeClr val="tx2"/>
                </a:solidFill>
                <a:latin typeface="Gotham-Bold" charset="0"/>
                <a:ea typeface="Gotham-Bold" charset="0"/>
                <a:cs typeface="Gotham-Bold" charset="0"/>
              </a:defRPr>
            </a:lvl1pPr>
          </a:lstStyle>
          <a:p>
            <a:r>
              <a:rPr lang="en-US" dirty="0"/>
              <a:t>Chart or Graph</a:t>
            </a:r>
          </a:p>
        </p:txBody>
      </p:sp>
      <p:sp>
        <p:nvSpPr>
          <p:cNvPr id="4" name="Text Placeholder 3"/>
          <p:cNvSpPr>
            <a:spLocks noGrp="1"/>
          </p:cNvSpPr>
          <p:nvPr>
            <p:ph type="body" sz="quarter" idx="11" hasCustomPrompt="1"/>
          </p:nvPr>
        </p:nvSpPr>
        <p:spPr>
          <a:xfrm>
            <a:off x="2286000" y="8058150"/>
            <a:ext cx="10972800" cy="1243013"/>
          </a:xfrm>
          <a:prstGeom prst="rect">
            <a:avLst/>
          </a:prstGeom>
        </p:spPr>
        <p:txBody>
          <a:bodyPr anchor="ctr"/>
          <a:lstStyle>
            <a:lvl1pPr marL="0" indent="0" algn="ctr">
              <a:buNone/>
              <a:defRPr sz="1400" baseline="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Footnotes entered here.</a:t>
            </a:r>
          </a:p>
        </p:txBody>
      </p:sp>
    </p:spTree>
    <p:extLst>
      <p:ext uri="{BB962C8B-B14F-4D97-AF65-F5344CB8AC3E}">
        <p14:creationId xmlns:p14="http://schemas.microsoft.com/office/powerpoint/2010/main" val="1519766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able Placeholder 3"/>
          <p:cNvSpPr>
            <a:spLocks noGrp="1"/>
          </p:cNvSpPr>
          <p:nvPr>
            <p:ph type="tbl" sz="quarter" idx="10" hasCustomPrompt="1"/>
          </p:nvPr>
        </p:nvSpPr>
        <p:spPr>
          <a:xfrm>
            <a:off x="2686050" y="3471863"/>
            <a:ext cx="10344150" cy="3929062"/>
          </a:xfrm>
          <a:prstGeom prst="rect">
            <a:avLst/>
          </a:prstGeom>
        </p:spPr>
        <p:txBody>
          <a:bodyPr/>
          <a:lstStyle>
            <a:lvl1pPr marL="0" indent="0">
              <a:buNone/>
              <a:defRPr b="1" i="0">
                <a:solidFill>
                  <a:schemeClr val="tx2"/>
                </a:solidFill>
                <a:latin typeface="Gotham-Bold" charset="0"/>
                <a:ea typeface="Gotham-Bold" charset="0"/>
                <a:cs typeface="Gotham-Bold" charset="0"/>
              </a:defRPr>
            </a:lvl1pPr>
          </a:lstStyle>
          <a:p>
            <a:r>
              <a:rPr lang="en-US" dirty="0"/>
              <a:t>Table</a:t>
            </a:r>
          </a:p>
        </p:txBody>
      </p:sp>
    </p:spTree>
    <p:extLst>
      <p:ext uri="{BB962C8B-B14F-4D97-AF65-F5344CB8AC3E}">
        <p14:creationId xmlns:p14="http://schemas.microsoft.com/office/powerpoint/2010/main" val="1506400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7214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agraph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1189038" y="2471738"/>
            <a:ext cx="13198475" cy="700087"/>
          </a:xfrm>
          <a:prstGeom prst="rect">
            <a:avLst/>
          </a:prstGeom>
        </p:spPr>
        <p:txBody>
          <a:bodyPr/>
          <a:lstStyle>
            <a:lvl1pPr marL="0" indent="0">
              <a:buNone/>
              <a:defRPr sz="2800" b="1" i="0">
                <a:solidFill>
                  <a:schemeClr val="tx2"/>
                </a:solidFill>
                <a:latin typeface="Gotham-Bold" charset="0"/>
                <a:ea typeface="Gotham-Bold" charset="0"/>
                <a:cs typeface="Gotham-Bold" charset="0"/>
              </a:defRPr>
            </a:lvl1pPr>
            <a:lvl2pPr marL="457200" indent="0">
              <a:buNone/>
              <a:defRPr sz="2800" b="1" i="0">
                <a:solidFill>
                  <a:schemeClr val="tx2"/>
                </a:solidFill>
                <a:latin typeface="Gotham-Bold" charset="0"/>
                <a:ea typeface="Gotham-Bold" charset="0"/>
                <a:cs typeface="Gotham-Bold" charset="0"/>
              </a:defRPr>
            </a:lvl2pPr>
            <a:lvl3pPr marL="914400" indent="0">
              <a:buNone/>
              <a:defRPr sz="2800" b="1" i="0">
                <a:solidFill>
                  <a:schemeClr val="tx2"/>
                </a:solidFill>
                <a:latin typeface="Gotham-Bold" charset="0"/>
                <a:ea typeface="Gotham-Bold" charset="0"/>
                <a:cs typeface="Gotham-Bold" charset="0"/>
              </a:defRPr>
            </a:lvl3pPr>
            <a:lvl4pPr marL="1371600" indent="0">
              <a:buNone/>
              <a:defRPr sz="2800" b="1" i="0">
                <a:solidFill>
                  <a:schemeClr val="tx2"/>
                </a:solidFill>
                <a:latin typeface="Gotham-Bold" charset="0"/>
                <a:ea typeface="Gotham-Bold" charset="0"/>
                <a:cs typeface="Gotham-Bold" charset="0"/>
              </a:defRPr>
            </a:lvl4pPr>
            <a:lvl5pPr marL="1828800" indent="0">
              <a:buNone/>
              <a:defRPr sz="2800" b="1" i="0">
                <a:solidFill>
                  <a:schemeClr val="tx2"/>
                </a:solidFill>
                <a:latin typeface="Gotham-Bold" charset="0"/>
                <a:ea typeface="Gotham-Bold" charset="0"/>
                <a:cs typeface="Gotham-Bold" charset="0"/>
              </a:defRPr>
            </a:lvl5pPr>
          </a:lstStyle>
          <a:p>
            <a:pPr lvl="0"/>
            <a:r>
              <a:rPr lang="en-US" dirty="0"/>
              <a:t>Click to edit subhead</a:t>
            </a:r>
          </a:p>
        </p:txBody>
      </p:sp>
      <p:sp>
        <p:nvSpPr>
          <p:cNvPr id="6" name="Text Placeholder 3"/>
          <p:cNvSpPr>
            <a:spLocks noGrp="1"/>
          </p:cNvSpPr>
          <p:nvPr>
            <p:ph type="body" sz="quarter" idx="10" hasCustomPrompt="1"/>
          </p:nvPr>
        </p:nvSpPr>
        <p:spPr>
          <a:xfrm>
            <a:off x="1189038" y="3171825"/>
            <a:ext cx="13198475" cy="5086350"/>
          </a:xfrm>
          <a:prstGeom prst="rect">
            <a:avLst/>
          </a:prstGeom>
        </p:spPr>
        <p:txBody>
          <a:bodyPr anchor="t">
            <a:normAutofit/>
          </a:bodyPr>
          <a:lstStyle>
            <a:lvl1pPr marL="0" marR="0" indent="0" algn="l" defTabSz="914400" rtl="0" eaLnBrk="1" fontAlgn="auto" latinLnBrk="0" hangingPunct="1">
              <a:lnSpc>
                <a:spcPct val="150000"/>
              </a:lnSpc>
              <a:spcBef>
                <a:spcPts val="1200"/>
              </a:spcBef>
              <a:spcAft>
                <a:spcPts val="0"/>
              </a:spcAft>
              <a:buClrTx/>
              <a:buSzTx/>
              <a:buFont typeface="Arial"/>
              <a:buNone/>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dirty="0"/>
          </a:p>
        </p:txBody>
      </p:sp>
    </p:spTree>
    <p:extLst>
      <p:ext uri="{BB962C8B-B14F-4D97-AF65-F5344CB8AC3E}">
        <p14:creationId xmlns:p14="http://schemas.microsoft.com/office/powerpoint/2010/main" val="388661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4" name="Text Placeholder 3"/>
          <p:cNvSpPr>
            <a:spLocks noGrp="1"/>
          </p:cNvSpPr>
          <p:nvPr>
            <p:ph type="body" sz="quarter" idx="10" hasCustomPrompt="1"/>
          </p:nvPr>
        </p:nvSpPr>
        <p:spPr>
          <a:xfrm>
            <a:off x="1189038" y="2414588"/>
            <a:ext cx="13198475" cy="5843587"/>
          </a:xfrm>
          <a:prstGeom prst="rect">
            <a:avLst/>
          </a:prstGeom>
        </p:spPr>
        <p:txBody>
          <a:bodyPr anchor="ctr">
            <a:normAutofit/>
          </a:bodyPr>
          <a:lstStyle>
            <a:lvl1pPr marL="228600" marR="0" indent="-228600" algn="l" defTabSz="914400" rtl="0" eaLnBrk="1" fontAlgn="auto" latinLnBrk="0" hangingPunct="1">
              <a:lnSpc>
                <a:spcPts val="3200"/>
              </a:lnSpc>
              <a:spcBef>
                <a:spcPts val="2400"/>
              </a:spcBef>
              <a:spcAft>
                <a:spcPts val="0"/>
              </a:spcAft>
              <a:buClrTx/>
              <a:buSzTx/>
              <a:buFont typeface="Arial"/>
              <a:buChar char="•"/>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pPr lvl="0"/>
            <a:r>
              <a:rPr lang="en-US" dirty="0"/>
              <a:t>Bullet point one information </a:t>
            </a:r>
          </a:p>
          <a:p>
            <a:pPr lvl="0"/>
            <a:r>
              <a:rPr lang="en-US" dirty="0"/>
              <a:t>Bullet point two information</a:t>
            </a:r>
          </a:p>
          <a:p>
            <a:pPr lvl="0"/>
            <a:r>
              <a:rPr lang="en-US" dirty="0"/>
              <a:t>Bullet point three information</a:t>
            </a:r>
          </a:p>
          <a:p>
            <a:pPr lvl="0"/>
            <a:r>
              <a:rPr lang="en-US" dirty="0"/>
              <a:t>Bullet point five information</a:t>
            </a:r>
          </a:p>
          <a:p>
            <a:pPr lvl="0"/>
            <a:r>
              <a:rPr lang="en-US" dirty="0"/>
              <a:t>Bullet point six information</a:t>
            </a:r>
          </a:p>
        </p:txBody>
      </p:sp>
    </p:spTree>
    <p:extLst>
      <p:ext uri="{BB962C8B-B14F-4D97-AF65-F5344CB8AC3E}">
        <p14:creationId xmlns:p14="http://schemas.microsoft.com/office/powerpoint/2010/main" val="1818017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or 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0" hasCustomPrompt="1"/>
          </p:nvPr>
        </p:nvSpPr>
        <p:spPr>
          <a:xfrm>
            <a:off x="2286000" y="2468880"/>
            <a:ext cx="10972800" cy="548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b="1" i="0">
                <a:solidFill>
                  <a:schemeClr val="tx2"/>
                </a:solidFill>
                <a:latin typeface="Gotham-Bold" charset="0"/>
                <a:ea typeface="Gotham-Bold" charset="0"/>
                <a:cs typeface="Gotham-Bold" charset="0"/>
              </a:defRPr>
            </a:lvl1pPr>
          </a:lstStyle>
          <a:p>
            <a:r>
              <a:rPr lang="en-US" dirty="0"/>
              <a:t>Chart or Graph</a:t>
            </a:r>
          </a:p>
        </p:txBody>
      </p:sp>
      <p:sp>
        <p:nvSpPr>
          <p:cNvPr id="4" name="Text Placeholder 3"/>
          <p:cNvSpPr>
            <a:spLocks noGrp="1"/>
          </p:cNvSpPr>
          <p:nvPr>
            <p:ph type="body" sz="quarter" idx="11" hasCustomPrompt="1"/>
          </p:nvPr>
        </p:nvSpPr>
        <p:spPr>
          <a:xfrm>
            <a:off x="2286000" y="8058150"/>
            <a:ext cx="10972800" cy="1243013"/>
          </a:xfrm>
          <a:prstGeom prst="rect">
            <a:avLst/>
          </a:prstGeom>
        </p:spPr>
        <p:txBody>
          <a:bodyPr anchor="ctr"/>
          <a:lstStyle>
            <a:lvl1pPr marL="0" indent="0" algn="ctr">
              <a:buNone/>
              <a:defRPr sz="1400" baseline="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a:t>Footnotes entered here.</a:t>
            </a:r>
          </a:p>
        </p:txBody>
      </p:sp>
    </p:spTree>
    <p:extLst>
      <p:ext uri="{BB962C8B-B14F-4D97-AF65-F5344CB8AC3E}">
        <p14:creationId xmlns:p14="http://schemas.microsoft.com/office/powerpoint/2010/main" val="214647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able Placeholder 3"/>
          <p:cNvSpPr>
            <a:spLocks noGrp="1"/>
          </p:cNvSpPr>
          <p:nvPr>
            <p:ph type="tbl" sz="quarter" idx="10" hasCustomPrompt="1"/>
          </p:nvPr>
        </p:nvSpPr>
        <p:spPr>
          <a:xfrm>
            <a:off x="2686050" y="3471863"/>
            <a:ext cx="10344150" cy="3929062"/>
          </a:xfrm>
          <a:prstGeom prst="rect">
            <a:avLst/>
          </a:prstGeom>
        </p:spPr>
        <p:txBody>
          <a:bodyPr/>
          <a:lstStyle>
            <a:lvl1pPr marL="0" indent="0">
              <a:buNone/>
              <a:defRPr b="1" i="0">
                <a:solidFill>
                  <a:schemeClr val="tx2"/>
                </a:solidFill>
                <a:latin typeface="Gotham-Bold" charset="0"/>
                <a:ea typeface="Gotham-Bold" charset="0"/>
                <a:cs typeface="Gotham-Bold" charset="0"/>
              </a:defRPr>
            </a:lvl1pPr>
          </a:lstStyle>
          <a:p>
            <a:r>
              <a:rPr lang="en-US" dirty="0"/>
              <a:t>Table</a:t>
            </a:r>
          </a:p>
        </p:txBody>
      </p:sp>
    </p:spTree>
    <p:extLst>
      <p:ext uri="{BB962C8B-B14F-4D97-AF65-F5344CB8AC3E}">
        <p14:creationId xmlns:p14="http://schemas.microsoft.com/office/powerpoint/2010/main" val="1863299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648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6950" y="3706813"/>
            <a:ext cx="7089775" cy="1944687"/>
          </a:xfrm>
          <a:prstGeom prst="rect">
            <a:avLst/>
          </a:prstGeom>
        </p:spPr>
        <p:txBody>
          <a:bodyPr vert="horz" lIns="91440" tIns="45720" rIns="91440" bIns="45720" rtlCol="0" anchor="b">
            <a:normAutofit/>
          </a:bodyPr>
          <a:lstStyle/>
          <a:p>
            <a:r>
              <a:rPr lang="en-US" dirty="0"/>
              <a:t>Click to edit title</a:t>
            </a:r>
          </a:p>
        </p:txBody>
      </p:sp>
      <p:sp>
        <p:nvSpPr>
          <p:cNvPr id="4" name="Text Placeholder 3"/>
          <p:cNvSpPr>
            <a:spLocks noGrp="1"/>
          </p:cNvSpPr>
          <p:nvPr>
            <p:ph type="body" sz="quarter" idx="10" hasCustomPrompt="1"/>
          </p:nvPr>
        </p:nvSpPr>
        <p:spPr>
          <a:xfrm>
            <a:off x="1000125" y="5657850"/>
            <a:ext cx="7086600" cy="771525"/>
          </a:xfrm>
          <a:prstGeom prst="rect">
            <a:avLst/>
          </a:prstGeom>
        </p:spPr>
        <p:txBody>
          <a:bodyPr/>
          <a:lstStyle>
            <a:lvl1pPr marL="0" indent="0">
              <a:buNone/>
              <a:defRPr sz="2400" b="0" i="1">
                <a:solidFill>
                  <a:schemeClr val="bg1"/>
                </a:solidFill>
                <a:latin typeface="Gotham-BookItalic" charset="0"/>
                <a:ea typeface="Gotham-BookItalic" charset="0"/>
                <a:cs typeface="Gotham-BookItalic" charset="0"/>
              </a:defRPr>
            </a:lvl1pPr>
            <a:lvl2pPr marL="457200" indent="0">
              <a:buNone/>
              <a:defRPr sz="2500" b="0" i="1">
                <a:solidFill>
                  <a:schemeClr val="bg1"/>
                </a:solidFill>
                <a:latin typeface="Gotham-BookItalic" charset="0"/>
                <a:ea typeface="Gotham-BookItalic" charset="0"/>
                <a:cs typeface="Gotham-BookItalic" charset="0"/>
              </a:defRPr>
            </a:lvl2pPr>
            <a:lvl3pPr marL="914400" indent="0">
              <a:buNone/>
              <a:defRPr sz="2500" b="0" i="1">
                <a:solidFill>
                  <a:schemeClr val="bg1"/>
                </a:solidFill>
                <a:latin typeface="Gotham-BookItalic" charset="0"/>
                <a:ea typeface="Gotham-BookItalic" charset="0"/>
                <a:cs typeface="Gotham-BookItalic" charset="0"/>
              </a:defRPr>
            </a:lvl3pPr>
            <a:lvl4pPr marL="1371600" indent="0">
              <a:buNone/>
              <a:defRPr sz="2500" b="0" i="1">
                <a:solidFill>
                  <a:schemeClr val="bg1"/>
                </a:solidFill>
                <a:latin typeface="Gotham-BookItalic" charset="0"/>
                <a:ea typeface="Gotham-BookItalic" charset="0"/>
                <a:cs typeface="Gotham-BookItalic" charset="0"/>
              </a:defRPr>
            </a:lvl4pPr>
            <a:lvl5pPr marL="1828800" indent="0">
              <a:buNone/>
              <a:defRPr sz="2500" b="0" i="1">
                <a:solidFill>
                  <a:schemeClr val="bg1"/>
                </a:solidFill>
                <a:latin typeface="Gotham-BookItalic" charset="0"/>
                <a:ea typeface="Gotham-BookItalic" charset="0"/>
                <a:cs typeface="Gotham-BookItalic" charset="0"/>
              </a:defRPr>
            </a:lvl5pPr>
          </a:lstStyle>
          <a:p>
            <a:pPr lvl="0"/>
            <a:r>
              <a:rPr lang="en-US" dirty="0"/>
              <a:t>01/01/2016</a:t>
            </a:r>
          </a:p>
        </p:txBody>
      </p:sp>
      <p:sp>
        <p:nvSpPr>
          <p:cNvPr id="5" name="Picture Placeholder 4"/>
          <p:cNvSpPr>
            <a:spLocks noGrp="1"/>
          </p:cNvSpPr>
          <p:nvPr>
            <p:ph type="pic" sz="quarter" idx="11"/>
          </p:nvPr>
        </p:nvSpPr>
        <p:spPr>
          <a:xfrm>
            <a:off x="457200" y="6858001"/>
            <a:ext cx="3700463" cy="2743200"/>
          </a:xfrm>
          <a:prstGeom prst="rect">
            <a:avLst/>
          </a:prstGeom>
        </p:spPr>
        <p:txBody>
          <a:bodyPr/>
          <a:lstStyle/>
          <a:p>
            <a:endParaRPr lang="en-US"/>
          </a:p>
        </p:txBody>
      </p:sp>
      <p:sp>
        <p:nvSpPr>
          <p:cNvPr id="6" name="Picture Placeholder 4"/>
          <p:cNvSpPr>
            <a:spLocks noGrp="1"/>
          </p:cNvSpPr>
          <p:nvPr>
            <p:ph type="pic" sz="quarter" idx="12"/>
          </p:nvPr>
        </p:nvSpPr>
        <p:spPr>
          <a:xfrm>
            <a:off x="8763001" y="457200"/>
            <a:ext cx="6324600" cy="4529138"/>
          </a:xfrm>
          <a:prstGeom prst="rect">
            <a:avLst/>
          </a:prstGeom>
        </p:spPr>
        <p:txBody>
          <a:bodyPr/>
          <a:lstStyle/>
          <a:p>
            <a:endParaRPr lang="en-US"/>
          </a:p>
        </p:txBody>
      </p:sp>
    </p:spTree>
    <p:extLst>
      <p:ext uri="{BB962C8B-B14F-4D97-AF65-F5344CB8AC3E}">
        <p14:creationId xmlns:p14="http://schemas.microsoft.com/office/powerpoint/2010/main" val="54649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6950" y="3706813"/>
            <a:ext cx="7089775" cy="1944687"/>
          </a:xfrm>
          <a:prstGeom prst="rect">
            <a:avLst/>
          </a:prstGeom>
        </p:spPr>
        <p:txBody>
          <a:bodyPr vert="horz" lIns="91440" tIns="45720" rIns="91440" bIns="45720" rtlCol="0" anchor="b">
            <a:normAutofit/>
          </a:bodyPr>
          <a:lstStyle/>
          <a:p>
            <a:r>
              <a:rPr lang="en-US" dirty="0"/>
              <a:t>Click to edit title</a:t>
            </a:r>
          </a:p>
        </p:txBody>
      </p:sp>
      <p:sp>
        <p:nvSpPr>
          <p:cNvPr id="4" name="Text Placeholder 3"/>
          <p:cNvSpPr>
            <a:spLocks noGrp="1"/>
          </p:cNvSpPr>
          <p:nvPr>
            <p:ph type="body" sz="quarter" idx="10" hasCustomPrompt="1"/>
          </p:nvPr>
        </p:nvSpPr>
        <p:spPr>
          <a:xfrm>
            <a:off x="1000125" y="5657850"/>
            <a:ext cx="7086600" cy="771525"/>
          </a:xfrm>
          <a:prstGeom prst="rect">
            <a:avLst/>
          </a:prstGeom>
        </p:spPr>
        <p:txBody>
          <a:bodyPr/>
          <a:lstStyle>
            <a:lvl1pPr marL="0" indent="0">
              <a:buNone/>
              <a:defRPr sz="2400" b="0" i="1">
                <a:solidFill>
                  <a:schemeClr val="bg1"/>
                </a:solidFill>
                <a:latin typeface="Gotham-BookItalic" charset="0"/>
                <a:ea typeface="Gotham-BookItalic" charset="0"/>
                <a:cs typeface="Gotham-BookItalic" charset="0"/>
              </a:defRPr>
            </a:lvl1pPr>
            <a:lvl2pPr marL="457200" indent="0">
              <a:buNone/>
              <a:defRPr sz="2500" b="0" i="1">
                <a:solidFill>
                  <a:schemeClr val="bg1"/>
                </a:solidFill>
                <a:latin typeface="Gotham-BookItalic" charset="0"/>
                <a:ea typeface="Gotham-BookItalic" charset="0"/>
                <a:cs typeface="Gotham-BookItalic" charset="0"/>
              </a:defRPr>
            </a:lvl2pPr>
            <a:lvl3pPr marL="914400" indent="0">
              <a:buNone/>
              <a:defRPr sz="2500" b="0" i="1">
                <a:solidFill>
                  <a:schemeClr val="bg1"/>
                </a:solidFill>
                <a:latin typeface="Gotham-BookItalic" charset="0"/>
                <a:ea typeface="Gotham-BookItalic" charset="0"/>
                <a:cs typeface="Gotham-BookItalic" charset="0"/>
              </a:defRPr>
            </a:lvl3pPr>
            <a:lvl4pPr marL="1371600" indent="0">
              <a:buNone/>
              <a:defRPr sz="2500" b="0" i="1">
                <a:solidFill>
                  <a:schemeClr val="bg1"/>
                </a:solidFill>
                <a:latin typeface="Gotham-BookItalic" charset="0"/>
                <a:ea typeface="Gotham-BookItalic" charset="0"/>
                <a:cs typeface="Gotham-BookItalic" charset="0"/>
              </a:defRPr>
            </a:lvl4pPr>
            <a:lvl5pPr marL="1828800" indent="0">
              <a:buNone/>
              <a:defRPr sz="2500" b="0" i="1">
                <a:solidFill>
                  <a:schemeClr val="bg1"/>
                </a:solidFill>
                <a:latin typeface="Gotham-BookItalic" charset="0"/>
                <a:ea typeface="Gotham-BookItalic" charset="0"/>
                <a:cs typeface="Gotham-BookItalic" charset="0"/>
              </a:defRPr>
            </a:lvl5pPr>
          </a:lstStyle>
          <a:p>
            <a:pPr lvl="0"/>
            <a:r>
              <a:rPr lang="en-US" dirty="0"/>
              <a:t>01/01/2016</a:t>
            </a:r>
          </a:p>
        </p:txBody>
      </p:sp>
      <p:sp>
        <p:nvSpPr>
          <p:cNvPr id="7" name="Picture Placeholder 4"/>
          <p:cNvSpPr>
            <a:spLocks noGrp="1"/>
          </p:cNvSpPr>
          <p:nvPr>
            <p:ph type="pic" sz="quarter" idx="11"/>
          </p:nvPr>
        </p:nvSpPr>
        <p:spPr>
          <a:xfrm>
            <a:off x="457200" y="6858001"/>
            <a:ext cx="3700463" cy="2743200"/>
          </a:xfrm>
          <a:prstGeom prst="rect">
            <a:avLst/>
          </a:prstGeom>
        </p:spPr>
        <p:txBody>
          <a:bodyPr/>
          <a:lstStyle/>
          <a:p>
            <a:endParaRPr lang="en-US"/>
          </a:p>
        </p:txBody>
      </p:sp>
      <p:sp>
        <p:nvSpPr>
          <p:cNvPr id="8" name="Picture Placeholder 4"/>
          <p:cNvSpPr>
            <a:spLocks noGrp="1"/>
          </p:cNvSpPr>
          <p:nvPr>
            <p:ph type="pic" sz="quarter" idx="12"/>
          </p:nvPr>
        </p:nvSpPr>
        <p:spPr>
          <a:xfrm>
            <a:off x="8763001" y="457200"/>
            <a:ext cx="6324600" cy="4529138"/>
          </a:xfrm>
          <a:prstGeom prst="rect">
            <a:avLst/>
          </a:prstGeom>
        </p:spPr>
        <p:txBody>
          <a:bodyPr/>
          <a:lstStyle/>
          <a:p>
            <a:endParaRPr lang="en-US"/>
          </a:p>
        </p:txBody>
      </p:sp>
    </p:spTree>
    <p:extLst>
      <p:ext uri="{BB962C8B-B14F-4D97-AF65-F5344CB8AC3E}">
        <p14:creationId xmlns:p14="http://schemas.microsoft.com/office/powerpoint/2010/main" val="78741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Marker">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188720" y="8515351"/>
            <a:ext cx="11327130" cy="1357312"/>
          </a:xfrm>
          <a:prstGeom prst="rect">
            <a:avLst/>
          </a:prstGeom>
        </p:spPr>
        <p:txBody>
          <a:bodyPr anchor="ctr"/>
          <a:lstStyle>
            <a:lvl1pPr marL="0" indent="0">
              <a:buNone/>
              <a:defRPr sz="4000" b="1" i="0">
                <a:solidFill>
                  <a:schemeClr val="bg1"/>
                </a:solidFill>
                <a:latin typeface="Gotham-Bold" charset="0"/>
                <a:ea typeface="Gotham-Bold" charset="0"/>
                <a:cs typeface="Gotham-Bold" charset="0"/>
              </a:defRPr>
            </a:lvl1pPr>
            <a:lvl2pPr marL="457200" indent="0">
              <a:buNone/>
              <a:defRPr b="1" i="0">
                <a:solidFill>
                  <a:schemeClr val="bg1"/>
                </a:solidFill>
                <a:latin typeface="Gotham-Bold" charset="0"/>
                <a:ea typeface="Gotham-Bold" charset="0"/>
                <a:cs typeface="Gotham-Bold" charset="0"/>
              </a:defRPr>
            </a:lvl2pPr>
            <a:lvl3pPr marL="914400" indent="0">
              <a:buNone/>
              <a:defRPr b="1" i="0">
                <a:solidFill>
                  <a:schemeClr val="bg1"/>
                </a:solidFill>
                <a:latin typeface="Gotham-Bold" charset="0"/>
                <a:ea typeface="Gotham-Bold" charset="0"/>
                <a:cs typeface="Gotham-Bold" charset="0"/>
              </a:defRPr>
            </a:lvl3pPr>
            <a:lvl4pPr marL="1371600" indent="0">
              <a:buNone/>
              <a:defRPr b="1" i="0">
                <a:solidFill>
                  <a:schemeClr val="bg1"/>
                </a:solidFill>
                <a:latin typeface="Gotham-Bold" charset="0"/>
                <a:ea typeface="Gotham-Bold" charset="0"/>
                <a:cs typeface="Gotham-Bold" charset="0"/>
              </a:defRPr>
            </a:lvl4pPr>
            <a:lvl5pPr marL="1828800" indent="0">
              <a:buNone/>
              <a:defRPr b="1" i="0">
                <a:solidFill>
                  <a:schemeClr val="bg1"/>
                </a:solidFill>
                <a:latin typeface="Gotham-Bold" charset="0"/>
                <a:ea typeface="Gotham-Bold" charset="0"/>
                <a:cs typeface="Gotham-Bold" charset="0"/>
              </a:defRPr>
            </a:lvl5pPr>
          </a:lstStyle>
          <a:p>
            <a:pPr lvl="0"/>
            <a:r>
              <a:rPr lang="en-US" dirty="0"/>
              <a:t>Click to edit Master text styles</a:t>
            </a:r>
          </a:p>
        </p:txBody>
      </p:sp>
      <p:sp>
        <p:nvSpPr>
          <p:cNvPr id="3" name="Picture Placeholder 2"/>
          <p:cNvSpPr>
            <a:spLocks noGrp="1"/>
          </p:cNvSpPr>
          <p:nvPr>
            <p:ph type="pic" sz="quarter" idx="11"/>
          </p:nvPr>
        </p:nvSpPr>
        <p:spPr>
          <a:xfrm>
            <a:off x="0" y="0"/>
            <a:ext cx="15544800" cy="8315325"/>
          </a:xfrm>
          <a:prstGeom prst="rect">
            <a:avLst/>
          </a:prstGeom>
        </p:spPr>
        <p:txBody>
          <a:bodyPr/>
          <a:lstStyle/>
          <a:p>
            <a:endParaRPr lang="en-US"/>
          </a:p>
        </p:txBody>
      </p:sp>
    </p:spTree>
    <p:extLst>
      <p:ext uri="{BB962C8B-B14F-4D97-AF65-F5344CB8AC3E}">
        <p14:creationId xmlns:p14="http://schemas.microsoft.com/office/powerpoint/2010/main" val="69444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Marker">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188720" y="8515351"/>
            <a:ext cx="11327130" cy="1357312"/>
          </a:xfrm>
          <a:prstGeom prst="rect">
            <a:avLst/>
          </a:prstGeom>
        </p:spPr>
        <p:txBody>
          <a:bodyPr anchor="ctr"/>
          <a:lstStyle>
            <a:lvl1pPr marL="0" indent="0">
              <a:buNone/>
              <a:defRPr sz="4000" b="1" i="0">
                <a:solidFill>
                  <a:schemeClr val="bg1"/>
                </a:solidFill>
                <a:latin typeface="Gotham-Bold" charset="0"/>
                <a:ea typeface="Gotham-Bold" charset="0"/>
                <a:cs typeface="Gotham-Bold" charset="0"/>
              </a:defRPr>
            </a:lvl1pPr>
            <a:lvl2pPr marL="457200" indent="0">
              <a:buNone/>
              <a:defRPr b="1" i="0">
                <a:solidFill>
                  <a:schemeClr val="bg1"/>
                </a:solidFill>
                <a:latin typeface="Gotham-Bold" charset="0"/>
                <a:ea typeface="Gotham-Bold" charset="0"/>
                <a:cs typeface="Gotham-Bold" charset="0"/>
              </a:defRPr>
            </a:lvl2pPr>
            <a:lvl3pPr marL="914400" indent="0">
              <a:buNone/>
              <a:defRPr b="1" i="0">
                <a:solidFill>
                  <a:schemeClr val="bg1"/>
                </a:solidFill>
                <a:latin typeface="Gotham-Bold" charset="0"/>
                <a:ea typeface="Gotham-Bold" charset="0"/>
                <a:cs typeface="Gotham-Bold" charset="0"/>
              </a:defRPr>
            </a:lvl3pPr>
            <a:lvl4pPr marL="1371600" indent="0">
              <a:buNone/>
              <a:defRPr b="1" i="0">
                <a:solidFill>
                  <a:schemeClr val="bg1"/>
                </a:solidFill>
                <a:latin typeface="Gotham-Bold" charset="0"/>
                <a:ea typeface="Gotham-Bold" charset="0"/>
                <a:cs typeface="Gotham-Bold" charset="0"/>
              </a:defRPr>
            </a:lvl4pPr>
            <a:lvl5pPr marL="1828800" indent="0">
              <a:buNone/>
              <a:defRPr b="1" i="0">
                <a:solidFill>
                  <a:schemeClr val="bg1"/>
                </a:solidFill>
                <a:latin typeface="Gotham-Bold" charset="0"/>
                <a:ea typeface="Gotham-Bold" charset="0"/>
                <a:cs typeface="Gotham-Bold" charset="0"/>
              </a:defRPr>
            </a:lvl5pPr>
          </a:lstStyle>
          <a:p>
            <a:pPr lvl="0"/>
            <a:r>
              <a:rPr lang="en-US" dirty="0"/>
              <a:t>Click to edit Master text styles</a:t>
            </a:r>
          </a:p>
        </p:txBody>
      </p:sp>
      <p:sp>
        <p:nvSpPr>
          <p:cNvPr id="6" name="Picture Placeholder 2"/>
          <p:cNvSpPr>
            <a:spLocks noGrp="1"/>
          </p:cNvSpPr>
          <p:nvPr>
            <p:ph type="pic" sz="quarter" idx="11"/>
          </p:nvPr>
        </p:nvSpPr>
        <p:spPr>
          <a:xfrm>
            <a:off x="0" y="0"/>
            <a:ext cx="15544800" cy="8315325"/>
          </a:xfrm>
          <a:prstGeom prst="rect">
            <a:avLst/>
          </a:prstGeom>
        </p:spPr>
        <p:txBody>
          <a:bodyPr/>
          <a:lstStyle/>
          <a:p>
            <a:endParaRPr lang="en-US"/>
          </a:p>
        </p:txBody>
      </p:sp>
    </p:spTree>
    <p:extLst>
      <p:ext uri="{BB962C8B-B14F-4D97-AF65-F5344CB8AC3E}">
        <p14:creationId xmlns:p14="http://schemas.microsoft.com/office/powerpoint/2010/main" val="1889082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Marker">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188720" y="8515351"/>
            <a:ext cx="11327130" cy="1357312"/>
          </a:xfrm>
          <a:prstGeom prst="rect">
            <a:avLst/>
          </a:prstGeom>
        </p:spPr>
        <p:txBody>
          <a:bodyPr anchor="ctr"/>
          <a:lstStyle>
            <a:lvl1pPr marL="0" indent="0">
              <a:buNone/>
              <a:defRPr sz="4000" b="1" i="0">
                <a:solidFill>
                  <a:schemeClr val="bg1"/>
                </a:solidFill>
                <a:latin typeface="Gotham-Bold" charset="0"/>
                <a:ea typeface="Gotham-Bold" charset="0"/>
                <a:cs typeface="Gotham-Bold" charset="0"/>
              </a:defRPr>
            </a:lvl1pPr>
            <a:lvl2pPr marL="457200" indent="0">
              <a:buNone/>
              <a:defRPr b="1" i="0">
                <a:solidFill>
                  <a:schemeClr val="bg1"/>
                </a:solidFill>
                <a:latin typeface="Gotham-Bold" charset="0"/>
                <a:ea typeface="Gotham-Bold" charset="0"/>
                <a:cs typeface="Gotham-Bold" charset="0"/>
              </a:defRPr>
            </a:lvl2pPr>
            <a:lvl3pPr marL="914400" indent="0">
              <a:buNone/>
              <a:defRPr b="1" i="0">
                <a:solidFill>
                  <a:schemeClr val="bg1"/>
                </a:solidFill>
                <a:latin typeface="Gotham-Bold" charset="0"/>
                <a:ea typeface="Gotham-Bold" charset="0"/>
                <a:cs typeface="Gotham-Bold" charset="0"/>
              </a:defRPr>
            </a:lvl3pPr>
            <a:lvl4pPr marL="1371600" indent="0">
              <a:buNone/>
              <a:defRPr b="1" i="0">
                <a:solidFill>
                  <a:schemeClr val="bg1"/>
                </a:solidFill>
                <a:latin typeface="Gotham-Bold" charset="0"/>
                <a:ea typeface="Gotham-Bold" charset="0"/>
                <a:cs typeface="Gotham-Bold" charset="0"/>
              </a:defRPr>
            </a:lvl4pPr>
            <a:lvl5pPr marL="1828800" indent="0">
              <a:buNone/>
              <a:defRPr b="1" i="0">
                <a:solidFill>
                  <a:schemeClr val="bg1"/>
                </a:solidFill>
                <a:latin typeface="Gotham-Bold" charset="0"/>
                <a:ea typeface="Gotham-Bold" charset="0"/>
                <a:cs typeface="Gotham-Bold" charset="0"/>
              </a:defRPr>
            </a:lvl5pPr>
          </a:lstStyle>
          <a:p>
            <a:pPr lvl="0"/>
            <a:r>
              <a:rPr lang="en-US" dirty="0"/>
              <a:t>Click to edit Master text styles</a:t>
            </a:r>
          </a:p>
        </p:txBody>
      </p:sp>
      <p:sp>
        <p:nvSpPr>
          <p:cNvPr id="3" name="Picture Placeholder 2"/>
          <p:cNvSpPr>
            <a:spLocks noGrp="1"/>
          </p:cNvSpPr>
          <p:nvPr>
            <p:ph type="pic" sz="quarter" idx="11"/>
          </p:nvPr>
        </p:nvSpPr>
        <p:spPr>
          <a:xfrm>
            <a:off x="0" y="0"/>
            <a:ext cx="15544800" cy="8315325"/>
          </a:xfrm>
          <a:prstGeom prst="rect">
            <a:avLst/>
          </a:prstGeom>
        </p:spPr>
        <p:txBody>
          <a:bodyPr/>
          <a:lstStyle/>
          <a:p>
            <a:endParaRPr lang="en-US"/>
          </a:p>
        </p:txBody>
      </p:sp>
    </p:spTree>
    <p:extLst>
      <p:ext uri="{BB962C8B-B14F-4D97-AF65-F5344CB8AC3E}">
        <p14:creationId xmlns:p14="http://schemas.microsoft.com/office/powerpoint/2010/main" val="93052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Marker">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188720" y="8515351"/>
            <a:ext cx="11327130" cy="1357312"/>
          </a:xfrm>
          <a:prstGeom prst="rect">
            <a:avLst/>
          </a:prstGeom>
        </p:spPr>
        <p:txBody>
          <a:bodyPr anchor="ctr"/>
          <a:lstStyle>
            <a:lvl1pPr marL="0" indent="0">
              <a:buNone/>
              <a:defRPr sz="4000" b="1" i="0">
                <a:solidFill>
                  <a:schemeClr val="bg1"/>
                </a:solidFill>
                <a:latin typeface="Gotham-Bold" charset="0"/>
                <a:ea typeface="Gotham-Bold" charset="0"/>
                <a:cs typeface="Gotham-Bold" charset="0"/>
              </a:defRPr>
            </a:lvl1pPr>
            <a:lvl2pPr marL="457200" indent="0">
              <a:buNone/>
              <a:defRPr b="1" i="0">
                <a:solidFill>
                  <a:schemeClr val="bg1"/>
                </a:solidFill>
                <a:latin typeface="Gotham-Bold" charset="0"/>
                <a:ea typeface="Gotham-Bold" charset="0"/>
                <a:cs typeface="Gotham-Bold" charset="0"/>
              </a:defRPr>
            </a:lvl2pPr>
            <a:lvl3pPr marL="914400" indent="0">
              <a:buNone/>
              <a:defRPr b="1" i="0">
                <a:solidFill>
                  <a:schemeClr val="bg1"/>
                </a:solidFill>
                <a:latin typeface="Gotham-Bold" charset="0"/>
                <a:ea typeface="Gotham-Bold" charset="0"/>
                <a:cs typeface="Gotham-Bold" charset="0"/>
              </a:defRPr>
            </a:lvl3pPr>
            <a:lvl4pPr marL="1371600" indent="0">
              <a:buNone/>
              <a:defRPr b="1" i="0">
                <a:solidFill>
                  <a:schemeClr val="bg1"/>
                </a:solidFill>
                <a:latin typeface="Gotham-Bold" charset="0"/>
                <a:ea typeface="Gotham-Bold" charset="0"/>
                <a:cs typeface="Gotham-Bold" charset="0"/>
              </a:defRPr>
            </a:lvl4pPr>
            <a:lvl5pPr marL="1828800" indent="0">
              <a:buNone/>
              <a:defRPr b="1" i="0">
                <a:solidFill>
                  <a:schemeClr val="bg1"/>
                </a:solidFill>
                <a:latin typeface="Gotham-Bold" charset="0"/>
                <a:ea typeface="Gotham-Bold" charset="0"/>
                <a:cs typeface="Gotham-Bold" charset="0"/>
              </a:defRPr>
            </a:lvl5pPr>
          </a:lstStyle>
          <a:p>
            <a:pPr lvl="0"/>
            <a:r>
              <a:rPr lang="en-US" dirty="0"/>
              <a:t>Click to edit Master text styles</a:t>
            </a:r>
          </a:p>
        </p:txBody>
      </p:sp>
      <p:sp>
        <p:nvSpPr>
          <p:cNvPr id="3" name="Picture Placeholder 2"/>
          <p:cNvSpPr>
            <a:spLocks noGrp="1"/>
          </p:cNvSpPr>
          <p:nvPr>
            <p:ph type="pic" sz="quarter" idx="11"/>
          </p:nvPr>
        </p:nvSpPr>
        <p:spPr>
          <a:xfrm>
            <a:off x="0" y="0"/>
            <a:ext cx="15544800" cy="8315325"/>
          </a:xfrm>
          <a:prstGeom prst="rect">
            <a:avLst/>
          </a:prstGeom>
        </p:spPr>
        <p:txBody>
          <a:bodyPr/>
          <a:lstStyle/>
          <a:p>
            <a:endParaRPr lang="en-US"/>
          </a:p>
        </p:txBody>
      </p:sp>
    </p:spTree>
    <p:extLst>
      <p:ext uri="{BB962C8B-B14F-4D97-AF65-F5344CB8AC3E}">
        <p14:creationId xmlns:p14="http://schemas.microsoft.com/office/powerpoint/2010/main" val="110363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189038" y="3171825"/>
            <a:ext cx="13198475" cy="5086350"/>
          </a:xfrm>
          <a:prstGeom prst="rect">
            <a:avLst/>
          </a:prstGeom>
        </p:spPr>
        <p:txBody>
          <a:bodyPr anchor="t">
            <a:normAutofit/>
          </a:bodyPr>
          <a:lstStyle>
            <a:lvl1pPr marL="0" marR="0" indent="0" algn="l" defTabSz="914400" rtl="0" eaLnBrk="1" fontAlgn="auto" latinLnBrk="0" hangingPunct="1">
              <a:lnSpc>
                <a:spcPct val="150000"/>
              </a:lnSpc>
              <a:spcBef>
                <a:spcPts val="1200"/>
              </a:spcBef>
              <a:spcAft>
                <a:spcPts val="0"/>
              </a:spcAft>
              <a:buClrTx/>
              <a:buSzTx/>
              <a:buFont typeface="Arial"/>
              <a:buNone/>
              <a:tabLst/>
              <a:defRPr lang="en-US" sz="2400" b="0" i="0" baseline="0" smtClean="0">
                <a:solidFill>
                  <a:srgbClr val="5E5E5E"/>
                </a:solidFill>
                <a:effectLst/>
              </a:defRPr>
            </a:lvl1pPr>
            <a:lvl2pPr>
              <a:spcBef>
                <a:spcPts val="1200"/>
              </a:spcBef>
              <a:defRPr sz="2000" b="0" i="0">
                <a:solidFill>
                  <a:sysClr val="windowText" lastClr="000000"/>
                </a:solidFill>
                <a:latin typeface="Gotham-Light" charset="0"/>
                <a:ea typeface="Gotham-Light" charset="0"/>
                <a:cs typeface="Gotham-Light" charset="0"/>
              </a:defRPr>
            </a:lvl2pPr>
            <a:lvl3pPr>
              <a:spcBef>
                <a:spcPts val="1200"/>
              </a:spcBef>
              <a:defRPr sz="2000" b="0" i="0">
                <a:solidFill>
                  <a:sysClr val="windowText" lastClr="000000"/>
                </a:solidFill>
                <a:latin typeface="Gotham-Light" charset="0"/>
                <a:ea typeface="Gotham-Light" charset="0"/>
                <a:cs typeface="Gotham-Light" charset="0"/>
              </a:defRPr>
            </a:lvl3pPr>
            <a:lvl4pPr>
              <a:spcBef>
                <a:spcPts val="1200"/>
              </a:spcBef>
              <a:defRPr sz="2000" b="0" i="0">
                <a:solidFill>
                  <a:sysClr val="windowText" lastClr="000000"/>
                </a:solidFill>
                <a:latin typeface="Gotham-Light" charset="0"/>
                <a:ea typeface="Gotham-Light" charset="0"/>
                <a:cs typeface="Gotham-Light" charset="0"/>
              </a:defRPr>
            </a:lvl4pPr>
            <a:lvl5pPr>
              <a:spcBef>
                <a:spcPts val="1200"/>
              </a:spcBef>
              <a:defRPr sz="2000" b="0" i="0">
                <a:solidFill>
                  <a:sysClr val="windowText" lastClr="000000"/>
                </a:solidFill>
                <a:latin typeface="Gotham-Light" charset="0"/>
                <a:ea typeface="Gotham-Light" charset="0"/>
                <a:cs typeface="Gotham-Light" charset="0"/>
              </a:defRPr>
            </a:lvl5pPr>
          </a:lstStyle>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r>
              <a:rPr lang="en-US" dirty="0"/>
              <a:t>Paragraph text is entered here. Text will shrink to fit the text box as the copy gets longer. Paragraph text is entered here. Text will shrink to fit the text box as the copy block gets longer. Paragraph text here. Point size will shrink to fit the text box as the copy increases in length. </a:t>
            </a:r>
          </a:p>
          <a:p>
            <a:endParaRPr lang="en-US" dirty="0"/>
          </a:p>
        </p:txBody>
      </p:sp>
      <p:sp>
        <p:nvSpPr>
          <p:cNvPr id="5" name="Text Placeholder 4"/>
          <p:cNvSpPr>
            <a:spLocks noGrp="1"/>
          </p:cNvSpPr>
          <p:nvPr>
            <p:ph type="body" sz="quarter" idx="11" hasCustomPrompt="1"/>
          </p:nvPr>
        </p:nvSpPr>
        <p:spPr>
          <a:xfrm>
            <a:off x="1189038" y="2471738"/>
            <a:ext cx="13198475" cy="700087"/>
          </a:xfrm>
          <a:prstGeom prst="rect">
            <a:avLst/>
          </a:prstGeom>
        </p:spPr>
        <p:txBody>
          <a:bodyPr/>
          <a:lstStyle>
            <a:lvl1pPr marL="0" indent="0">
              <a:buNone/>
              <a:defRPr sz="2800" b="1" i="0">
                <a:solidFill>
                  <a:schemeClr val="tx2"/>
                </a:solidFill>
                <a:latin typeface="Gotham-Bold" charset="0"/>
                <a:ea typeface="Gotham-Bold" charset="0"/>
                <a:cs typeface="Gotham-Bold" charset="0"/>
              </a:defRPr>
            </a:lvl1pPr>
            <a:lvl2pPr marL="457200" indent="0">
              <a:buNone/>
              <a:defRPr sz="2800" b="1" i="0">
                <a:solidFill>
                  <a:schemeClr val="tx2"/>
                </a:solidFill>
                <a:latin typeface="Gotham-Bold" charset="0"/>
                <a:ea typeface="Gotham-Bold" charset="0"/>
                <a:cs typeface="Gotham-Bold" charset="0"/>
              </a:defRPr>
            </a:lvl2pPr>
            <a:lvl3pPr marL="914400" indent="0">
              <a:buNone/>
              <a:defRPr sz="2800" b="1" i="0">
                <a:solidFill>
                  <a:schemeClr val="tx2"/>
                </a:solidFill>
                <a:latin typeface="Gotham-Bold" charset="0"/>
                <a:ea typeface="Gotham-Bold" charset="0"/>
                <a:cs typeface="Gotham-Bold" charset="0"/>
              </a:defRPr>
            </a:lvl3pPr>
            <a:lvl4pPr marL="1371600" indent="0">
              <a:buNone/>
              <a:defRPr sz="2800" b="1" i="0">
                <a:solidFill>
                  <a:schemeClr val="tx2"/>
                </a:solidFill>
                <a:latin typeface="Gotham-Bold" charset="0"/>
                <a:ea typeface="Gotham-Bold" charset="0"/>
                <a:cs typeface="Gotham-Bold" charset="0"/>
              </a:defRPr>
            </a:lvl4pPr>
            <a:lvl5pPr marL="1828800" indent="0">
              <a:buNone/>
              <a:defRPr sz="2800" b="1" i="0">
                <a:solidFill>
                  <a:schemeClr val="tx2"/>
                </a:solidFill>
                <a:latin typeface="Gotham-Bold" charset="0"/>
                <a:ea typeface="Gotham-Bold" charset="0"/>
                <a:cs typeface="Gotham-Bold" charset="0"/>
              </a:defRPr>
            </a:lvl5pPr>
          </a:lstStyle>
          <a:p>
            <a:pPr lvl="0"/>
            <a:r>
              <a:rPr lang="en-US" dirty="0"/>
              <a:t>Click to edit subhead</a:t>
            </a:r>
          </a:p>
        </p:txBody>
      </p:sp>
    </p:spTree>
    <p:extLst>
      <p:ext uri="{BB962C8B-B14F-4D97-AF65-F5344CB8AC3E}">
        <p14:creationId xmlns:p14="http://schemas.microsoft.com/office/powerpoint/2010/main" val="672418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10.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11.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em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1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9.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450850" y="457200"/>
            <a:ext cx="8135938" cy="6200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4357688" y="6865608"/>
            <a:ext cx="4229100" cy="2743200"/>
          </a:xfrm>
          <a:prstGeom prst="rect">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8772526" y="5200647"/>
            <a:ext cx="3186112" cy="1457328"/>
          </a:xfrm>
          <a:prstGeom prst="rect">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772526" y="6865608"/>
            <a:ext cx="6309360" cy="2743200"/>
          </a:xfrm>
          <a:prstGeom prst="rect">
            <a:avLst/>
          </a:prstGeom>
          <a:solidFill>
            <a:srgbClr val="DF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44376" y="5243437"/>
            <a:ext cx="2786062" cy="1400249"/>
          </a:xfrm>
          <a:prstGeom prst="rect">
            <a:avLst/>
          </a:prstGeom>
        </p:spPr>
      </p:pic>
    </p:spTree>
    <p:extLst>
      <p:ext uri="{BB962C8B-B14F-4D97-AF65-F5344CB8AC3E}">
        <p14:creationId xmlns:p14="http://schemas.microsoft.com/office/powerpoint/2010/main" val="136888856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912975" y="9256542"/>
            <a:ext cx="427083" cy="438442"/>
          </a:xfrm>
          <a:prstGeom prst="rect">
            <a:avLst/>
          </a:prstGeom>
        </p:spPr>
      </p:pic>
      <p:cxnSp>
        <p:nvCxnSpPr>
          <p:cNvPr id="8" name="Straight Connector 7"/>
          <p:cNvCxnSpPr/>
          <p:nvPr userDrawn="1"/>
        </p:nvCxnSpPr>
        <p:spPr>
          <a:xfrm>
            <a:off x="14571133" y="9270023"/>
            <a:ext cx="0" cy="411480"/>
          </a:xfrm>
          <a:prstGeom prst="line">
            <a:avLst/>
          </a:prstGeom>
          <a:ln w="19050">
            <a:solidFill>
              <a:srgbClr val="07ADD9"/>
            </a:solidFill>
          </a:ln>
        </p:spPr>
        <p:style>
          <a:lnRef idx="1">
            <a:schemeClr val="accent1"/>
          </a:lnRef>
          <a:fillRef idx="0">
            <a:schemeClr val="accent1"/>
          </a:fillRef>
          <a:effectRef idx="0">
            <a:schemeClr val="accent1"/>
          </a:effectRef>
          <a:fontRef idx="minor">
            <a:schemeClr val="tx1"/>
          </a:fontRef>
        </p:style>
      </p:cxnSp>
      <p:sp>
        <p:nvSpPr>
          <p:cNvPr id="9" name="Text Placeholder 7"/>
          <p:cNvSpPr txBox="1">
            <a:spLocks/>
          </p:cNvSpPr>
          <p:nvPr userDrawn="1"/>
        </p:nvSpPr>
        <p:spPr>
          <a:xfrm>
            <a:off x="14663737" y="9256542"/>
            <a:ext cx="593725" cy="441325"/>
          </a:xfrm>
          <a:prstGeom prst="rect">
            <a:avLst/>
          </a:prstGeom>
        </p:spPr>
        <p:txBody>
          <a:bodyPr anchor="ctr"/>
          <a:lstStyle>
            <a:lvl1pPr marL="0" indent="0" algn="ctr" defTabSz="914400" rtl="0" eaLnBrk="1" latinLnBrk="0" hangingPunct="1">
              <a:lnSpc>
                <a:spcPct val="90000"/>
              </a:lnSpc>
              <a:spcBef>
                <a:spcPts val="1000"/>
              </a:spcBef>
              <a:buFont typeface="Arial"/>
              <a:buNone/>
              <a:defRPr sz="2000" b="1" i="0" kern="1200">
                <a:solidFill>
                  <a:srgbClr val="062D5D"/>
                </a:solidFill>
                <a:latin typeface="Gotham-Bold" charset="0"/>
                <a:ea typeface="Gotham-Bold" charset="0"/>
                <a:cs typeface="Gotham-Bold"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fld id="{D4433533-CD28-7945-B9DF-82EF564E5434}" type="slidenum">
              <a:rPr lang="en-US" smtClean="0"/>
              <a:pPr/>
              <a:t>‹#›</a:t>
            </a:fld>
            <a:endParaRPr lang="en-US" dirty="0"/>
          </a:p>
        </p:txBody>
      </p:sp>
      <p:sp>
        <p:nvSpPr>
          <p:cNvPr id="6" name="Rectangle 5"/>
          <p:cNvSpPr/>
          <p:nvPr userDrawn="1"/>
        </p:nvSpPr>
        <p:spPr>
          <a:xfrm>
            <a:off x="689609" y="1"/>
            <a:ext cx="11836401" cy="1365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88721" y="1"/>
            <a:ext cx="11337290" cy="1364566"/>
          </a:xfrm>
          <a:prstGeom prst="rect">
            <a:avLst/>
          </a:prstGeom>
        </p:spPr>
        <p:txBody>
          <a:bodyPr vert="horz" lIns="91440" tIns="45720" rIns="91440" bIns="45720" rtlCol="0" anchor="ctr">
            <a:normAutofit/>
          </a:bodyPr>
          <a:lstStyle/>
          <a:p>
            <a:r>
              <a:rPr lang="en-US" dirty="0"/>
              <a:t>Click to edit Master title</a:t>
            </a:r>
          </a:p>
        </p:txBody>
      </p:sp>
      <p:sp>
        <p:nvSpPr>
          <p:cNvPr id="10" name="Rectangle 9"/>
          <p:cNvSpPr/>
          <p:nvPr userDrawn="1"/>
        </p:nvSpPr>
        <p:spPr>
          <a:xfrm>
            <a:off x="-1" y="1"/>
            <a:ext cx="506095" cy="1365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2709524" y="1"/>
            <a:ext cx="2835276" cy="13652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0212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912975" y="9256542"/>
            <a:ext cx="427083" cy="438442"/>
          </a:xfrm>
          <a:prstGeom prst="rect">
            <a:avLst/>
          </a:prstGeom>
        </p:spPr>
      </p:pic>
      <p:cxnSp>
        <p:nvCxnSpPr>
          <p:cNvPr id="8" name="Straight Connector 7"/>
          <p:cNvCxnSpPr/>
          <p:nvPr userDrawn="1"/>
        </p:nvCxnSpPr>
        <p:spPr>
          <a:xfrm>
            <a:off x="14571133" y="9270023"/>
            <a:ext cx="0" cy="411480"/>
          </a:xfrm>
          <a:prstGeom prst="line">
            <a:avLst/>
          </a:prstGeom>
          <a:ln w="19050">
            <a:solidFill>
              <a:srgbClr val="07ADD9"/>
            </a:solidFill>
          </a:ln>
        </p:spPr>
        <p:style>
          <a:lnRef idx="1">
            <a:schemeClr val="accent1"/>
          </a:lnRef>
          <a:fillRef idx="0">
            <a:schemeClr val="accent1"/>
          </a:fillRef>
          <a:effectRef idx="0">
            <a:schemeClr val="accent1"/>
          </a:effectRef>
          <a:fontRef idx="minor">
            <a:schemeClr val="tx1"/>
          </a:fontRef>
        </p:style>
      </p:cxnSp>
      <p:sp>
        <p:nvSpPr>
          <p:cNvPr id="9" name="Text Placeholder 7"/>
          <p:cNvSpPr txBox="1">
            <a:spLocks/>
          </p:cNvSpPr>
          <p:nvPr userDrawn="1"/>
        </p:nvSpPr>
        <p:spPr>
          <a:xfrm>
            <a:off x="14663737" y="9256542"/>
            <a:ext cx="593725" cy="441325"/>
          </a:xfrm>
          <a:prstGeom prst="rect">
            <a:avLst/>
          </a:prstGeom>
        </p:spPr>
        <p:txBody>
          <a:bodyPr anchor="ctr"/>
          <a:lstStyle>
            <a:lvl1pPr marL="0" indent="0" algn="ctr" defTabSz="914400" rtl="0" eaLnBrk="1" latinLnBrk="0" hangingPunct="1">
              <a:lnSpc>
                <a:spcPct val="90000"/>
              </a:lnSpc>
              <a:spcBef>
                <a:spcPts val="1000"/>
              </a:spcBef>
              <a:buFont typeface="Arial"/>
              <a:buNone/>
              <a:defRPr sz="2000" b="1" i="0" kern="1200">
                <a:solidFill>
                  <a:srgbClr val="062D5D"/>
                </a:solidFill>
                <a:latin typeface="Gotham-Bold" charset="0"/>
                <a:ea typeface="Gotham-Bold" charset="0"/>
                <a:cs typeface="Gotham-Bold"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fld id="{D4433533-CD28-7945-B9DF-82EF564E5434}" type="slidenum">
              <a:rPr lang="en-US" smtClean="0"/>
              <a:pPr/>
              <a:t>‹#›</a:t>
            </a:fld>
            <a:endParaRPr lang="en-US" dirty="0"/>
          </a:p>
        </p:txBody>
      </p:sp>
      <p:sp>
        <p:nvSpPr>
          <p:cNvPr id="6" name="Rectangle 5"/>
          <p:cNvSpPr/>
          <p:nvPr userDrawn="1"/>
        </p:nvSpPr>
        <p:spPr>
          <a:xfrm>
            <a:off x="689609" y="1"/>
            <a:ext cx="11836401" cy="136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88721" y="1"/>
            <a:ext cx="11337290" cy="1364566"/>
          </a:xfrm>
          <a:prstGeom prst="rect">
            <a:avLst/>
          </a:prstGeom>
        </p:spPr>
        <p:txBody>
          <a:bodyPr vert="horz" lIns="91440" tIns="45720" rIns="91440" bIns="45720" rtlCol="0" anchor="ctr">
            <a:normAutofit/>
          </a:bodyPr>
          <a:lstStyle/>
          <a:p>
            <a:r>
              <a:rPr lang="en-US" dirty="0"/>
              <a:t>Click to edit Master title</a:t>
            </a:r>
          </a:p>
        </p:txBody>
      </p:sp>
      <p:sp>
        <p:nvSpPr>
          <p:cNvPr id="10" name="Rectangle 9"/>
          <p:cNvSpPr/>
          <p:nvPr userDrawn="1"/>
        </p:nvSpPr>
        <p:spPr>
          <a:xfrm>
            <a:off x="-1" y="1"/>
            <a:ext cx="506095" cy="13652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2709524" y="1"/>
            <a:ext cx="2835276" cy="1365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2140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912975" y="9256542"/>
            <a:ext cx="427083" cy="438442"/>
          </a:xfrm>
          <a:prstGeom prst="rect">
            <a:avLst/>
          </a:prstGeom>
        </p:spPr>
      </p:pic>
      <p:cxnSp>
        <p:nvCxnSpPr>
          <p:cNvPr id="8" name="Straight Connector 7"/>
          <p:cNvCxnSpPr/>
          <p:nvPr userDrawn="1"/>
        </p:nvCxnSpPr>
        <p:spPr>
          <a:xfrm>
            <a:off x="14571133" y="9270023"/>
            <a:ext cx="0" cy="411480"/>
          </a:xfrm>
          <a:prstGeom prst="line">
            <a:avLst/>
          </a:prstGeom>
          <a:ln w="19050">
            <a:solidFill>
              <a:srgbClr val="07ADD9"/>
            </a:solidFill>
          </a:ln>
        </p:spPr>
        <p:style>
          <a:lnRef idx="1">
            <a:schemeClr val="accent1"/>
          </a:lnRef>
          <a:fillRef idx="0">
            <a:schemeClr val="accent1"/>
          </a:fillRef>
          <a:effectRef idx="0">
            <a:schemeClr val="accent1"/>
          </a:effectRef>
          <a:fontRef idx="minor">
            <a:schemeClr val="tx1"/>
          </a:fontRef>
        </p:style>
      </p:cxnSp>
      <p:sp>
        <p:nvSpPr>
          <p:cNvPr id="9" name="Text Placeholder 7"/>
          <p:cNvSpPr txBox="1">
            <a:spLocks/>
          </p:cNvSpPr>
          <p:nvPr userDrawn="1"/>
        </p:nvSpPr>
        <p:spPr>
          <a:xfrm>
            <a:off x="14663737" y="9256542"/>
            <a:ext cx="593725" cy="441325"/>
          </a:xfrm>
          <a:prstGeom prst="rect">
            <a:avLst/>
          </a:prstGeom>
        </p:spPr>
        <p:txBody>
          <a:bodyPr anchor="ctr"/>
          <a:lstStyle>
            <a:lvl1pPr marL="0" indent="0" algn="ctr" defTabSz="914400" rtl="0" eaLnBrk="1" latinLnBrk="0" hangingPunct="1">
              <a:lnSpc>
                <a:spcPct val="90000"/>
              </a:lnSpc>
              <a:spcBef>
                <a:spcPts val="1000"/>
              </a:spcBef>
              <a:buFont typeface="Arial"/>
              <a:buNone/>
              <a:defRPr sz="2000" b="1" i="0" kern="1200">
                <a:solidFill>
                  <a:srgbClr val="062D5D"/>
                </a:solidFill>
                <a:latin typeface="Gotham-Bold" charset="0"/>
                <a:ea typeface="Gotham-Bold" charset="0"/>
                <a:cs typeface="Gotham-Bold"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fld id="{D4433533-CD28-7945-B9DF-82EF564E5434}" type="slidenum">
              <a:rPr lang="en-US" smtClean="0"/>
              <a:pPr/>
              <a:t>‹#›</a:t>
            </a:fld>
            <a:endParaRPr lang="en-US" dirty="0"/>
          </a:p>
        </p:txBody>
      </p:sp>
      <p:sp>
        <p:nvSpPr>
          <p:cNvPr id="6" name="Rectangle 5"/>
          <p:cNvSpPr/>
          <p:nvPr userDrawn="1"/>
        </p:nvSpPr>
        <p:spPr>
          <a:xfrm>
            <a:off x="689609" y="1"/>
            <a:ext cx="11836401" cy="1365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88721" y="1"/>
            <a:ext cx="11337290" cy="1364566"/>
          </a:xfrm>
          <a:prstGeom prst="rect">
            <a:avLst/>
          </a:prstGeom>
        </p:spPr>
        <p:txBody>
          <a:bodyPr vert="horz" lIns="91440" tIns="45720" rIns="91440" bIns="45720" rtlCol="0" anchor="ctr">
            <a:normAutofit/>
          </a:bodyPr>
          <a:lstStyle/>
          <a:p>
            <a:r>
              <a:rPr lang="en-US" dirty="0"/>
              <a:t>Click to edit Master title</a:t>
            </a:r>
          </a:p>
        </p:txBody>
      </p:sp>
      <p:sp>
        <p:nvSpPr>
          <p:cNvPr id="10" name="Rectangle 9"/>
          <p:cNvSpPr/>
          <p:nvPr userDrawn="1"/>
        </p:nvSpPr>
        <p:spPr>
          <a:xfrm>
            <a:off x="-1" y="1"/>
            <a:ext cx="506095" cy="1365250"/>
          </a:xfrm>
          <a:prstGeom prst="rect">
            <a:avLst/>
          </a:prstGeom>
          <a:solidFill>
            <a:srgbClr val="D9B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2709524" y="1"/>
            <a:ext cx="2835276" cy="1365250"/>
          </a:xfrm>
          <a:prstGeom prst="rect">
            <a:avLst/>
          </a:prstGeom>
          <a:solidFill>
            <a:srgbClr val="C18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982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450850" y="457200"/>
            <a:ext cx="8135938" cy="6200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4357688" y="6865608"/>
            <a:ext cx="4229100" cy="2743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8772526" y="5200647"/>
            <a:ext cx="3186112" cy="145732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772526" y="6865608"/>
            <a:ext cx="6309360" cy="2743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44376" y="5243437"/>
            <a:ext cx="2786062" cy="1400249"/>
          </a:xfrm>
          <a:prstGeom prst="rect">
            <a:avLst/>
          </a:prstGeom>
        </p:spPr>
      </p:pic>
    </p:spTree>
    <p:extLst>
      <p:ext uri="{BB962C8B-B14F-4D97-AF65-F5344CB8AC3E}">
        <p14:creationId xmlns:p14="http://schemas.microsoft.com/office/powerpoint/2010/main" val="1358284534"/>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450850" y="457200"/>
            <a:ext cx="8135938" cy="6200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4357688" y="6865608"/>
            <a:ext cx="4229100" cy="274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8772526" y="5200647"/>
            <a:ext cx="3186112" cy="14573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772526" y="6865608"/>
            <a:ext cx="6309360" cy="2743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44376" y="5243437"/>
            <a:ext cx="2786062" cy="1400249"/>
          </a:xfrm>
          <a:prstGeom prst="rect">
            <a:avLst/>
          </a:prstGeom>
        </p:spPr>
      </p:pic>
    </p:spTree>
    <p:extLst>
      <p:ext uri="{BB962C8B-B14F-4D97-AF65-F5344CB8AC3E}">
        <p14:creationId xmlns:p14="http://schemas.microsoft.com/office/powerpoint/2010/main" val="1197474927"/>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450850" y="457200"/>
            <a:ext cx="8135938" cy="6200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4357688" y="6865608"/>
            <a:ext cx="4229100" cy="2743200"/>
          </a:xfrm>
          <a:prstGeom prst="rect">
            <a:avLst/>
          </a:prstGeom>
          <a:solidFill>
            <a:srgbClr val="C18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8772526" y="5200647"/>
            <a:ext cx="3186112" cy="1457328"/>
          </a:xfrm>
          <a:prstGeom prst="rect">
            <a:avLst/>
          </a:prstGeom>
          <a:solidFill>
            <a:srgbClr val="C18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8772526" y="6865608"/>
            <a:ext cx="6309360" cy="2743200"/>
          </a:xfrm>
          <a:prstGeom prst="rect">
            <a:avLst/>
          </a:prstGeom>
          <a:solidFill>
            <a:srgbClr val="D9B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44376" y="5243437"/>
            <a:ext cx="2786062" cy="1400249"/>
          </a:xfrm>
          <a:prstGeom prst="rect">
            <a:avLst/>
          </a:prstGeom>
        </p:spPr>
      </p:pic>
    </p:spTree>
    <p:extLst>
      <p:ext uri="{BB962C8B-B14F-4D97-AF65-F5344CB8AC3E}">
        <p14:creationId xmlns:p14="http://schemas.microsoft.com/office/powerpoint/2010/main" val="152188051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689609" y="8521701"/>
            <a:ext cx="11836401" cy="1365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 y="8521701"/>
            <a:ext cx="506095" cy="1365250"/>
          </a:xfrm>
          <a:prstGeom prst="rect">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12709524" y="8521701"/>
            <a:ext cx="2835276" cy="136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031764"/>
      </p:ext>
    </p:extLst>
  </p:cSld>
  <p:clrMap bg1="lt1" tx1="dk1" bg2="lt2" tx2="dk2" accent1="accent1" accent2="accent2" accent3="accent3" accent4="accent4" accent5="accent5" accent6="accent6" hlink="hlink" folHlink="folHlink"/>
  <p:sldLayoutIdLst>
    <p:sldLayoutId id="2147483657" r:id="rId1"/>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689609" y="8521701"/>
            <a:ext cx="11836401" cy="1365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 y="8521701"/>
            <a:ext cx="506095" cy="1365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12709524" y="8521701"/>
            <a:ext cx="2835276" cy="13652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435728"/>
      </p:ext>
    </p:extLst>
  </p:cSld>
  <p:clrMap bg1="lt1" tx1="dk1" bg2="lt2" tx2="dk2" accent1="accent1" accent2="accent2" accent3="accent3" accent4="accent4" accent5="accent5" accent6="accent6" hlink="hlink" folHlink="folHlink"/>
  <p:sldLayoutIdLst>
    <p:sldLayoutId id="2147483673" r:id="rId1"/>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689609" y="8521701"/>
            <a:ext cx="11836401" cy="136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 y="8521701"/>
            <a:ext cx="506095" cy="13652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12709524" y="8521701"/>
            <a:ext cx="2835276" cy="1365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622809"/>
      </p:ext>
    </p:extLst>
  </p:cSld>
  <p:clrMap bg1="lt1" tx1="dk1" bg2="lt2" tx2="dk2" accent1="accent1" accent2="accent2" accent3="accent3" accent4="accent4" accent5="accent5" accent6="accent6" hlink="hlink" folHlink="folHlink"/>
  <p:sldLayoutIdLst>
    <p:sldLayoutId id="2147483669" r:id="rId1"/>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689609" y="8521701"/>
            <a:ext cx="11836401" cy="1365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 y="8521701"/>
            <a:ext cx="506095" cy="1365250"/>
          </a:xfrm>
          <a:prstGeom prst="rect">
            <a:avLst/>
          </a:prstGeom>
          <a:solidFill>
            <a:srgbClr val="D9BB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12709524" y="8521701"/>
            <a:ext cx="2835276" cy="1365250"/>
          </a:xfrm>
          <a:prstGeom prst="rect">
            <a:avLst/>
          </a:prstGeom>
          <a:solidFill>
            <a:srgbClr val="C18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853902"/>
      </p:ext>
    </p:extLst>
  </p:cSld>
  <p:clrMap bg1="lt1" tx1="dk1" bg2="lt2" tx2="dk2" accent1="accent1" accent2="accent2" accent3="accent3" accent4="accent4" accent5="accent5" accent6="accent6" hlink="hlink" folHlink="folHlink"/>
  <p:sldLayoutIdLst>
    <p:sldLayoutId id="2147483671" r:id="rId1"/>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912975" y="9256542"/>
            <a:ext cx="427083" cy="438442"/>
          </a:xfrm>
          <a:prstGeom prst="rect">
            <a:avLst/>
          </a:prstGeom>
        </p:spPr>
      </p:pic>
      <p:cxnSp>
        <p:nvCxnSpPr>
          <p:cNvPr id="8" name="Straight Connector 7"/>
          <p:cNvCxnSpPr/>
          <p:nvPr userDrawn="1"/>
        </p:nvCxnSpPr>
        <p:spPr>
          <a:xfrm>
            <a:off x="14571133" y="9270023"/>
            <a:ext cx="0" cy="411480"/>
          </a:xfrm>
          <a:prstGeom prst="line">
            <a:avLst/>
          </a:prstGeom>
          <a:ln w="19050">
            <a:solidFill>
              <a:srgbClr val="07ADD9"/>
            </a:solidFill>
          </a:ln>
        </p:spPr>
        <p:style>
          <a:lnRef idx="1">
            <a:schemeClr val="accent1"/>
          </a:lnRef>
          <a:fillRef idx="0">
            <a:schemeClr val="accent1"/>
          </a:fillRef>
          <a:effectRef idx="0">
            <a:schemeClr val="accent1"/>
          </a:effectRef>
          <a:fontRef idx="minor">
            <a:schemeClr val="tx1"/>
          </a:fontRef>
        </p:style>
      </p:cxnSp>
      <p:sp>
        <p:nvSpPr>
          <p:cNvPr id="9" name="Text Placeholder 7"/>
          <p:cNvSpPr txBox="1">
            <a:spLocks/>
          </p:cNvSpPr>
          <p:nvPr userDrawn="1"/>
        </p:nvSpPr>
        <p:spPr>
          <a:xfrm>
            <a:off x="14663737" y="9256542"/>
            <a:ext cx="593725" cy="441325"/>
          </a:xfrm>
          <a:prstGeom prst="rect">
            <a:avLst/>
          </a:prstGeom>
        </p:spPr>
        <p:txBody>
          <a:bodyPr anchor="ctr"/>
          <a:lstStyle>
            <a:lvl1pPr marL="0" indent="0" algn="ctr" defTabSz="914400" rtl="0" eaLnBrk="1" latinLnBrk="0" hangingPunct="1">
              <a:lnSpc>
                <a:spcPct val="90000"/>
              </a:lnSpc>
              <a:spcBef>
                <a:spcPts val="1000"/>
              </a:spcBef>
              <a:buFont typeface="Arial"/>
              <a:buNone/>
              <a:defRPr sz="2000" b="1" i="0" kern="1200">
                <a:solidFill>
                  <a:srgbClr val="062D5D"/>
                </a:solidFill>
                <a:latin typeface="Gotham-Bold" charset="0"/>
                <a:ea typeface="Gotham-Bold" charset="0"/>
                <a:cs typeface="Gotham-Bold"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fld id="{D4433533-CD28-7945-B9DF-82EF564E5434}" type="slidenum">
              <a:rPr lang="en-US" smtClean="0"/>
              <a:pPr/>
              <a:t>‹#›</a:t>
            </a:fld>
            <a:endParaRPr lang="en-US" dirty="0"/>
          </a:p>
        </p:txBody>
      </p:sp>
      <p:sp>
        <p:nvSpPr>
          <p:cNvPr id="6" name="Rectangle 5"/>
          <p:cNvSpPr/>
          <p:nvPr userDrawn="1"/>
        </p:nvSpPr>
        <p:spPr>
          <a:xfrm>
            <a:off x="689609" y="1"/>
            <a:ext cx="11836401" cy="1365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88721" y="1"/>
            <a:ext cx="11337290" cy="1364566"/>
          </a:xfrm>
          <a:prstGeom prst="rect">
            <a:avLst/>
          </a:prstGeom>
        </p:spPr>
        <p:txBody>
          <a:bodyPr vert="horz" lIns="91440" tIns="45720" rIns="91440" bIns="45720" rtlCol="0" anchor="ctr">
            <a:normAutofit/>
          </a:bodyPr>
          <a:lstStyle/>
          <a:p>
            <a:r>
              <a:rPr lang="en-US" dirty="0"/>
              <a:t>Click to edit Master title</a:t>
            </a:r>
          </a:p>
        </p:txBody>
      </p:sp>
      <p:sp>
        <p:nvSpPr>
          <p:cNvPr id="10" name="Rectangle 9"/>
          <p:cNvSpPr/>
          <p:nvPr userDrawn="1"/>
        </p:nvSpPr>
        <p:spPr>
          <a:xfrm>
            <a:off x="-1" y="1"/>
            <a:ext cx="506095" cy="1365250"/>
          </a:xfrm>
          <a:prstGeom prst="rect">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2709524" y="1"/>
            <a:ext cx="2835276" cy="136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884840"/>
      </p:ext>
    </p:extLst>
  </p:cSld>
  <p:clrMap bg1="lt1" tx1="dk1" bg2="lt2" tx2="dk2" accent1="accent1" accent2="accent2" accent3="accent3" accent4="accent4" accent5="accent5" accent6="accent6" hlink="hlink" folHlink="folHlink"/>
  <p:sldLayoutIdLst>
    <p:sldLayoutId id="2147483658" r:id="rId1"/>
    <p:sldLayoutId id="2147483655" r:id="rId2"/>
    <p:sldLayoutId id="2147483659" r:id="rId3"/>
    <p:sldLayoutId id="2147483661" r:id="rId4"/>
    <p:sldLayoutId id="2147483660" r:id="rId5"/>
  </p:sldLayoutIdLst>
  <p:txStyles>
    <p:titleStyle>
      <a:lvl1pPr algn="l" defTabSz="914400" rtl="0" eaLnBrk="1" latinLnBrk="0" hangingPunct="1">
        <a:lnSpc>
          <a:spcPct val="90000"/>
        </a:lnSpc>
        <a:spcBef>
          <a:spcPct val="0"/>
        </a:spcBef>
        <a:buNone/>
        <a:defRPr sz="4000" b="1" i="0" kern="1200">
          <a:solidFill>
            <a:schemeClr val="bg1"/>
          </a:solidFill>
          <a:latin typeface="Gotham-Bold" charset="0"/>
          <a:ea typeface="Gotham-Bold" charset="0"/>
          <a:cs typeface="Gotham-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950" y="4161183"/>
            <a:ext cx="7089775" cy="1068041"/>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The First 1,000 Days: A Crucial Time for Mothers and Children—And the World</a:t>
            </a:r>
            <a:br>
              <a:rPr lang="en-US" dirty="0"/>
            </a:br>
            <a:endParaRPr lang="en-US" dirty="0"/>
          </a:p>
        </p:txBody>
      </p:sp>
      <p:sp>
        <p:nvSpPr>
          <p:cNvPr id="3" name="Text Placeholder 2"/>
          <p:cNvSpPr>
            <a:spLocks noGrp="1"/>
          </p:cNvSpPr>
          <p:nvPr>
            <p:ph type="body" sz="quarter" idx="10"/>
          </p:nvPr>
        </p:nvSpPr>
        <p:spPr>
          <a:xfrm>
            <a:off x="1000125" y="5229224"/>
            <a:ext cx="7086600" cy="1200151"/>
          </a:xfrm>
        </p:spPr>
        <p:txBody>
          <a:bodyPr/>
          <a:lstStyle/>
          <a:p>
            <a:r>
              <a:rPr lang="en-US" i="0" dirty="0"/>
              <a:t>Roger Thurow</a:t>
            </a:r>
          </a:p>
          <a:p>
            <a:endParaRPr lang="en-US" dirty="0"/>
          </a:p>
        </p:txBody>
      </p:sp>
      <p:pic>
        <p:nvPicPr>
          <p:cNvPr id="17" name="Picture Placeholder 1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5035" r="5035"/>
          <a:stretch>
            <a:fillRect/>
          </a:stretch>
        </p:blipFill>
        <p:spPr/>
      </p:pic>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453" r="3453"/>
          <a:stretch>
            <a:fillRect/>
          </a:stretch>
        </p:blipFill>
        <p:spPr/>
      </p:pic>
    </p:spTree>
    <p:extLst>
      <p:ext uri="{BB962C8B-B14F-4D97-AF65-F5344CB8AC3E}">
        <p14:creationId xmlns:p14="http://schemas.microsoft.com/office/powerpoint/2010/main" val="248178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Guatemala</a:t>
            </a:r>
          </a:p>
        </p:txBody>
      </p:sp>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0" y="-2082563"/>
            <a:ext cx="15544800" cy="10944379"/>
          </a:xfrm>
          <a:prstGeom prst="rect">
            <a:avLst/>
          </a:prstGeom>
          <a:noFill/>
          <a:ln>
            <a:noFill/>
          </a:ln>
        </p:spPr>
      </p:pic>
    </p:spTree>
    <p:extLst>
      <p:ext uri="{BB962C8B-B14F-4D97-AF65-F5344CB8AC3E}">
        <p14:creationId xmlns:p14="http://schemas.microsoft.com/office/powerpoint/2010/main" val="411114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0039" y="0"/>
            <a:ext cx="10224721" cy="8333295"/>
          </a:xfrm>
          <a:prstGeom prst="rect">
            <a:avLst/>
          </a:prstGeom>
        </p:spPr>
      </p:pic>
    </p:spTree>
    <p:extLst>
      <p:ext uri="{BB962C8B-B14F-4D97-AF65-F5344CB8AC3E}">
        <p14:creationId xmlns:p14="http://schemas.microsoft.com/office/powerpoint/2010/main" val="86455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14334" b="14334"/>
          <a:stretch/>
        </p:blipFill>
        <p:spPr>
          <a:prstGeom prst="rect">
            <a:avLst/>
          </a:prstGeom>
        </p:spPr>
      </p:pic>
    </p:spTree>
    <p:extLst>
      <p:ext uri="{BB962C8B-B14F-4D97-AF65-F5344CB8AC3E}">
        <p14:creationId xmlns:p14="http://schemas.microsoft.com/office/powerpoint/2010/main" val="263939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0875" y="-8741"/>
            <a:ext cx="6243049" cy="8324066"/>
          </a:xfrm>
          <a:prstGeom prst="rect">
            <a:avLst/>
          </a:prstGeom>
        </p:spPr>
      </p:pic>
    </p:spTree>
    <p:extLst>
      <p:ext uri="{BB962C8B-B14F-4D97-AF65-F5344CB8AC3E}">
        <p14:creationId xmlns:p14="http://schemas.microsoft.com/office/powerpoint/2010/main" val="412749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Jorge and </a:t>
            </a:r>
            <a:r>
              <a:rPr lang="en-US" dirty="0" err="1"/>
              <a:t>Yesica</a:t>
            </a:r>
            <a:endParaRPr lang="en-US" dirty="0"/>
          </a:p>
        </p:txBody>
      </p:sp>
      <p:pic>
        <p:nvPicPr>
          <p:cNvPr id="4" name="Content Placeholder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4334" b="14334"/>
          <a:stretch>
            <a:fillRect/>
          </a:stretch>
        </p:blipFill>
        <p:spPr/>
      </p:pic>
    </p:spTree>
    <p:extLst>
      <p:ext uri="{BB962C8B-B14F-4D97-AF65-F5344CB8AC3E}">
        <p14:creationId xmlns:p14="http://schemas.microsoft.com/office/powerpoint/2010/main" val="124242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Maria Estella, Jorge, and </a:t>
            </a:r>
            <a:r>
              <a:rPr lang="en-US" dirty="0" err="1"/>
              <a:t>Yesica</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8222" y="1"/>
            <a:ext cx="6232712" cy="8310282"/>
          </a:xfrm>
          <a:prstGeom prst="rect">
            <a:avLst/>
          </a:prstGeom>
        </p:spPr>
      </p:pic>
    </p:spTree>
    <p:extLst>
      <p:ext uri="{BB962C8B-B14F-4D97-AF65-F5344CB8AC3E}">
        <p14:creationId xmlns:p14="http://schemas.microsoft.com/office/powerpoint/2010/main" val="1867761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87" t="-8756" r="-1" b="35009"/>
          <a:stretch/>
        </p:blipFill>
        <p:spPr>
          <a:xfrm>
            <a:off x="-107576" y="-3418925"/>
            <a:ext cx="15652375" cy="11756102"/>
          </a:xfrm>
          <a:prstGeom prst="rect">
            <a:avLst/>
          </a:prstGeom>
          <a:noFill/>
          <a:ln>
            <a:noFill/>
          </a:ln>
        </p:spPr>
      </p:pic>
      <p:sp>
        <p:nvSpPr>
          <p:cNvPr id="2" name="Text Placeholder 1"/>
          <p:cNvSpPr>
            <a:spLocks noGrp="1"/>
          </p:cNvSpPr>
          <p:nvPr>
            <p:ph type="body" sz="quarter" idx="10"/>
          </p:nvPr>
        </p:nvSpPr>
        <p:spPr/>
        <p:txBody>
          <a:bodyPr/>
          <a:lstStyle/>
          <a:p>
            <a:r>
              <a:rPr lang="en-US" dirty="0"/>
              <a:t>Jorge and </a:t>
            </a:r>
            <a:r>
              <a:rPr lang="en-US" dirty="0" err="1"/>
              <a:t>Yesica</a:t>
            </a:r>
            <a:endParaRPr lang="en-US" dirty="0"/>
          </a:p>
        </p:txBody>
      </p:sp>
    </p:spTree>
    <p:extLst>
      <p:ext uri="{BB962C8B-B14F-4D97-AF65-F5344CB8AC3E}">
        <p14:creationId xmlns:p14="http://schemas.microsoft.com/office/powerpoint/2010/main" val="3589559620"/>
      </p:ext>
    </p:extLst>
  </p:cSld>
  <p:clrMapOvr>
    <a:masterClrMapping/>
  </p:clrMapOvr>
</p:sld>
</file>

<file path=ppt/theme/theme1.xml><?xml version="1.0" encoding="utf-8"?>
<a:theme xmlns:a="http://schemas.openxmlformats.org/drawingml/2006/main" name="Title Page Master Blue">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01A52D3A-CC52-488B-AFBF-8FB073430520}"/>
    </a:ext>
  </a:extLst>
</a:theme>
</file>

<file path=ppt/theme/theme10.xml><?xml version="1.0" encoding="utf-8"?>
<a:theme xmlns:a="http://schemas.openxmlformats.org/drawingml/2006/main" name="General Slide Orange">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9F7E35F0-0E3F-451A-8DBD-4FF0BC578920}"/>
    </a:ext>
  </a:extLst>
</a:theme>
</file>

<file path=ppt/theme/theme11.xml><?xml version="1.0" encoding="utf-8"?>
<a:theme xmlns:a="http://schemas.openxmlformats.org/drawingml/2006/main" name="General Slide Green">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E74C73E9-A07F-4102-9B45-FD470AAD9575}"/>
    </a:ext>
  </a:extLst>
</a:theme>
</file>

<file path=ppt/theme/theme12.xml><?xml version="1.0" encoding="utf-8"?>
<a:theme xmlns:a="http://schemas.openxmlformats.org/drawingml/2006/main" name="General Slide Magenta">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0B4EBEEF-73BB-4DAA-B919-032DFE807598}"/>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Page Master Orange">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2A6E658B-57AF-4202-AE5C-9029DCA69D20}"/>
    </a:ext>
  </a:extLst>
</a:theme>
</file>

<file path=ppt/theme/theme3.xml><?xml version="1.0" encoding="utf-8"?>
<a:theme xmlns:a="http://schemas.openxmlformats.org/drawingml/2006/main" name="Title Page Master Green">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B7A91CE6-61EF-4953-BA15-F69E6DB6CD4C}"/>
    </a:ext>
  </a:extLst>
</a:theme>
</file>

<file path=ppt/theme/theme4.xml><?xml version="1.0" encoding="utf-8"?>
<a:theme xmlns:a="http://schemas.openxmlformats.org/drawingml/2006/main" name="Title Page Master Magenta">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0250FAA8-CA67-4EB5-9FC2-6F40CC246A42}"/>
    </a:ext>
  </a:extLst>
</a:theme>
</file>

<file path=ppt/theme/theme5.xml><?xml version="1.0" encoding="utf-8"?>
<a:theme xmlns:a="http://schemas.openxmlformats.org/drawingml/2006/main" name="Section Marker Master Blue">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2CD79D94-FD31-48B5-9805-B72187EA8744}"/>
    </a:ext>
  </a:extLst>
</a:theme>
</file>

<file path=ppt/theme/theme6.xml><?xml version="1.0" encoding="utf-8"?>
<a:theme xmlns:a="http://schemas.openxmlformats.org/drawingml/2006/main" name="Section Marker Master Orange">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6C3C9DC5-4E0D-44AF-9F94-A8EB266A8222}"/>
    </a:ext>
  </a:extLst>
</a:theme>
</file>

<file path=ppt/theme/theme7.xml><?xml version="1.0" encoding="utf-8"?>
<a:theme xmlns:a="http://schemas.openxmlformats.org/drawingml/2006/main" name="Section Marker Master Green">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C9436C3D-433C-4198-8FA3-49E83963281E}"/>
    </a:ext>
  </a:extLst>
</a:theme>
</file>

<file path=ppt/theme/theme8.xml><?xml version="1.0" encoding="utf-8"?>
<a:theme xmlns:a="http://schemas.openxmlformats.org/drawingml/2006/main" name="Section Marker Master Magenta">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5ADF3791-4CA3-4637-A993-FEEA9C5083E1}"/>
    </a:ext>
  </a:extLst>
</a:theme>
</file>

<file path=ppt/theme/theme9.xml><?xml version="1.0" encoding="utf-8"?>
<a:theme xmlns:a="http://schemas.openxmlformats.org/drawingml/2006/main" name="General Slide Blue">
  <a:themeElements>
    <a:clrScheme name="Custom 3">
      <a:dk1>
        <a:srgbClr val="5E5E5E"/>
      </a:dk1>
      <a:lt1>
        <a:srgbClr val="FFFFFF"/>
      </a:lt1>
      <a:dk2>
        <a:srgbClr val="062D5D"/>
      </a:dk2>
      <a:lt2>
        <a:srgbClr val="C2E2F3"/>
      </a:lt2>
      <a:accent1>
        <a:srgbClr val="07ADD9"/>
      </a:accent1>
      <a:accent2>
        <a:srgbClr val="58A646"/>
      </a:accent2>
      <a:accent3>
        <a:srgbClr val="A71F66"/>
      </a:accent3>
      <a:accent4>
        <a:srgbClr val="F57D20"/>
      </a:accent4>
      <a:accent5>
        <a:srgbClr val="FFB81C"/>
      </a:accent5>
      <a:accent6>
        <a:srgbClr val="C8102E"/>
      </a:accent6>
      <a:hlink>
        <a:srgbClr val="062D5D"/>
      </a:hlink>
      <a:folHlink>
        <a:srgbClr val="07ADD9"/>
      </a:folHlink>
    </a:clrScheme>
    <a:fontScheme name="Test">
      <a:majorFont>
        <a:latin typeface="Gotham-Bold"/>
        <a:ea typeface=""/>
        <a:cs typeface=""/>
      </a:majorFont>
      <a:minorFont>
        <a:latin typeface="Gotham-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PowerPoint - Green" id="{3E4AADD2-9031-44FB-8007-22EC506D4E1D}" vid="{C8E44F6A-10A5-4EDD-8FB8-B87D20EB55B0}"/>
    </a:ext>
  </a:extLst>
</a:theme>
</file>

<file path=docProps/app.xml><?xml version="1.0" encoding="utf-8"?>
<Properties xmlns="http://schemas.openxmlformats.org/officeDocument/2006/extended-properties" xmlns:vt="http://schemas.openxmlformats.org/officeDocument/2006/docPropsVTypes">
  <Template>Standard - Council PowerPoint - Green</Template>
  <TotalTime>9</TotalTime>
  <Words>44</Words>
  <Application>Microsoft Office PowerPoint</Application>
  <PresentationFormat>Custom</PresentationFormat>
  <Paragraphs>6</Paragraphs>
  <Slides>8</Slides>
  <Notes>0</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8</vt:i4>
      </vt:variant>
    </vt:vector>
  </HeadingPairs>
  <TitlesOfParts>
    <vt:vector size="25" baseType="lpstr">
      <vt:lpstr>Arial</vt:lpstr>
      <vt:lpstr>Calibri</vt:lpstr>
      <vt:lpstr>Gotham-Bold</vt:lpstr>
      <vt:lpstr>Gotham-BookItalic</vt:lpstr>
      <vt:lpstr>Gotham-Light</vt:lpstr>
      <vt:lpstr>Title Page Master Blue</vt:lpstr>
      <vt:lpstr>Title Page Master Orange</vt:lpstr>
      <vt:lpstr>Title Page Master Green</vt:lpstr>
      <vt:lpstr>Title Page Master Magenta</vt:lpstr>
      <vt:lpstr>Section Marker Master Blue</vt:lpstr>
      <vt:lpstr>Section Marker Master Orange</vt:lpstr>
      <vt:lpstr>Section Marker Master Green</vt:lpstr>
      <vt:lpstr>Section Marker Master Magenta</vt:lpstr>
      <vt:lpstr>General Slide Blue</vt:lpstr>
      <vt:lpstr>General Slide Orange</vt:lpstr>
      <vt:lpstr>General Slide Green</vt:lpstr>
      <vt:lpstr>General Slide Magenta</vt:lpstr>
      <vt:lpstr>           The First 1,000 Days: A Crucial Time for Mothers and Children—And the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Heys, Kimberly</dc:creator>
  <cp:lastModifiedBy>Thurow, Roger</cp:lastModifiedBy>
  <cp:revision>5</cp:revision>
  <cp:lastPrinted>2016-07-14T19:58:30Z</cp:lastPrinted>
  <dcterms:created xsi:type="dcterms:W3CDTF">2017-06-01T17:29:41Z</dcterms:created>
  <dcterms:modified xsi:type="dcterms:W3CDTF">2021-11-18T14:51:19Z</dcterms:modified>
  <cp:contentStatus/>
</cp:coreProperties>
</file>