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4"/>
  </p:sldMasterIdLst>
  <p:notesMasterIdLst>
    <p:notesMasterId r:id="rId31"/>
  </p:notesMasterIdLst>
  <p:handoutMasterIdLst>
    <p:handoutMasterId r:id="rId32"/>
  </p:handoutMasterIdLst>
  <p:sldIdLst>
    <p:sldId id="298" r:id="rId5"/>
    <p:sldId id="272" r:id="rId6"/>
    <p:sldId id="302" r:id="rId7"/>
    <p:sldId id="278" r:id="rId8"/>
    <p:sldId id="279" r:id="rId9"/>
    <p:sldId id="280" r:id="rId10"/>
    <p:sldId id="258" r:id="rId11"/>
    <p:sldId id="266" r:id="rId12"/>
    <p:sldId id="267" r:id="rId13"/>
    <p:sldId id="265" r:id="rId14"/>
    <p:sldId id="304" r:id="rId15"/>
    <p:sldId id="274" r:id="rId16"/>
    <p:sldId id="303" r:id="rId17"/>
    <p:sldId id="306" r:id="rId18"/>
    <p:sldId id="308" r:id="rId19"/>
    <p:sldId id="275" r:id="rId20"/>
    <p:sldId id="307" r:id="rId21"/>
    <p:sldId id="310" r:id="rId22"/>
    <p:sldId id="311" r:id="rId23"/>
    <p:sldId id="312" r:id="rId24"/>
    <p:sldId id="330" r:id="rId25"/>
    <p:sldId id="290" r:id="rId26"/>
    <p:sldId id="331" r:id="rId27"/>
    <p:sldId id="291" r:id="rId28"/>
    <p:sldId id="292" r:id="rId29"/>
    <p:sldId id="309" r:id="rId30"/>
  </p:sldIdLst>
  <p:sldSz cx="9756775" cy="7315200"/>
  <p:notesSz cx="7010400" cy="9296400"/>
  <p:custDataLst>
    <p:tags r:id="rId33"/>
  </p:custDataLst>
  <p:defaultTextStyle>
    <a:defPPr>
      <a:defRPr lang="en-US"/>
    </a:defPPr>
    <a:lvl1pPr marL="0" algn="l" defTabSz="975482" rtl="0" eaLnBrk="1" latinLnBrk="0" hangingPunct="1">
      <a:defRPr sz="1900" kern="1200">
        <a:solidFill>
          <a:schemeClr val="tx1"/>
        </a:solidFill>
        <a:latin typeface="+mn-lt"/>
        <a:ea typeface="+mn-ea"/>
        <a:cs typeface="+mn-cs"/>
      </a:defRPr>
    </a:lvl1pPr>
    <a:lvl2pPr marL="487741" algn="l" defTabSz="975482" rtl="0" eaLnBrk="1" latinLnBrk="0" hangingPunct="1">
      <a:defRPr sz="1900" kern="1200">
        <a:solidFill>
          <a:schemeClr val="tx1"/>
        </a:solidFill>
        <a:latin typeface="+mn-lt"/>
        <a:ea typeface="+mn-ea"/>
        <a:cs typeface="+mn-cs"/>
      </a:defRPr>
    </a:lvl2pPr>
    <a:lvl3pPr marL="975482" algn="l" defTabSz="975482" rtl="0" eaLnBrk="1" latinLnBrk="0" hangingPunct="1">
      <a:defRPr sz="1900" kern="1200">
        <a:solidFill>
          <a:schemeClr val="tx1"/>
        </a:solidFill>
        <a:latin typeface="+mn-lt"/>
        <a:ea typeface="+mn-ea"/>
        <a:cs typeface="+mn-cs"/>
      </a:defRPr>
    </a:lvl3pPr>
    <a:lvl4pPr marL="1463223" algn="l" defTabSz="975482" rtl="0" eaLnBrk="1" latinLnBrk="0" hangingPunct="1">
      <a:defRPr sz="1900" kern="1200">
        <a:solidFill>
          <a:schemeClr val="tx1"/>
        </a:solidFill>
        <a:latin typeface="+mn-lt"/>
        <a:ea typeface="+mn-ea"/>
        <a:cs typeface="+mn-cs"/>
      </a:defRPr>
    </a:lvl4pPr>
    <a:lvl5pPr marL="1950964" algn="l" defTabSz="975482" rtl="0" eaLnBrk="1" latinLnBrk="0" hangingPunct="1">
      <a:defRPr sz="1900" kern="1200">
        <a:solidFill>
          <a:schemeClr val="tx1"/>
        </a:solidFill>
        <a:latin typeface="+mn-lt"/>
        <a:ea typeface="+mn-ea"/>
        <a:cs typeface="+mn-cs"/>
      </a:defRPr>
    </a:lvl5pPr>
    <a:lvl6pPr marL="2438705" algn="l" defTabSz="975482" rtl="0" eaLnBrk="1" latinLnBrk="0" hangingPunct="1">
      <a:defRPr sz="1900" kern="1200">
        <a:solidFill>
          <a:schemeClr val="tx1"/>
        </a:solidFill>
        <a:latin typeface="+mn-lt"/>
        <a:ea typeface="+mn-ea"/>
        <a:cs typeface="+mn-cs"/>
      </a:defRPr>
    </a:lvl6pPr>
    <a:lvl7pPr marL="2926446" algn="l" defTabSz="975482" rtl="0" eaLnBrk="1" latinLnBrk="0" hangingPunct="1">
      <a:defRPr sz="1900" kern="1200">
        <a:solidFill>
          <a:schemeClr val="tx1"/>
        </a:solidFill>
        <a:latin typeface="+mn-lt"/>
        <a:ea typeface="+mn-ea"/>
        <a:cs typeface="+mn-cs"/>
      </a:defRPr>
    </a:lvl7pPr>
    <a:lvl8pPr marL="3414187" algn="l" defTabSz="975482" rtl="0" eaLnBrk="1" latinLnBrk="0" hangingPunct="1">
      <a:defRPr sz="1900" kern="1200">
        <a:solidFill>
          <a:schemeClr val="tx1"/>
        </a:solidFill>
        <a:latin typeface="+mn-lt"/>
        <a:ea typeface="+mn-ea"/>
        <a:cs typeface="+mn-cs"/>
      </a:defRPr>
    </a:lvl8pPr>
    <a:lvl9pPr marL="3901928" algn="l" defTabSz="975482"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1728" userDrawn="1">
          <p15:clr>
            <a:srgbClr val="A4A3A4"/>
          </p15:clr>
        </p15:guide>
        <p15:guide id="3" pos="3073">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CBBED"/>
    <a:srgbClr val="8087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80" autoAdjust="0"/>
    <p:restoredTop sz="94660"/>
  </p:normalViewPr>
  <p:slideViewPr>
    <p:cSldViewPr showGuides="1">
      <p:cViewPr varScale="1">
        <p:scale>
          <a:sx n="66" d="100"/>
          <a:sy n="66" d="100"/>
        </p:scale>
        <p:origin x="258" y="72"/>
      </p:cViewPr>
      <p:guideLst>
        <p:guide orient="horz" pos="1728"/>
        <p:guide pos="3073"/>
      </p:guideLst>
    </p:cSldViewPr>
  </p:slideViewPr>
  <p:notesTextViewPr>
    <p:cViewPr>
      <p:scale>
        <a:sx n="1" d="1"/>
        <a:sy n="1" d="1"/>
      </p:scale>
      <p:origin x="0" y="0"/>
    </p:cViewPr>
  </p:notesTextViewPr>
  <p:sorterViewPr>
    <p:cViewPr>
      <p:scale>
        <a:sx n="100" d="100"/>
        <a:sy n="100" d="100"/>
      </p:scale>
      <p:origin x="0" y="-5112"/>
    </p:cViewPr>
  </p:sorterViewPr>
  <p:notesViewPr>
    <p:cSldViewPr showGuides="1">
      <p:cViewPr varScale="1">
        <p:scale>
          <a:sx n="78" d="100"/>
          <a:sy n="78" d="100"/>
        </p:scale>
        <p:origin x="-203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3AA4C1A-BE7B-4A0D-A467-1E361B414D76}" type="datetimeFigureOut">
              <a:rPr lang="en-US" smtClean="0"/>
              <a:t>18/02/2020</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40DFD1F-0238-4384-A4AD-C74AD7F045D0}" type="slidenum">
              <a:rPr lang="en-US" smtClean="0"/>
              <a:t>‹#›</a:t>
            </a:fld>
            <a:endParaRPr lang="en-US" dirty="0"/>
          </a:p>
        </p:txBody>
      </p:sp>
    </p:spTree>
    <p:extLst>
      <p:ext uri="{BB962C8B-B14F-4D97-AF65-F5344CB8AC3E}">
        <p14:creationId xmlns:p14="http://schemas.microsoft.com/office/powerpoint/2010/main" val="2697112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3D26B41-D3AE-4575-A030-D9E58D95E43F}" type="datetimeFigureOut">
              <a:rPr lang="en-US" smtClean="0"/>
              <a:t>18/02/2020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E5C6692-4A53-4147-B9C8-2C6BFFC13646}" type="slidenum">
              <a:rPr lang="en-US" smtClean="0"/>
              <a:t>‹#›</a:t>
            </a:fld>
            <a:endParaRPr lang="en-US" dirty="0"/>
          </a:p>
        </p:txBody>
      </p:sp>
    </p:spTree>
    <p:extLst>
      <p:ext uri="{BB962C8B-B14F-4D97-AF65-F5344CB8AC3E}">
        <p14:creationId xmlns:p14="http://schemas.microsoft.com/office/powerpoint/2010/main" val="8844459"/>
      </p:ext>
    </p:extLst>
  </p:cSld>
  <p:clrMap bg1="lt1" tx1="dk1" bg2="lt2" tx2="dk2" accent1="accent1" accent2="accent2" accent3="accent3" accent4="accent4" accent5="accent5" accent6="accent6" hlink="hlink" folHlink="folHlink"/>
  <p:notesStyle>
    <a:lvl1pPr marL="0" algn="l" defTabSz="975482" rtl="0" eaLnBrk="1" latinLnBrk="0" hangingPunct="1">
      <a:defRPr sz="1300" kern="1200">
        <a:solidFill>
          <a:schemeClr val="tx1"/>
        </a:solidFill>
        <a:latin typeface="+mn-lt"/>
        <a:ea typeface="+mn-ea"/>
        <a:cs typeface="+mn-cs"/>
      </a:defRPr>
    </a:lvl1pPr>
    <a:lvl2pPr marL="487741" algn="l" defTabSz="975482" rtl="0" eaLnBrk="1" latinLnBrk="0" hangingPunct="1">
      <a:defRPr sz="1300" kern="1200">
        <a:solidFill>
          <a:schemeClr val="tx1"/>
        </a:solidFill>
        <a:latin typeface="+mn-lt"/>
        <a:ea typeface="+mn-ea"/>
        <a:cs typeface="+mn-cs"/>
      </a:defRPr>
    </a:lvl2pPr>
    <a:lvl3pPr marL="975482" algn="l" defTabSz="975482" rtl="0" eaLnBrk="1" latinLnBrk="0" hangingPunct="1">
      <a:defRPr sz="1300" kern="1200">
        <a:solidFill>
          <a:schemeClr val="tx1"/>
        </a:solidFill>
        <a:latin typeface="+mn-lt"/>
        <a:ea typeface="+mn-ea"/>
        <a:cs typeface="+mn-cs"/>
      </a:defRPr>
    </a:lvl3pPr>
    <a:lvl4pPr marL="1463223" algn="l" defTabSz="975482" rtl="0" eaLnBrk="1" latinLnBrk="0" hangingPunct="1">
      <a:defRPr sz="1300" kern="1200">
        <a:solidFill>
          <a:schemeClr val="tx1"/>
        </a:solidFill>
        <a:latin typeface="+mn-lt"/>
        <a:ea typeface="+mn-ea"/>
        <a:cs typeface="+mn-cs"/>
      </a:defRPr>
    </a:lvl4pPr>
    <a:lvl5pPr marL="1950964" algn="l" defTabSz="975482" rtl="0" eaLnBrk="1" latinLnBrk="0" hangingPunct="1">
      <a:defRPr sz="1300" kern="1200">
        <a:solidFill>
          <a:schemeClr val="tx1"/>
        </a:solidFill>
        <a:latin typeface="+mn-lt"/>
        <a:ea typeface="+mn-ea"/>
        <a:cs typeface="+mn-cs"/>
      </a:defRPr>
    </a:lvl5pPr>
    <a:lvl6pPr marL="2438705" algn="l" defTabSz="975482" rtl="0" eaLnBrk="1" latinLnBrk="0" hangingPunct="1">
      <a:defRPr sz="1300" kern="1200">
        <a:solidFill>
          <a:schemeClr val="tx1"/>
        </a:solidFill>
        <a:latin typeface="+mn-lt"/>
        <a:ea typeface="+mn-ea"/>
        <a:cs typeface="+mn-cs"/>
      </a:defRPr>
    </a:lvl6pPr>
    <a:lvl7pPr marL="2926446" algn="l" defTabSz="975482" rtl="0" eaLnBrk="1" latinLnBrk="0" hangingPunct="1">
      <a:defRPr sz="1300" kern="1200">
        <a:solidFill>
          <a:schemeClr val="tx1"/>
        </a:solidFill>
        <a:latin typeface="+mn-lt"/>
        <a:ea typeface="+mn-ea"/>
        <a:cs typeface="+mn-cs"/>
      </a:defRPr>
    </a:lvl7pPr>
    <a:lvl8pPr marL="3414187" algn="l" defTabSz="975482" rtl="0" eaLnBrk="1" latinLnBrk="0" hangingPunct="1">
      <a:defRPr sz="1300" kern="1200">
        <a:solidFill>
          <a:schemeClr val="tx1"/>
        </a:solidFill>
        <a:latin typeface="+mn-lt"/>
        <a:ea typeface="+mn-ea"/>
        <a:cs typeface="+mn-cs"/>
      </a:defRPr>
    </a:lvl8pPr>
    <a:lvl9pPr marL="3901928" algn="l" defTabSz="97548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5D0BDC20-32E0-344C-B6C4-D48CB97041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D47351-638B-5C4F-BC6E-BE7DD53BC98D}" type="slidenum">
              <a:rPr lang="en-US" altLang="en-US">
                <a:latin typeface="Arial" panose="020B0604020202020204" pitchFamily="34" charset="0"/>
              </a:rPr>
              <a:pPr>
                <a:spcBef>
                  <a:spcPct val="0"/>
                </a:spcBef>
              </a:pPr>
              <a:t>3</a:t>
            </a:fld>
            <a:endParaRPr lang="en-US" altLang="en-US" dirty="0">
              <a:latin typeface="Arial" panose="020B0604020202020204" pitchFamily="34" charset="0"/>
            </a:endParaRPr>
          </a:p>
        </p:txBody>
      </p:sp>
      <p:sp>
        <p:nvSpPr>
          <p:cNvPr id="14339" name="Rectangle 2">
            <a:extLst>
              <a:ext uri="{FF2B5EF4-FFF2-40B4-BE49-F238E27FC236}">
                <a16:creationId xmlns:a16="http://schemas.microsoft.com/office/drawing/2014/main" id="{D6CAF87D-A6B0-8543-859A-0644E0E3100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a:extLst>
              <a:ext uri="{FF2B5EF4-FFF2-40B4-BE49-F238E27FC236}">
                <a16:creationId xmlns:a16="http://schemas.microsoft.com/office/drawing/2014/main" id="{3B1E720D-1919-3546-B576-BEDCC108943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483079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2C5BBBFF-698E-3A4B-B554-92E02A381E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67A5418-F098-4E47-BDBD-44E709D755C1}" type="slidenum">
              <a:rPr lang="en-US" altLang="en-US">
                <a:latin typeface="Arial" panose="020B0604020202020204" pitchFamily="34" charset="0"/>
              </a:rPr>
              <a:pPr>
                <a:spcBef>
                  <a:spcPct val="0"/>
                </a:spcBef>
              </a:pPr>
              <a:t>4</a:t>
            </a:fld>
            <a:endParaRPr lang="en-US" altLang="en-US" dirty="0">
              <a:latin typeface="Arial" panose="020B0604020202020204" pitchFamily="34" charset="0"/>
            </a:endParaRPr>
          </a:p>
        </p:txBody>
      </p:sp>
      <p:sp>
        <p:nvSpPr>
          <p:cNvPr id="16387" name="Rectangle 2">
            <a:extLst>
              <a:ext uri="{FF2B5EF4-FFF2-40B4-BE49-F238E27FC236}">
                <a16:creationId xmlns:a16="http://schemas.microsoft.com/office/drawing/2014/main" id="{144E42BE-98E5-024E-8C76-2C9BCE0F486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a:extLst>
              <a:ext uri="{FF2B5EF4-FFF2-40B4-BE49-F238E27FC236}">
                <a16:creationId xmlns:a16="http://schemas.microsoft.com/office/drawing/2014/main" id="{F6EC359E-85F5-3E4F-9777-197E80C8D0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020360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BD84D03-9DA8-2F43-A0A5-AE8F7EE9FF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B0FA1711-DE20-9A42-9F31-ED07A166AA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altLang="en-US" dirty="0"/>
              <a:t>The purpose of this slide is to emphasise the basic contents of the kit</a:t>
            </a:r>
            <a:r>
              <a:rPr lang="en-ZA" altLang="en-US" dirty="0">
                <a:solidFill>
                  <a:srgbClr val="FF0000"/>
                </a:solidFill>
              </a:rPr>
              <a:t>, </a:t>
            </a:r>
            <a:r>
              <a:rPr lang="en-ZA" altLang="en-US" dirty="0">
                <a:solidFill>
                  <a:srgbClr val="C00000"/>
                </a:solidFill>
              </a:rPr>
              <a:t>as listed on the left</a:t>
            </a:r>
            <a:r>
              <a:rPr lang="en-ZA" altLang="en-US" dirty="0">
                <a:solidFill>
                  <a:srgbClr val="FF3300"/>
                </a:solidFill>
              </a:rPr>
              <a:t>,</a:t>
            </a:r>
            <a:r>
              <a:rPr lang="en-ZA" altLang="en-US" dirty="0"/>
              <a:t> which aren't changing, but to also show the difference in looks.</a:t>
            </a:r>
            <a:endParaRPr lang="en-GB" altLang="en-US" dirty="0"/>
          </a:p>
        </p:txBody>
      </p:sp>
      <p:sp>
        <p:nvSpPr>
          <p:cNvPr id="21508" name="Slide Number Placeholder 3">
            <a:extLst>
              <a:ext uri="{FF2B5EF4-FFF2-40B4-BE49-F238E27FC236}">
                <a16:creationId xmlns:a16="http://schemas.microsoft.com/office/drawing/2014/main" id="{9E8E62E7-F9FB-2E43-B15B-6E23288E90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7713" indent="-223838">
              <a:spcBef>
                <a:spcPct val="30000"/>
              </a:spcBef>
              <a:defRPr sz="1200">
                <a:solidFill>
                  <a:schemeClr val="tx1"/>
                </a:solidFill>
                <a:latin typeface="Calibri" panose="020F0502020204030204" pitchFamily="34" charset="0"/>
              </a:defRPr>
            </a:lvl5pPr>
            <a:lvl6pPr marL="2474913" indent="-223838" eaLnBrk="0" fontAlgn="base" hangingPunct="0">
              <a:spcBef>
                <a:spcPct val="30000"/>
              </a:spcBef>
              <a:spcAft>
                <a:spcPct val="0"/>
              </a:spcAft>
              <a:defRPr sz="1200">
                <a:solidFill>
                  <a:schemeClr val="tx1"/>
                </a:solidFill>
                <a:latin typeface="Calibri" panose="020F0502020204030204" pitchFamily="34" charset="0"/>
              </a:defRPr>
            </a:lvl6pPr>
            <a:lvl7pPr marL="2932113" indent="-223838" eaLnBrk="0" fontAlgn="base" hangingPunct="0">
              <a:spcBef>
                <a:spcPct val="30000"/>
              </a:spcBef>
              <a:spcAft>
                <a:spcPct val="0"/>
              </a:spcAft>
              <a:defRPr sz="1200">
                <a:solidFill>
                  <a:schemeClr val="tx1"/>
                </a:solidFill>
                <a:latin typeface="Calibri" panose="020F0502020204030204" pitchFamily="34" charset="0"/>
              </a:defRPr>
            </a:lvl7pPr>
            <a:lvl8pPr marL="3389313" indent="-223838" eaLnBrk="0" fontAlgn="base" hangingPunct="0">
              <a:spcBef>
                <a:spcPct val="30000"/>
              </a:spcBef>
              <a:spcAft>
                <a:spcPct val="0"/>
              </a:spcAft>
              <a:defRPr sz="1200">
                <a:solidFill>
                  <a:schemeClr val="tx1"/>
                </a:solidFill>
                <a:latin typeface="Calibri" panose="020F0502020204030204" pitchFamily="34" charset="0"/>
              </a:defRPr>
            </a:lvl8pPr>
            <a:lvl9pPr marL="3846513" indent="-2238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ED6B713-3E50-FA4C-BAD1-CF852DE48A1C}" type="slidenum">
              <a:rPr lang="en-GB" altLang="en-US">
                <a:latin typeface="Arial" panose="020B0604020202020204" pitchFamily="34" charset="0"/>
              </a:rPr>
              <a:pPr>
                <a:spcBef>
                  <a:spcPct val="0"/>
                </a:spcBef>
              </a:pPr>
              <a:t>8</a:t>
            </a:fld>
            <a:endParaRPr lang="en-GB" altLang="en-US" dirty="0">
              <a:latin typeface="Arial" panose="020B0604020202020204" pitchFamily="34" charset="0"/>
            </a:endParaRPr>
          </a:p>
        </p:txBody>
      </p:sp>
    </p:spTree>
    <p:extLst>
      <p:ext uri="{BB962C8B-B14F-4D97-AF65-F5344CB8AC3E}">
        <p14:creationId xmlns:p14="http://schemas.microsoft.com/office/powerpoint/2010/main" val="3686716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200E84E5-7B22-1948-ADD6-834C67FB30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FEF6357F-FD6B-AB46-BA58-CA3E48E515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dirty="0"/>
          </a:p>
        </p:txBody>
      </p:sp>
      <p:sp>
        <p:nvSpPr>
          <p:cNvPr id="22532" name="Slide Number Placeholder 3">
            <a:extLst>
              <a:ext uri="{FF2B5EF4-FFF2-40B4-BE49-F238E27FC236}">
                <a16:creationId xmlns:a16="http://schemas.microsoft.com/office/drawing/2014/main" id="{390C767A-AD03-EC44-8975-8CD8574442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AAE31B6-F3DF-E44A-8A16-DB73714B3E5A}" type="slidenum">
              <a:rPr lang="en-GB" altLang="en-US">
                <a:latin typeface="Arial" panose="020B0604020202020204" pitchFamily="34" charset="0"/>
              </a:rPr>
              <a:pPr>
                <a:spcBef>
                  <a:spcPct val="0"/>
                </a:spcBef>
              </a:pPr>
              <a:t>15</a:t>
            </a:fld>
            <a:endParaRPr lang="en-GB" altLang="en-US" dirty="0">
              <a:latin typeface="Arial" panose="020B0604020202020204" pitchFamily="34" charset="0"/>
            </a:endParaRPr>
          </a:p>
        </p:txBody>
      </p:sp>
    </p:spTree>
    <p:extLst>
      <p:ext uri="{BB962C8B-B14F-4D97-AF65-F5344CB8AC3E}">
        <p14:creationId xmlns:p14="http://schemas.microsoft.com/office/powerpoint/2010/main" val="7853929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tags" Target="../tags/tag5.xml"/><Relationship Id="rId7" Type="http://schemas.openxmlformats.org/officeDocument/2006/relationships/image" Target="../media/image2.png"/><Relationship Id="rId12" Type="http://schemas.openxmlformats.org/officeDocument/2006/relationships/image" Target="../media/image7.sv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8.emf"/><Relationship Id="rId11" Type="http://schemas.openxmlformats.org/officeDocument/2006/relationships/image" Target="../media/image6.png"/><Relationship Id="rId5" Type="http://schemas.openxmlformats.org/officeDocument/2006/relationships/oleObject" Target="../embeddings/oleObject2.bin"/><Relationship Id="rId10" Type="http://schemas.openxmlformats.org/officeDocument/2006/relationships/image" Target="../media/image5.sv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8.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tags" Target="../tags/tag9.xml"/><Relationship Id="rId7" Type="http://schemas.openxmlformats.org/officeDocument/2006/relationships/image" Target="../media/image2.png"/><Relationship Id="rId12" Type="http://schemas.openxmlformats.org/officeDocument/2006/relationships/image" Target="../media/image7.svg"/><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8.emf"/><Relationship Id="rId11" Type="http://schemas.openxmlformats.org/officeDocument/2006/relationships/image" Target="../media/image6.png"/><Relationship Id="rId5" Type="http://schemas.openxmlformats.org/officeDocument/2006/relationships/oleObject" Target="../embeddings/oleObject4.bin"/><Relationship Id="rId10" Type="http://schemas.openxmlformats.org/officeDocument/2006/relationships/image" Target="../media/image5.sv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E57EE83-8E8E-4BD6-BB9A-5E650DA30587}"/>
              </a:ext>
            </a:extLst>
          </p:cNvPr>
          <p:cNvGraphicFramePr>
            <a:graphicFrameLocks noChangeAspect="1"/>
          </p:cNvGraphicFramePr>
          <p:nvPr userDrawn="1">
            <p:custDataLst>
              <p:tags r:id="rId2"/>
            </p:custDataLst>
            <p:extLst>
              <p:ext uri="{D42A27DB-BD31-4B8C-83A1-F6EECF244321}">
                <p14:modId xmlns:p14="http://schemas.microsoft.com/office/powerpoint/2010/main" val="37473149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742"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C7112CE-09C2-479B-8B2E-873A39722CEB}"/>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800" b="1"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ctrTitle" hasCustomPrompt="1"/>
          </p:nvPr>
        </p:nvSpPr>
        <p:spPr>
          <a:xfrm>
            <a:off x="525202" y="2362200"/>
            <a:ext cx="8088600" cy="1181862"/>
          </a:xfrm>
        </p:spPr>
        <p:txBody>
          <a:bodyPr wrap="square" tIns="0" bIns="0" anchor="t" anchorCtr="0">
            <a:noAutofit/>
          </a:bodyPr>
          <a:lstStyle>
            <a:lvl1pPr>
              <a:defRPr sz="3800" cap="all" baseline="0"/>
            </a:lvl1pPr>
          </a:lstStyle>
          <a:p>
            <a:r>
              <a:rPr lang="en-US" dirty="0"/>
              <a:t>Title</a:t>
            </a:r>
          </a:p>
        </p:txBody>
      </p:sp>
      <p:sp>
        <p:nvSpPr>
          <p:cNvPr id="3" name="Subtitle 2"/>
          <p:cNvSpPr>
            <a:spLocks noGrp="1"/>
          </p:cNvSpPr>
          <p:nvPr>
            <p:ph type="subTitle" idx="1"/>
          </p:nvPr>
        </p:nvSpPr>
        <p:spPr>
          <a:xfrm>
            <a:off x="525468" y="3971957"/>
            <a:ext cx="6829743" cy="333296"/>
          </a:xfrm>
        </p:spPr>
        <p:txBody>
          <a:bodyPr>
            <a:spAutoFit/>
          </a:bodyPr>
          <a:lstStyle>
            <a:lvl1pPr marL="0" indent="0" algn="l">
              <a:buNone/>
              <a:defRPr sz="1900" b="1">
                <a:solidFill>
                  <a:schemeClr val="bg2">
                    <a:lumMod val="50000"/>
                  </a:schemeClr>
                </a:solidFill>
              </a:defRPr>
            </a:lvl1pPr>
            <a:lvl2pPr marL="487741" indent="0" algn="ctr">
              <a:buNone/>
              <a:defRPr>
                <a:solidFill>
                  <a:schemeClr val="tx1">
                    <a:tint val="75000"/>
                  </a:schemeClr>
                </a:solidFill>
              </a:defRPr>
            </a:lvl2pPr>
            <a:lvl3pPr marL="975482" indent="0" algn="ctr">
              <a:buNone/>
              <a:defRPr>
                <a:solidFill>
                  <a:schemeClr val="tx1">
                    <a:tint val="75000"/>
                  </a:schemeClr>
                </a:solidFill>
              </a:defRPr>
            </a:lvl3pPr>
            <a:lvl4pPr marL="1463223" indent="0" algn="ctr">
              <a:buNone/>
              <a:defRPr>
                <a:solidFill>
                  <a:schemeClr val="tx1">
                    <a:tint val="75000"/>
                  </a:schemeClr>
                </a:solidFill>
              </a:defRPr>
            </a:lvl4pPr>
            <a:lvl5pPr marL="1950964" indent="0" algn="ctr">
              <a:buNone/>
              <a:defRPr>
                <a:solidFill>
                  <a:schemeClr val="tx1">
                    <a:tint val="75000"/>
                  </a:schemeClr>
                </a:solidFill>
              </a:defRPr>
            </a:lvl5pPr>
            <a:lvl6pPr marL="2438705" indent="0" algn="ctr">
              <a:buNone/>
              <a:defRPr>
                <a:solidFill>
                  <a:schemeClr val="tx1">
                    <a:tint val="75000"/>
                  </a:schemeClr>
                </a:solidFill>
              </a:defRPr>
            </a:lvl6pPr>
            <a:lvl7pPr marL="2926446" indent="0" algn="ctr">
              <a:buNone/>
              <a:defRPr>
                <a:solidFill>
                  <a:schemeClr val="tx1">
                    <a:tint val="75000"/>
                  </a:schemeClr>
                </a:solidFill>
              </a:defRPr>
            </a:lvl7pPr>
            <a:lvl8pPr marL="3414187" indent="0" algn="ctr">
              <a:buNone/>
              <a:defRPr>
                <a:solidFill>
                  <a:schemeClr val="tx1">
                    <a:tint val="75000"/>
                  </a:schemeClr>
                </a:solidFill>
              </a:defRPr>
            </a:lvl8pPr>
            <a:lvl9pPr marL="3901928" indent="0" algn="ctr">
              <a:buNone/>
              <a:defRPr>
                <a:solidFill>
                  <a:schemeClr val="tx1">
                    <a:tint val="75000"/>
                  </a:schemeClr>
                </a:solidFill>
              </a:defRPr>
            </a:lvl9pPr>
          </a:lstStyle>
          <a:p>
            <a:r>
              <a:rPr lang="en-US"/>
              <a:t>Click to edit Master subtitle style</a:t>
            </a:r>
            <a:endParaRPr lang="en-US" dirty="0"/>
          </a:p>
        </p:txBody>
      </p:sp>
      <p:sp>
        <p:nvSpPr>
          <p:cNvPr id="27" name="Rectangle 26"/>
          <p:cNvSpPr/>
          <p:nvPr userDrawn="1"/>
        </p:nvSpPr>
        <p:spPr>
          <a:xfrm>
            <a:off x="8666158" y="21389"/>
            <a:ext cx="976671" cy="7104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7548" tIns="48774" rIns="97548" bIns="48774" rtlCol="0" anchor="ctr"/>
          <a:lstStyle/>
          <a:p>
            <a:pPr algn="ctr"/>
            <a:endParaRPr lang="en-US" dirty="0"/>
          </a:p>
        </p:txBody>
      </p:sp>
      <p:sp>
        <p:nvSpPr>
          <p:cNvPr id="48" name="Text Placeholder 47"/>
          <p:cNvSpPr>
            <a:spLocks noGrp="1"/>
          </p:cNvSpPr>
          <p:nvPr>
            <p:ph type="body" sz="quarter" idx="10" hasCustomPrompt="1"/>
          </p:nvPr>
        </p:nvSpPr>
        <p:spPr>
          <a:xfrm>
            <a:off x="525202" y="4761723"/>
            <a:ext cx="6895599" cy="1268000"/>
          </a:xfrm>
        </p:spPr>
        <p:txBody>
          <a:bodyPr>
            <a:noAutofit/>
          </a:bodyPr>
          <a:lstStyle>
            <a:lvl1pPr marL="0" indent="0">
              <a:buNone/>
              <a:defRPr sz="1500" b="0">
                <a:solidFill>
                  <a:schemeClr val="bg2"/>
                </a:solidFill>
              </a:defRPr>
            </a:lvl1pPr>
          </a:lstStyle>
          <a:p>
            <a:pPr lvl="0"/>
            <a:r>
              <a:rPr lang="en-US" dirty="0"/>
              <a:t>Click to add Speaker / Organization / Date</a:t>
            </a:r>
          </a:p>
        </p:txBody>
      </p:sp>
      <p:sp>
        <p:nvSpPr>
          <p:cNvPr id="6" name="Rectangle 5">
            <a:extLst>
              <a:ext uri="{FF2B5EF4-FFF2-40B4-BE49-F238E27FC236}">
                <a16:creationId xmlns:a16="http://schemas.microsoft.com/office/drawing/2014/main" id="{7972F7D8-AC3B-4DD7-823C-76EE6377AAEC}"/>
              </a:ext>
            </a:extLst>
          </p:cNvPr>
          <p:cNvSpPr/>
          <p:nvPr userDrawn="1"/>
        </p:nvSpPr>
        <p:spPr>
          <a:xfrm>
            <a:off x="514350" y="6770370"/>
            <a:ext cx="4211637" cy="428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7A1E088C-D94A-4841-8A46-8919DC7E91ED}"/>
              </a:ext>
            </a:extLst>
          </p:cNvPr>
          <p:cNvGrpSpPr>
            <a:grpSpLocks noChangeAspect="1"/>
          </p:cNvGrpSpPr>
          <p:nvPr userDrawn="1"/>
        </p:nvGrpSpPr>
        <p:grpSpPr>
          <a:xfrm>
            <a:off x="515474" y="6858000"/>
            <a:ext cx="265231" cy="223087"/>
            <a:chOff x="3883026" y="2846391"/>
            <a:chExt cx="1381125" cy="1162048"/>
          </a:xfrm>
          <a:solidFill>
            <a:schemeClr val="tx1"/>
          </a:solidFill>
        </p:grpSpPr>
        <p:sp>
          <p:nvSpPr>
            <p:cNvPr id="16" name="Freeform 5">
              <a:extLst>
                <a:ext uri="{FF2B5EF4-FFF2-40B4-BE49-F238E27FC236}">
                  <a16:creationId xmlns:a16="http://schemas.microsoft.com/office/drawing/2014/main" id="{0CBA8159-03D9-491F-B1BB-A9AED37C596A}"/>
                </a:ext>
              </a:extLst>
            </p:cNvPr>
            <p:cNvSpPr>
              <a:spLocks noEditPoints="1"/>
            </p:cNvSpPr>
            <p:nvPr userDrawn="1"/>
          </p:nvSpPr>
          <p:spPr bwMode="auto">
            <a:xfrm>
              <a:off x="4049713" y="2846391"/>
              <a:ext cx="1022349" cy="998537"/>
            </a:xfrm>
            <a:custGeom>
              <a:avLst/>
              <a:gdLst>
                <a:gd name="T0" fmla="*/ 140 w 270"/>
                <a:gd name="T1" fmla="*/ 7 h 264"/>
                <a:gd name="T2" fmla="*/ 199 w 270"/>
                <a:gd name="T3" fmla="*/ 40 h 264"/>
                <a:gd name="T4" fmla="*/ 53 w 270"/>
                <a:gd name="T5" fmla="*/ 41 h 264"/>
                <a:gd name="T6" fmla="*/ 146 w 270"/>
                <a:gd name="T7" fmla="*/ 21 h 264"/>
                <a:gd name="T8" fmla="*/ 141 w 270"/>
                <a:gd name="T9" fmla="*/ 52 h 264"/>
                <a:gd name="T10" fmla="*/ 190 w 270"/>
                <a:gd name="T11" fmla="*/ 68 h 264"/>
                <a:gd name="T12" fmla="*/ 209 w 270"/>
                <a:gd name="T13" fmla="*/ 94 h 264"/>
                <a:gd name="T14" fmla="*/ 210 w 270"/>
                <a:gd name="T15" fmla="*/ 116 h 264"/>
                <a:gd name="T16" fmla="*/ 221 w 270"/>
                <a:gd name="T17" fmla="*/ 90 h 264"/>
                <a:gd name="T18" fmla="*/ 184 w 270"/>
                <a:gd name="T19" fmla="*/ 49 h 264"/>
                <a:gd name="T20" fmla="*/ 198 w 270"/>
                <a:gd name="T21" fmla="*/ 33 h 264"/>
                <a:gd name="T22" fmla="*/ 225 w 270"/>
                <a:gd name="T23" fmla="*/ 44 h 264"/>
                <a:gd name="T24" fmla="*/ 260 w 270"/>
                <a:gd name="T25" fmla="*/ 125 h 264"/>
                <a:gd name="T26" fmla="*/ 63 w 270"/>
                <a:gd name="T27" fmla="*/ 59 h 264"/>
                <a:gd name="T28" fmla="*/ 134 w 270"/>
                <a:gd name="T29" fmla="*/ 77 h 264"/>
                <a:gd name="T30" fmla="*/ 185 w 270"/>
                <a:gd name="T31" fmla="*/ 76 h 264"/>
                <a:gd name="T32" fmla="*/ 61 w 270"/>
                <a:gd name="T33" fmla="*/ 126 h 264"/>
                <a:gd name="T34" fmla="*/ 180 w 270"/>
                <a:gd name="T35" fmla="*/ 97 h 264"/>
                <a:gd name="T36" fmla="*/ 207 w 270"/>
                <a:gd name="T37" fmla="*/ 112 h 264"/>
                <a:gd name="T38" fmla="*/ 74 w 270"/>
                <a:gd name="T39" fmla="*/ 122 h 264"/>
                <a:gd name="T40" fmla="*/ 141 w 270"/>
                <a:gd name="T41" fmla="*/ 83 h 264"/>
                <a:gd name="T42" fmla="*/ 156 w 270"/>
                <a:gd name="T43" fmla="*/ 107 h 264"/>
                <a:gd name="T44" fmla="*/ 113 w 270"/>
                <a:gd name="T45" fmla="*/ 100 h 264"/>
                <a:gd name="T46" fmla="*/ 134 w 270"/>
                <a:gd name="T47" fmla="*/ 98 h 264"/>
                <a:gd name="T48" fmla="*/ 120 w 270"/>
                <a:gd name="T49" fmla="*/ 132 h 264"/>
                <a:gd name="T50" fmla="*/ 119 w 270"/>
                <a:gd name="T51" fmla="*/ 134 h 264"/>
                <a:gd name="T52" fmla="*/ 121 w 270"/>
                <a:gd name="T53" fmla="*/ 142 h 264"/>
                <a:gd name="T54" fmla="*/ 142 w 270"/>
                <a:gd name="T55" fmla="*/ 145 h 264"/>
                <a:gd name="T56" fmla="*/ 140 w 270"/>
                <a:gd name="T57" fmla="*/ 114 h 264"/>
                <a:gd name="T58" fmla="*/ 72 w 270"/>
                <a:gd name="T59" fmla="*/ 138 h 264"/>
                <a:gd name="T60" fmla="*/ 98 w 270"/>
                <a:gd name="T61" fmla="*/ 164 h 264"/>
                <a:gd name="T62" fmla="*/ 81 w 270"/>
                <a:gd name="T63" fmla="*/ 139 h 264"/>
                <a:gd name="T64" fmla="*/ 201 w 270"/>
                <a:gd name="T65" fmla="*/ 125 h 264"/>
                <a:gd name="T66" fmla="*/ 240 w 270"/>
                <a:gd name="T67" fmla="*/ 132 h 264"/>
                <a:gd name="T68" fmla="*/ 241 w 270"/>
                <a:gd name="T69" fmla="*/ 132 h 264"/>
                <a:gd name="T70" fmla="*/ 201 w 270"/>
                <a:gd name="T71" fmla="*/ 184 h 264"/>
                <a:gd name="T72" fmla="*/ 67 w 270"/>
                <a:gd name="T73" fmla="*/ 134 h 264"/>
                <a:gd name="T74" fmla="*/ 32 w 270"/>
                <a:gd name="T75" fmla="*/ 189 h 264"/>
                <a:gd name="T76" fmla="*/ 42 w 270"/>
                <a:gd name="T77" fmla="*/ 181 h 264"/>
                <a:gd name="T78" fmla="*/ 29 w 270"/>
                <a:gd name="T79" fmla="*/ 156 h 264"/>
                <a:gd name="T80" fmla="*/ 36 w 270"/>
                <a:gd name="T81" fmla="*/ 132 h 264"/>
                <a:gd name="T82" fmla="*/ 52 w 270"/>
                <a:gd name="T83" fmla="*/ 143 h 264"/>
                <a:gd name="T84" fmla="*/ 107 w 270"/>
                <a:gd name="T85" fmla="*/ 146 h 264"/>
                <a:gd name="T86" fmla="*/ 111 w 270"/>
                <a:gd name="T87" fmla="*/ 149 h 264"/>
                <a:gd name="T88" fmla="*/ 166 w 270"/>
                <a:gd name="T89" fmla="*/ 150 h 264"/>
                <a:gd name="T90" fmla="*/ 181 w 270"/>
                <a:gd name="T91" fmla="*/ 159 h 264"/>
                <a:gd name="T92" fmla="*/ 181 w 270"/>
                <a:gd name="T93" fmla="*/ 176 h 264"/>
                <a:gd name="T94" fmla="*/ 196 w 270"/>
                <a:gd name="T95" fmla="*/ 169 h 264"/>
                <a:gd name="T96" fmla="*/ 134 w 270"/>
                <a:gd name="T97" fmla="*/ 162 h 264"/>
                <a:gd name="T98" fmla="*/ 157 w 270"/>
                <a:gd name="T99" fmla="*/ 162 h 264"/>
                <a:gd name="T100" fmla="*/ 145 w 270"/>
                <a:gd name="T101" fmla="*/ 168 h 264"/>
                <a:gd name="T102" fmla="*/ 153 w 270"/>
                <a:gd name="T103" fmla="*/ 179 h 264"/>
                <a:gd name="T104" fmla="*/ 121 w 270"/>
                <a:gd name="T105" fmla="*/ 183 h 264"/>
                <a:gd name="T106" fmla="*/ 192 w 270"/>
                <a:gd name="T107" fmla="*/ 206 h 264"/>
                <a:gd name="T108" fmla="*/ 88 w 270"/>
                <a:gd name="T109" fmla="*/ 188 h 264"/>
                <a:gd name="T110" fmla="*/ 71 w 270"/>
                <a:gd name="T111" fmla="*/ 198 h 264"/>
                <a:gd name="T112" fmla="*/ 200 w 270"/>
                <a:gd name="T113" fmla="*/ 211 h 264"/>
                <a:gd name="T114" fmla="*/ 222 w 270"/>
                <a:gd name="T115" fmla="*/ 217 h 264"/>
                <a:gd name="T116" fmla="*/ 134 w 270"/>
                <a:gd name="T117" fmla="*/ 231 h 264"/>
                <a:gd name="T118" fmla="*/ 149 w 270"/>
                <a:gd name="T119" fmla="*/ 21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0" h="264">
                  <a:moveTo>
                    <a:pt x="253" y="73"/>
                  </a:moveTo>
                  <a:cubicBezTo>
                    <a:pt x="266" y="99"/>
                    <a:pt x="270" y="134"/>
                    <a:pt x="261" y="163"/>
                  </a:cubicBezTo>
                  <a:cubicBezTo>
                    <a:pt x="253" y="197"/>
                    <a:pt x="224" y="232"/>
                    <a:pt x="190" y="246"/>
                  </a:cubicBezTo>
                  <a:cubicBezTo>
                    <a:pt x="153" y="264"/>
                    <a:pt x="99" y="260"/>
                    <a:pt x="66" y="236"/>
                  </a:cubicBezTo>
                  <a:cubicBezTo>
                    <a:pt x="19" y="204"/>
                    <a:pt x="0" y="148"/>
                    <a:pt x="14" y="94"/>
                  </a:cubicBezTo>
                  <a:cubicBezTo>
                    <a:pt x="23" y="62"/>
                    <a:pt x="48" y="29"/>
                    <a:pt x="80" y="14"/>
                  </a:cubicBezTo>
                  <a:cubicBezTo>
                    <a:pt x="97" y="5"/>
                    <a:pt x="117" y="1"/>
                    <a:pt x="138" y="0"/>
                  </a:cubicBezTo>
                  <a:cubicBezTo>
                    <a:pt x="186" y="0"/>
                    <a:pt x="232" y="29"/>
                    <a:pt x="253" y="73"/>
                  </a:cubicBezTo>
                  <a:close/>
                  <a:moveTo>
                    <a:pt x="140" y="7"/>
                  </a:moveTo>
                  <a:cubicBezTo>
                    <a:pt x="141" y="12"/>
                    <a:pt x="141" y="19"/>
                    <a:pt x="141" y="24"/>
                  </a:cubicBezTo>
                  <a:cubicBezTo>
                    <a:pt x="141" y="24"/>
                    <a:pt x="141" y="23"/>
                    <a:pt x="141" y="23"/>
                  </a:cubicBezTo>
                  <a:cubicBezTo>
                    <a:pt x="142" y="22"/>
                    <a:pt x="143" y="23"/>
                    <a:pt x="143" y="24"/>
                  </a:cubicBezTo>
                  <a:cubicBezTo>
                    <a:pt x="143" y="24"/>
                    <a:pt x="144" y="26"/>
                    <a:pt x="143" y="27"/>
                  </a:cubicBezTo>
                  <a:cubicBezTo>
                    <a:pt x="144" y="27"/>
                    <a:pt x="144" y="26"/>
                    <a:pt x="145" y="26"/>
                  </a:cubicBezTo>
                  <a:cubicBezTo>
                    <a:pt x="159" y="27"/>
                    <a:pt x="173" y="31"/>
                    <a:pt x="185" y="38"/>
                  </a:cubicBezTo>
                  <a:cubicBezTo>
                    <a:pt x="185" y="38"/>
                    <a:pt x="185" y="38"/>
                    <a:pt x="185" y="38"/>
                  </a:cubicBezTo>
                  <a:cubicBezTo>
                    <a:pt x="187" y="37"/>
                    <a:pt x="191" y="35"/>
                    <a:pt x="193" y="37"/>
                  </a:cubicBezTo>
                  <a:cubicBezTo>
                    <a:pt x="196" y="36"/>
                    <a:pt x="197" y="40"/>
                    <a:pt x="199" y="40"/>
                  </a:cubicBezTo>
                  <a:cubicBezTo>
                    <a:pt x="202" y="42"/>
                    <a:pt x="206" y="46"/>
                    <a:pt x="206" y="49"/>
                  </a:cubicBezTo>
                  <a:cubicBezTo>
                    <a:pt x="207" y="50"/>
                    <a:pt x="209" y="51"/>
                    <a:pt x="209" y="52"/>
                  </a:cubicBezTo>
                  <a:cubicBezTo>
                    <a:pt x="211" y="48"/>
                    <a:pt x="215" y="45"/>
                    <a:pt x="218" y="41"/>
                  </a:cubicBezTo>
                  <a:cubicBezTo>
                    <a:pt x="221" y="40"/>
                    <a:pt x="221" y="40"/>
                    <a:pt x="221" y="40"/>
                  </a:cubicBezTo>
                  <a:cubicBezTo>
                    <a:pt x="201" y="22"/>
                    <a:pt x="178" y="12"/>
                    <a:pt x="153" y="8"/>
                  </a:cubicBezTo>
                  <a:cubicBezTo>
                    <a:pt x="149" y="7"/>
                    <a:pt x="144" y="8"/>
                    <a:pt x="140" y="7"/>
                  </a:cubicBezTo>
                  <a:close/>
                  <a:moveTo>
                    <a:pt x="133" y="7"/>
                  </a:moveTo>
                  <a:cubicBezTo>
                    <a:pt x="108" y="8"/>
                    <a:pt x="85" y="17"/>
                    <a:pt x="65" y="32"/>
                  </a:cubicBezTo>
                  <a:cubicBezTo>
                    <a:pt x="61" y="34"/>
                    <a:pt x="57" y="38"/>
                    <a:pt x="53" y="41"/>
                  </a:cubicBezTo>
                  <a:cubicBezTo>
                    <a:pt x="54" y="41"/>
                    <a:pt x="54" y="41"/>
                    <a:pt x="54" y="41"/>
                  </a:cubicBezTo>
                  <a:cubicBezTo>
                    <a:pt x="59" y="44"/>
                    <a:pt x="64" y="50"/>
                    <a:pt x="68" y="54"/>
                  </a:cubicBezTo>
                  <a:cubicBezTo>
                    <a:pt x="68" y="53"/>
                    <a:pt x="68" y="53"/>
                    <a:pt x="68" y="53"/>
                  </a:cubicBezTo>
                  <a:cubicBezTo>
                    <a:pt x="87" y="36"/>
                    <a:pt x="109" y="27"/>
                    <a:pt x="133" y="26"/>
                  </a:cubicBezTo>
                  <a:cubicBezTo>
                    <a:pt x="133" y="24"/>
                    <a:pt x="133" y="24"/>
                    <a:pt x="133" y="24"/>
                  </a:cubicBezTo>
                  <a:cubicBezTo>
                    <a:pt x="133" y="9"/>
                    <a:pt x="133" y="9"/>
                    <a:pt x="133" y="9"/>
                  </a:cubicBezTo>
                  <a:lnTo>
                    <a:pt x="133" y="7"/>
                  </a:lnTo>
                  <a:close/>
                  <a:moveTo>
                    <a:pt x="155" y="17"/>
                  </a:moveTo>
                  <a:cubicBezTo>
                    <a:pt x="146" y="21"/>
                    <a:pt x="146" y="21"/>
                    <a:pt x="146" y="21"/>
                  </a:cubicBezTo>
                  <a:cubicBezTo>
                    <a:pt x="145" y="21"/>
                    <a:pt x="144" y="20"/>
                    <a:pt x="143" y="21"/>
                  </a:cubicBezTo>
                  <a:cubicBezTo>
                    <a:pt x="143" y="21"/>
                    <a:pt x="143" y="22"/>
                    <a:pt x="143" y="22"/>
                  </a:cubicBezTo>
                  <a:cubicBezTo>
                    <a:pt x="147" y="27"/>
                    <a:pt x="153" y="24"/>
                    <a:pt x="157" y="23"/>
                  </a:cubicBezTo>
                  <a:cubicBezTo>
                    <a:pt x="160" y="25"/>
                    <a:pt x="163" y="23"/>
                    <a:pt x="165" y="21"/>
                  </a:cubicBezTo>
                  <a:cubicBezTo>
                    <a:pt x="165" y="21"/>
                    <a:pt x="165" y="21"/>
                    <a:pt x="165" y="21"/>
                  </a:cubicBezTo>
                  <a:cubicBezTo>
                    <a:pt x="163" y="18"/>
                    <a:pt x="159" y="17"/>
                    <a:pt x="155" y="17"/>
                  </a:cubicBezTo>
                  <a:close/>
                  <a:moveTo>
                    <a:pt x="140" y="33"/>
                  </a:moveTo>
                  <a:cubicBezTo>
                    <a:pt x="141" y="34"/>
                    <a:pt x="141" y="34"/>
                    <a:pt x="141" y="34"/>
                  </a:cubicBezTo>
                  <a:cubicBezTo>
                    <a:pt x="141" y="40"/>
                    <a:pt x="141" y="46"/>
                    <a:pt x="141" y="52"/>
                  </a:cubicBezTo>
                  <a:cubicBezTo>
                    <a:pt x="143" y="51"/>
                    <a:pt x="145" y="52"/>
                    <a:pt x="148" y="52"/>
                  </a:cubicBezTo>
                  <a:cubicBezTo>
                    <a:pt x="160" y="54"/>
                    <a:pt x="172" y="58"/>
                    <a:pt x="182" y="66"/>
                  </a:cubicBezTo>
                  <a:cubicBezTo>
                    <a:pt x="181" y="64"/>
                    <a:pt x="180" y="63"/>
                    <a:pt x="179" y="61"/>
                  </a:cubicBezTo>
                  <a:cubicBezTo>
                    <a:pt x="180" y="61"/>
                    <a:pt x="180" y="61"/>
                    <a:pt x="180" y="61"/>
                  </a:cubicBezTo>
                  <a:cubicBezTo>
                    <a:pt x="180" y="59"/>
                    <a:pt x="178" y="58"/>
                    <a:pt x="178" y="56"/>
                  </a:cubicBezTo>
                  <a:cubicBezTo>
                    <a:pt x="178" y="56"/>
                    <a:pt x="179" y="55"/>
                    <a:pt x="179" y="56"/>
                  </a:cubicBezTo>
                  <a:cubicBezTo>
                    <a:pt x="181" y="58"/>
                    <a:pt x="183" y="60"/>
                    <a:pt x="185" y="62"/>
                  </a:cubicBezTo>
                  <a:cubicBezTo>
                    <a:pt x="186" y="62"/>
                    <a:pt x="187" y="62"/>
                    <a:pt x="188" y="63"/>
                  </a:cubicBezTo>
                  <a:cubicBezTo>
                    <a:pt x="190" y="64"/>
                    <a:pt x="189" y="67"/>
                    <a:pt x="190" y="68"/>
                  </a:cubicBezTo>
                  <a:cubicBezTo>
                    <a:pt x="191" y="72"/>
                    <a:pt x="195" y="74"/>
                    <a:pt x="195" y="78"/>
                  </a:cubicBezTo>
                  <a:cubicBezTo>
                    <a:pt x="195" y="78"/>
                    <a:pt x="196" y="78"/>
                    <a:pt x="197" y="78"/>
                  </a:cubicBezTo>
                  <a:cubicBezTo>
                    <a:pt x="200" y="83"/>
                    <a:pt x="200" y="83"/>
                    <a:pt x="200" y="83"/>
                  </a:cubicBezTo>
                  <a:cubicBezTo>
                    <a:pt x="200" y="84"/>
                    <a:pt x="200" y="85"/>
                    <a:pt x="201" y="86"/>
                  </a:cubicBezTo>
                  <a:cubicBezTo>
                    <a:pt x="203" y="86"/>
                    <a:pt x="204" y="84"/>
                    <a:pt x="206" y="84"/>
                  </a:cubicBezTo>
                  <a:cubicBezTo>
                    <a:pt x="208" y="86"/>
                    <a:pt x="205" y="88"/>
                    <a:pt x="205" y="89"/>
                  </a:cubicBezTo>
                  <a:cubicBezTo>
                    <a:pt x="206" y="89"/>
                    <a:pt x="208" y="88"/>
                    <a:pt x="208" y="89"/>
                  </a:cubicBezTo>
                  <a:cubicBezTo>
                    <a:pt x="209" y="91"/>
                    <a:pt x="207" y="92"/>
                    <a:pt x="207" y="92"/>
                  </a:cubicBezTo>
                  <a:cubicBezTo>
                    <a:pt x="207" y="94"/>
                    <a:pt x="208" y="94"/>
                    <a:pt x="209" y="94"/>
                  </a:cubicBezTo>
                  <a:cubicBezTo>
                    <a:pt x="210" y="94"/>
                    <a:pt x="211" y="95"/>
                    <a:pt x="210" y="96"/>
                  </a:cubicBezTo>
                  <a:cubicBezTo>
                    <a:pt x="213" y="99"/>
                    <a:pt x="209" y="103"/>
                    <a:pt x="211" y="107"/>
                  </a:cubicBezTo>
                  <a:cubicBezTo>
                    <a:pt x="212" y="109"/>
                    <a:pt x="211" y="111"/>
                    <a:pt x="209" y="113"/>
                  </a:cubicBezTo>
                  <a:cubicBezTo>
                    <a:pt x="209" y="116"/>
                    <a:pt x="207" y="117"/>
                    <a:pt x="206" y="120"/>
                  </a:cubicBezTo>
                  <a:cubicBezTo>
                    <a:pt x="202" y="120"/>
                    <a:pt x="202" y="120"/>
                    <a:pt x="202" y="120"/>
                  </a:cubicBezTo>
                  <a:cubicBezTo>
                    <a:pt x="201" y="122"/>
                    <a:pt x="204" y="124"/>
                    <a:pt x="202" y="125"/>
                  </a:cubicBezTo>
                  <a:cubicBezTo>
                    <a:pt x="209" y="125"/>
                    <a:pt x="209" y="125"/>
                    <a:pt x="209" y="125"/>
                  </a:cubicBezTo>
                  <a:cubicBezTo>
                    <a:pt x="209" y="125"/>
                    <a:pt x="209" y="125"/>
                    <a:pt x="209" y="125"/>
                  </a:cubicBezTo>
                  <a:cubicBezTo>
                    <a:pt x="208" y="122"/>
                    <a:pt x="208" y="118"/>
                    <a:pt x="210" y="116"/>
                  </a:cubicBezTo>
                  <a:cubicBezTo>
                    <a:pt x="211" y="113"/>
                    <a:pt x="211" y="110"/>
                    <a:pt x="213" y="109"/>
                  </a:cubicBezTo>
                  <a:cubicBezTo>
                    <a:pt x="213" y="108"/>
                    <a:pt x="214" y="108"/>
                    <a:pt x="215" y="109"/>
                  </a:cubicBezTo>
                  <a:cubicBezTo>
                    <a:pt x="215" y="111"/>
                    <a:pt x="215" y="113"/>
                    <a:pt x="213" y="115"/>
                  </a:cubicBezTo>
                  <a:cubicBezTo>
                    <a:pt x="216" y="118"/>
                    <a:pt x="215" y="122"/>
                    <a:pt x="215" y="126"/>
                  </a:cubicBezTo>
                  <a:cubicBezTo>
                    <a:pt x="222" y="125"/>
                    <a:pt x="228" y="125"/>
                    <a:pt x="234" y="125"/>
                  </a:cubicBezTo>
                  <a:cubicBezTo>
                    <a:pt x="234" y="124"/>
                    <a:pt x="234" y="124"/>
                    <a:pt x="234" y="124"/>
                  </a:cubicBezTo>
                  <a:cubicBezTo>
                    <a:pt x="233" y="112"/>
                    <a:pt x="230" y="101"/>
                    <a:pt x="225" y="91"/>
                  </a:cubicBezTo>
                  <a:cubicBezTo>
                    <a:pt x="224" y="91"/>
                    <a:pt x="223" y="92"/>
                    <a:pt x="221" y="92"/>
                  </a:cubicBezTo>
                  <a:cubicBezTo>
                    <a:pt x="221" y="91"/>
                    <a:pt x="221" y="91"/>
                    <a:pt x="221" y="90"/>
                  </a:cubicBezTo>
                  <a:cubicBezTo>
                    <a:pt x="218" y="88"/>
                    <a:pt x="217" y="85"/>
                    <a:pt x="214" y="82"/>
                  </a:cubicBezTo>
                  <a:cubicBezTo>
                    <a:pt x="210" y="83"/>
                    <a:pt x="209" y="79"/>
                    <a:pt x="206" y="79"/>
                  </a:cubicBezTo>
                  <a:cubicBezTo>
                    <a:pt x="203" y="78"/>
                    <a:pt x="205" y="73"/>
                    <a:pt x="201" y="74"/>
                  </a:cubicBezTo>
                  <a:cubicBezTo>
                    <a:pt x="200" y="74"/>
                    <a:pt x="198" y="72"/>
                    <a:pt x="197" y="70"/>
                  </a:cubicBezTo>
                  <a:cubicBezTo>
                    <a:pt x="197" y="67"/>
                    <a:pt x="197" y="63"/>
                    <a:pt x="194" y="61"/>
                  </a:cubicBezTo>
                  <a:cubicBezTo>
                    <a:pt x="191" y="60"/>
                    <a:pt x="190" y="63"/>
                    <a:pt x="188" y="63"/>
                  </a:cubicBezTo>
                  <a:cubicBezTo>
                    <a:pt x="187" y="62"/>
                    <a:pt x="187" y="61"/>
                    <a:pt x="187" y="59"/>
                  </a:cubicBezTo>
                  <a:cubicBezTo>
                    <a:pt x="187" y="59"/>
                    <a:pt x="186" y="58"/>
                    <a:pt x="186" y="57"/>
                  </a:cubicBezTo>
                  <a:cubicBezTo>
                    <a:pt x="189" y="53"/>
                    <a:pt x="182" y="53"/>
                    <a:pt x="184" y="49"/>
                  </a:cubicBezTo>
                  <a:cubicBezTo>
                    <a:pt x="183" y="46"/>
                    <a:pt x="180" y="45"/>
                    <a:pt x="179" y="43"/>
                  </a:cubicBezTo>
                  <a:cubicBezTo>
                    <a:pt x="169" y="38"/>
                    <a:pt x="159" y="35"/>
                    <a:pt x="148" y="34"/>
                  </a:cubicBezTo>
                  <a:cubicBezTo>
                    <a:pt x="145" y="33"/>
                    <a:pt x="143" y="34"/>
                    <a:pt x="140" y="33"/>
                  </a:cubicBezTo>
                  <a:close/>
                  <a:moveTo>
                    <a:pt x="198" y="33"/>
                  </a:moveTo>
                  <a:cubicBezTo>
                    <a:pt x="197" y="34"/>
                    <a:pt x="196" y="32"/>
                    <a:pt x="194" y="33"/>
                  </a:cubicBezTo>
                  <a:cubicBezTo>
                    <a:pt x="194" y="34"/>
                    <a:pt x="194" y="34"/>
                    <a:pt x="195" y="35"/>
                  </a:cubicBezTo>
                  <a:cubicBezTo>
                    <a:pt x="197" y="36"/>
                    <a:pt x="198" y="40"/>
                    <a:pt x="201" y="39"/>
                  </a:cubicBezTo>
                  <a:cubicBezTo>
                    <a:pt x="202" y="38"/>
                    <a:pt x="201" y="37"/>
                    <a:pt x="201" y="35"/>
                  </a:cubicBezTo>
                  <a:cubicBezTo>
                    <a:pt x="200" y="34"/>
                    <a:pt x="199" y="33"/>
                    <a:pt x="198" y="33"/>
                  </a:cubicBezTo>
                  <a:close/>
                  <a:moveTo>
                    <a:pt x="83" y="50"/>
                  </a:moveTo>
                  <a:cubicBezTo>
                    <a:pt x="79" y="53"/>
                    <a:pt x="76" y="56"/>
                    <a:pt x="72" y="59"/>
                  </a:cubicBezTo>
                  <a:cubicBezTo>
                    <a:pt x="76" y="62"/>
                    <a:pt x="80" y="67"/>
                    <a:pt x="85" y="71"/>
                  </a:cubicBezTo>
                  <a:cubicBezTo>
                    <a:pt x="85" y="72"/>
                    <a:pt x="85" y="72"/>
                    <a:pt x="85" y="72"/>
                  </a:cubicBezTo>
                  <a:cubicBezTo>
                    <a:pt x="96" y="61"/>
                    <a:pt x="109" y="55"/>
                    <a:pt x="123" y="52"/>
                  </a:cubicBezTo>
                  <a:cubicBezTo>
                    <a:pt x="127" y="52"/>
                    <a:pt x="130" y="51"/>
                    <a:pt x="133" y="52"/>
                  </a:cubicBezTo>
                  <a:cubicBezTo>
                    <a:pt x="133" y="46"/>
                    <a:pt x="133" y="39"/>
                    <a:pt x="133" y="33"/>
                  </a:cubicBezTo>
                  <a:cubicBezTo>
                    <a:pt x="115" y="34"/>
                    <a:pt x="98" y="40"/>
                    <a:pt x="83" y="50"/>
                  </a:cubicBezTo>
                  <a:close/>
                  <a:moveTo>
                    <a:pt x="225" y="44"/>
                  </a:moveTo>
                  <a:cubicBezTo>
                    <a:pt x="222" y="49"/>
                    <a:pt x="217" y="53"/>
                    <a:pt x="213" y="58"/>
                  </a:cubicBezTo>
                  <a:cubicBezTo>
                    <a:pt x="210" y="58"/>
                    <a:pt x="210" y="58"/>
                    <a:pt x="210" y="58"/>
                  </a:cubicBezTo>
                  <a:cubicBezTo>
                    <a:pt x="212" y="59"/>
                    <a:pt x="212" y="60"/>
                    <a:pt x="213" y="61"/>
                  </a:cubicBezTo>
                  <a:cubicBezTo>
                    <a:pt x="218" y="64"/>
                    <a:pt x="219" y="69"/>
                    <a:pt x="223" y="71"/>
                  </a:cubicBezTo>
                  <a:cubicBezTo>
                    <a:pt x="225" y="76"/>
                    <a:pt x="231" y="80"/>
                    <a:pt x="231" y="85"/>
                  </a:cubicBezTo>
                  <a:cubicBezTo>
                    <a:pt x="236" y="98"/>
                    <a:pt x="240" y="111"/>
                    <a:pt x="240" y="125"/>
                  </a:cubicBezTo>
                  <a:cubicBezTo>
                    <a:pt x="240" y="126"/>
                    <a:pt x="240" y="126"/>
                    <a:pt x="240" y="126"/>
                  </a:cubicBezTo>
                  <a:cubicBezTo>
                    <a:pt x="241" y="126"/>
                    <a:pt x="241" y="126"/>
                    <a:pt x="242" y="125"/>
                  </a:cubicBezTo>
                  <a:cubicBezTo>
                    <a:pt x="260" y="125"/>
                    <a:pt x="260" y="125"/>
                    <a:pt x="260" y="125"/>
                  </a:cubicBezTo>
                  <a:cubicBezTo>
                    <a:pt x="259" y="123"/>
                    <a:pt x="259" y="121"/>
                    <a:pt x="259" y="118"/>
                  </a:cubicBezTo>
                  <a:cubicBezTo>
                    <a:pt x="256" y="90"/>
                    <a:pt x="244" y="66"/>
                    <a:pt x="225" y="44"/>
                  </a:cubicBezTo>
                  <a:close/>
                  <a:moveTo>
                    <a:pt x="50" y="45"/>
                  </a:moveTo>
                  <a:cubicBezTo>
                    <a:pt x="32" y="65"/>
                    <a:pt x="20" y="88"/>
                    <a:pt x="17" y="114"/>
                  </a:cubicBezTo>
                  <a:cubicBezTo>
                    <a:pt x="16" y="118"/>
                    <a:pt x="17" y="122"/>
                    <a:pt x="16" y="126"/>
                  </a:cubicBezTo>
                  <a:cubicBezTo>
                    <a:pt x="22" y="126"/>
                    <a:pt x="29" y="126"/>
                    <a:pt x="36" y="126"/>
                  </a:cubicBezTo>
                  <a:cubicBezTo>
                    <a:pt x="35" y="124"/>
                    <a:pt x="35" y="124"/>
                    <a:pt x="35" y="124"/>
                  </a:cubicBezTo>
                  <a:cubicBezTo>
                    <a:pt x="36" y="103"/>
                    <a:pt x="43" y="85"/>
                    <a:pt x="54" y="69"/>
                  </a:cubicBezTo>
                  <a:cubicBezTo>
                    <a:pt x="57" y="66"/>
                    <a:pt x="59" y="61"/>
                    <a:pt x="63" y="59"/>
                  </a:cubicBezTo>
                  <a:cubicBezTo>
                    <a:pt x="59" y="55"/>
                    <a:pt x="55" y="51"/>
                    <a:pt x="50" y="46"/>
                  </a:cubicBezTo>
                  <a:lnTo>
                    <a:pt x="50" y="45"/>
                  </a:lnTo>
                  <a:close/>
                  <a:moveTo>
                    <a:pt x="134" y="58"/>
                  </a:moveTo>
                  <a:cubicBezTo>
                    <a:pt x="133" y="59"/>
                    <a:pt x="133" y="59"/>
                    <a:pt x="133" y="59"/>
                  </a:cubicBezTo>
                  <a:cubicBezTo>
                    <a:pt x="116" y="60"/>
                    <a:pt x="102" y="67"/>
                    <a:pt x="90" y="77"/>
                  </a:cubicBezTo>
                  <a:cubicBezTo>
                    <a:pt x="95" y="80"/>
                    <a:pt x="99" y="85"/>
                    <a:pt x="104" y="89"/>
                  </a:cubicBezTo>
                  <a:cubicBezTo>
                    <a:pt x="104" y="89"/>
                    <a:pt x="104" y="88"/>
                    <a:pt x="105" y="88"/>
                  </a:cubicBezTo>
                  <a:cubicBezTo>
                    <a:pt x="111" y="84"/>
                    <a:pt x="117" y="80"/>
                    <a:pt x="124" y="78"/>
                  </a:cubicBezTo>
                  <a:cubicBezTo>
                    <a:pt x="127" y="78"/>
                    <a:pt x="130" y="76"/>
                    <a:pt x="134" y="77"/>
                  </a:cubicBezTo>
                  <a:cubicBezTo>
                    <a:pt x="133" y="71"/>
                    <a:pt x="133" y="64"/>
                    <a:pt x="134" y="58"/>
                  </a:cubicBezTo>
                  <a:close/>
                  <a:moveTo>
                    <a:pt x="140" y="58"/>
                  </a:moveTo>
                  <a:cubicBezTo>
                    <a:pt x="141" y="59"/>
                    <a:pt x="141" y="59"/>
                    <a:pt x="141" y="59"/>
                  </a:cubicBezTo>
                  <a:cubicBezTo>
                    <a:pt x="141" y="77"/>
                    <a:pt x="141" y="77"/>
                    <a:pt x="141" y="77"/>
                  </a:cubicBezTo>
                  <a:cubicBezTo>
                    <a:pt x="143" y="76"/>
                    <a:pt x="143" y="76"/>
                    <a:pt x="143" y="76"/>
                  </a:cubicBezTo>
                  <a:cubicBezTo>
                    <a:pt x="153" y="78"/>
                    <a:pt x="163" y="81"/>
                    <a:pt x="171" y="88"/>
                  </a:cubicBezTo>
                  <a:cubicBezTo>
                    <a:pt x="172" y="89"/>
                    <a:pt x="172" y="89"/>
                    <a:pt x="172" y="89"/>
                  </a:cubicBezTo>
                  <a:cubicBezTo>
                    <a:pt x="175" y="85"/>
                    <a:pt x="179" y="82"/>
                    <a:pt x="182" y="78"/>
                  </a:cubicBezTo>
                  <a:cubicBezTo>
                    <a:pt x="185" y="76"/>
                    <a:pt x="185" y="76"/>
                    <a:pt x="185" y="76"/>
                  </a:cubicBezTo>
                  <a:cubicBezTo>
                    <a:pt x="184" y="76"/>
                    <a:pt x="184" y="76"/>
                    <a:pt x="184" y="76"/>
                  </a:cubicBezTo>
                  <a:cubicBezTo>
                    <a:pt x="177" y="70"/>
                    <a:pt x="169" y="65"/>
                    <a:pt x="161" y="62"/>
                  </a:cubicBezTo>
                  <a:cubicBezTo>
                    <a:pt x="154" y="60"/>
                    <a:pt x="147" y="59"/>
                    <a:pt x="140" y="58"/>
                  </a:cubicBezTo>
                  <a:close/>
                  <a:moveTo>
                    <a:pt x="67" y="63"/>
                  </a:moveTo>
                  <a:cubicBezTo>
                    <a:pt x="67" y="64"/>
                    <a:pt x="67" y="64"/>
                    <a:pt x="67" y="64"/>
                  </a:cubicBezTo>
                  <a:cubicBezTo>
                    <a:pt x="60" y="73"/>
                    <a:pt x="60" y="73"/>
                    <a:pt x="60" y="73"/>
                  </a:cubicBezTo>
                  <a:cubicBezTo>
                    <a:pt x="49" y="88"/>
                    <a:pt x="43" y="106"/>
                    <a:pt x="42" y="126"/>
                  </a:cubicBezTo>
                  <a:cubicBezTo>
                    <a:pt x="59" y="126"/>
                    <a:pt x="59" y="126"/>
                    <a:pt x="59" y="126"/>
                  </a:cubicBezTo>
                  <a:cubicBezTo>
                    <a:pt x="61" y="126"/>
                    <a:pt x="61" y="126"/>
                    <a:pt x="61" y="126"/>
                  </a:cubicBezTo>
                  <a:cubicBezTo>
                    <a:pt x="60" y="126"/>
                    <a:pt x="61" y="125"/>
                    <a:pt x="60" y="124"/>
                  </a:cubicBezTo>
                  <a:cubicBezTo>
                    <a:pt x="62" y="106"/>
                    <a:pt x="68" y="90"/>
                    <a:pt x="81" y="76"/>
                  </a:cubicBezTo>
                  <a:cubicBezTo>
                    <a:pt x="76" y="72"/>
                    <a:pt x="71" y="68"/>
                    <a:pt x="67" y="63"/>
                  </a:cubicBezTo>
                  <a:close/>
                  <a:moveTo>
                    <a:pt x="189" y="81"/>
                  </a:moveTo>
                  <a:cubicBezTo>
                    <a:pt x="189" y="81"/>
                    <a:pt x="189" y="81"/>
                    <a:pt x="189" y="81"/>
                  </a:cubicBezTo>
                  <a:cubicBezTo>
                    <a:pt x="183" y="88"/>
                    <a:pt x="177" y="94"/>
                    <a:pt x="171" y="100"/>
                  </a:cubicBezTo>
                  <a:cubicBezTo>
                    <a:pt x="171" y="101"/>
                    <a:pt x="172" y="102"/>
                    <a:pt x="173" y="102"/>
                  </a:cubicBezTo>
                  <a:cubicBezTo>
                    <a:pt x="173" y="100"/>
                    <a:pt x="174" y="99"/>
                    <a:pt x="174" y="97"/>
                  </a:cubicBezTo>
                  <a:cubicBezTo>
                    <a:pt x="175" y="95"/>
                    <a:pt x="178" y="97"/>
                    <a:pt x="180" y="97"/>
                  </a:cubicBezTo>
                  <a:cubicBezTo>
                    <a:pt x="183" y="96"/>
                    <a:pt x="186" y="98"/>
                    <a:pt x="189" y="98"/>
                  </a:cubicBezTo>
                  <a:cubicBezTo>
                    <a:pt x="191" y="99"/>
                    <a:pt x="191" y="102"/>
                    <a:pt x="193" y="103"/>
                  </a:cubicBezTo>
                  <a:cubicBezTo>
                    <a:pt x="194" y="104"/>
                    <a:pt x="194" y="105"/>
                    <a:pt x="193" y="105"/>
                  </a:cubicBezTo>
                  <a:cubicBezTo>
                    <a:pt x="193" y="110"/>
                    <a:pt x="196" y="104"/>
                    <a:pt x="198" y="105"/>
                  </a:cubicBezTo>
                  <a:cubicBezTo>
                    <a:pt x="199" y="106"/>
                    <a:pt x="200" y="106"/>
                    <a:pt x="201" y="107"/>
                  </a:cubicBezTo>
                  <a:cubicBezTo>
                    <a:pt x="202" y="109"/>
                    <a:pt x="204" y="108"/>
                    <a:pt x="204" y="110"/>
                  </a:cubicBezTo>
                  <a:cubicBezTo>
                    <a:pt x="204" y="111"/>
                    <a:pt x="203" y="111"/>
                    <a:pt x="202" y="112"/>
                  </a:cubicBezTo>
                  <a:cubicBezTo>
                    <a:pt x="203" y="114"/>
                    <a:pt x="200" y="115"/>
                    <a:pt x="201" y="117"/>
                  </a:cubicBezTo>
                  <a:cubicBezTo>
                    <a:pt x="205" y="118"/>
                    <a:pt x="205" y="114"/>
                    <a:pt x="207" y="112"/>
                  </a:cubicBezTo>
                  <a:cubicBezTo>
                    <a:pt x="206" y="108"/>
                    <a:pt x="205" y="105"/>
                    <a:pt x="203" y="102"/>
                  </a:cubicBezTo>
                  <a:cubicBezTo>
                    <a:pt x="201" y="101"/>
                    <a:pt x="200" y="99"/>
                    <a:pt x="198" y="99"/>
                  </a:cubicBezTo>
                  <a:cubicBezTo>
                    <a:pt x="194" y="97"/>
                    <a:pt x="198" y="94"/>
                    <a:pt x="198" y="92"/>
                  </a:cubicBezTo>
                  <a:cubicBezTo>
                    <a:pt x="196" y="88"/>
                    <a:pt x="192" y="84"/>
                    <a:pt x="189" y="81"/>
                  </a:cubicBezTo>
                  <a:close/>
                  <a:moveTo>
                    <a:pt x="85" y="81"/>
                  </a:moveTo>
                  <a:cubicBezTo>
                    <a:pt x="77" y="92"/>
                    <a:pt x="71" y="103"/>
                    <a:pt x="68" y="117"/>
                  </a:cubicBezTo>
                  <a:cubicBezTo>
                    <a:pt x="68" y="120"/>
                    <a:pt x="68" y="123"/>
                    <a:pt x="67" y="126"/>
                  </a:cubicBezTo>
                  <a:cubicBezTo>
                    <a:pt x="69" y="125"/>
                    <a:pt x="72" y="126"/>
                    <a:pt x="75" y="126"/>
                  </a:cubicBezTo>
                  <a:cubicBezTo>
                    <a:pt x="73" y="125"/>
                    <a:pt x="74" y="123"/>
                    <a:pt x="74" y="122"/>
                  </a:cubicBezTo>
                  <a:cubicBezTo>
                    <a:pt x="73" y="121"/>
                    <a:pt x="73" y="119"/>
                    <a:pt x="75" y="118"/>
                  </a:cubicBezTo>
                  <a:cubicBezTo>
                    <a:pt x="74" y="115"/>
                    <a:pt x="77" y="114"/>
                    <a:pt x="78" y="111"/>
                  </a:cubicBezTo>
                  <a:cubicBezTo>
                    <a:pt x="78" y="109"/>
                    <a:pt x="81" y="110"/>
                    <a:pt x="83" y="109"/>
                  </a:cubicBezTo>
                  <a:cubicBezTo>
                    <a:pt x="84" y="108"/>
                    <a:pt x="83" y="108"/>
                    <a:pt x="83" y="107"/>
                  </a:cubicBezTo>
                  <a:cubicBezTo>
                    <a:pt x="84" y="105"/>
                    <a:pt x="86" y="105"/>
                    <a:pt x="88" y="104"/>
                  </a:cubicBezTo>
                  <a:cubicBezTo>
                    <a:pt x="89" y="103"/>
                    <a:pt x="90" y="101"/>
                    <a:pt x="92" y="100"/>
                  </a:cubicBezTo>
                  <a:cubicBezTo>
                    <a:pt x="96" y="100"/>
                    <a:pt x="96" y="95"/>
                    <a:pt x="100" y="94"/>
                  </a:cubicBezTo>
                  <a:cubicBezTo>
                    <a:pt x="95" y="91"/>
                    <a:pt x="90" y="86"/>
                    <a:pt x="85" y="81"/>
                  </a:cubicBezTo>
                  <a:close/>
                  <a:moveTo>
                    <a:pt x="141" y="83"/>
                  </a:moveTo>
                  <a:cubicBezTo>
                    <a:pt x="142" y="87"/>
                    <a:pt x="141" y="92"/>
                    <a:pt x="141" y="97"/>
                  </a:cubicBezTo>
                  <a:cubicBezTo>
                    <a:pt x="146" y="98"/>
                    <a:pt x="146" y="98"/>
                    <a:pt x="146" y="98"/>
                  </a:cubicBezTo>
                  <a:cubicBezTo>
                    <a:pt x="147" y="96"/>
                    <a:pt x="150" y="95"/>
                    <a:pt x="152" y="93"/>
                  </a:cubicBezTo>
                  <a:cubicBezTo>
                    <a:pt x="152" y="93"/>
                    <a:pt x="153" y="93"/>
                    <a:pt x="154" y="94"/>
                  </a:cubicBezTo>
                  <a:cubicBezTo>
                    <a:pt x="154" y="96"/>
                    <a:pt x="154" y="98"/>
                    <a:pt x="153" y="99"/>
                  </a:cubicBezTo>
                  <a:cubicBezTo>
                    <a:pt x="152" y="103"/>
                    <a:pt x="147" y="103"/>
                    <a:pt x="145" y="106"/>
                  </a:cubicBezTo>
                  <a:cubicBezTo>
                    <a:pt x="147" y="106"/>
                    <a:pt x="147" y="105"/>
                    <a:pt x="149" y="105"/>
                  </a:cubicBezTo>
                  <a:cubicBezTo>
                    <a:pt x="150" y="105"/>
                    <a:pt x="152" y="106"/>
                    <a:pt x="153" y="107"/>
                  </a:cubicBezTo>
                  <a:cubicBezTo>
                    <a:pt x="154" y="108"/>
                    <a:pt x="155" y="107"/>
                    <a:pt x="156" y="107"/>
                  </a:cubicBezTo>
                  <a:cubicBezTo>
                    <a:pt x="157" y="102"/>
                    <a:pt x="164" y="102"/>
                    <a:pt x="166" y="97"/>
                  </a:cubicBezTo>
                  <a:cubicBezTo>
                    <a:pt x="164" y="98"/>
                    <a:pt x="164" y="98"/>
                    <a:pt x="164" y="98"/>
                  </a:cubicBezTo>
                  <a:cubicBezTo>
                    <a:pt x="164" y="97"/>
                    <a:pt x="163" y="97"/>
                    <a:pt x="163" y="96"/>
                  </a:cubicBezTo>
                  <a:cubicBezTo>
                    <a:pt x="164" y="95"/>
                    <a:pt x="165" y="94"/>
                    <a:pt x="166" y="93"/>
                  </a:cubicBezTo>
                  <a:cubicBezTo>
                    <a:pt x="161" y="90"/>
                    <a:pt x="155" y="87"/>
                    <a:pt x="148" y="85"/>
                  </a:cubicBezTo>
                  <a:cubicBezTo>
                    <a:pt x="146" y="84"/>
                    <a:pt x="143" y="84"/>
                    <a:pt x="141" y="83"/>
                  </a:cubicBezTo>
                  <a:close/>
                  <a:moveTo>
                    <a:pt x="106" y="97"/>
                  </a:moveTo>
                  <a:cubicBezTo>
                    <a:pt x="108" y="97"/>
                    <a:pt x="108" y="97"/>
                    <a:pt x="108" y="97"/>
                  </a:cubicBezTo>
                  <a:cubicBezTo>
                    <a:pt x="109" y="98"/>
                    <a:pt x="112" y="98"/>
                    <a:pt x="113" y="100"/>
                  </a:cubicBezTo>
                  <a:cubicBezTo>
                    <a:pt x="113" y="101"/>
                    <a:pt x="112" y="101"/>
                    <a:pt x="112" y="102"/>
                  </a:cubicBezTo>
                  <a:cubicBezTo>
                    <a:pt x="112" y="102"/>
                    <a:pt x="113" y="102"/>
                    <a:pt x="113" y="103"/>
                  </a:cubicBezTo>
                  <a:cubicBezTo>
                    <a:pt x="114" y="103"/>
                    <a:pt x="114" y="102"/>
                    <a:pt x="114" y="101"/>
                  </a:cubicBezTo>
                  <a:cubicBezTo>
                    <a:pt x="116" y="100"/>
                    <a:pt x="116" y="103"/>
                    <a:pt x="118" y="103"/>
                  </a:cubicBezTo>
                  <a:cubicBezTo>
                    <a:pt x="119" y="102"/>
                    <a:pt x="120" y="102"/>
                    <a:pt x="121" y="103"/>
                  </a:cubicBezTo>
                  <a:cubicBezTo>
                    <a:pt x="122" y="103"/>
                    <a:pt x="124" y="103"/>
                    <a:pt x="124" y="102"/>
                  </a:cubicBezTo>
                  <a:cubicBezTo>
                    <a:pt x="126" y="100"/>
                    <a:pt x="125" y="96"/>
                    <a:pt x="128" y="95"/>
                  </a:cubicBezTo>
                  <a:cubicBezTo>
                    <a:pt x="129" y="96"/>
                    <a:pt x="128" y="97"/>
                    <a:pt x="129" y="97"/>
                  </a:cubicBezTo>
                  <a:cubicBezTo>
                    <a:pt x="131" y="98"/>
                    <a:pt x="133" y="96"/>
                    <a:pt x="134" y="98"/>
                  </a:cubicBezTo>
                  <a:cubicBezTo>
                    <a:pt x="133" y="94"/>
                    <a:pt x="133" y="88"/>
                    <a:pt x="133" y="84"/>
                  </a:cubicBezTo>
                  <a:cubicBezTo>
                    <a:pt x="123" y="85"/>
                    <a:pt x="114" y="89"/>
                    <a:pt x="106" y="97"/>
                  </a:cubicBezTo>
                  <a:close/>
                  <a:moveTo>
                    <a:pt x="137" y="107"/>
                  </a:moveTo>
                  <a:cubicBezTo>
                    <a:pt x="136" y="106"/>
                    <a:pt x="134" y="107"/>
                    <a:pt x="133" y="107"/>
                  </a:cubicBezTo>
                  <a:cubicBezTo>
                    <a:pt x="134" y="109"/>
                    <a:pt x="133" y="111"/>
                    <a:pt x="134" y="112"/>
                  </a:cubicBezTo>
                  <a:cubicBezTo>
                    <a:pt x="132" y="116"/>
                    <a:pt x="129" y="116"/>
                    <a:pt x="126" y="117"/>
                  </a:cubicBezTo>
                  <a:cubicBezTo>
                    <a:pt x="125" y="118"/>
                    <a:pt x="125" y="121"/>
                    <a:pt x="123" y="120"/>
                  </a:cubicBezTo>
                  <a:cubicBezTo>
                    <a:pt x="123" y="122"/>
                    <a:pt x="121" y="123"/>
                    <a:pt x="121" y="125"/>
                  </a:cubicBezTo>
                  <a:cubicBezTo>
                    <a:pt x="120" y="127"/>
                    <a:pt x="121" y="130"/>
                    <a:pt x="120" y="132"/>
                  </a:cubicBezTo>
                  <a:cubicBezTo>
                    <a:pt x="117" y="134"/>
                    <a:pt x="118" y="129"/>
                    <a:pt x="116" y="128"/>
                  </a:cubicBezTo>
                  <a:cubicBezTo>
                    <a:pt x="115" y="129"/>
                    <a:pt x="115" y="129"/>
                    <a:pt x="115" y="129"/>
                  </a:cubicBezTo>
                  <a:cubicBezTo>
                    <a:pt x="114" y="129"/>
                    <a:pt x="114" y="129"/>
                    <a:pt x="113" y="128"/>
                  </a:cubicBezTo>
                  <a:cubicBezTo>
                    <a:pt x="113" y="128"/>
                    <a:pt x="112" y="128"/>
                    <a:pt x="111" y="128"/>
                  </a:cubicBezTo>
                  <a:cubicBezTo>
                    <a:pt x="110" y="130"/>
                    <a:pt x="109" y="131"/>
                    <a:pt x="109" y="133"/>
                  </a:cubicBezTo>
                  <a:cubicBezTo>
                    <a:pt x="109" y="134"/>
                    <a:pt x="107" y="133"/>
                    <a:pt x="107" y="135"/>
                  </a:cubicBezTo>
                  <a:cubicBezTo>
                    <a:pt x="110" y="135"/>
                    <a:pt x="112" y="134"/>
                    <a:pt x="114" y="134"/>
                  </a:cubicBezTo>
                  <a:cubicBezTo>
                    <a:pt x="115" y="134"/>
                    <a:pt x="117" y="133"/>
                    <a:pt x="118" y="133"/>
                  </a:cubicBezTo>
                  <a:cubicBezTo>
                    <a:pt x="119" y="133"/>
                    <a:pt x="119" y="134"/>
                    <a:pt x="119" y="134"/>
                  </a:cubicBezTo>
                  <a:cubicBezTo>
                    <a:pt x="119" y="134"/>
                    <a:pt x="119" y="134"/>
                    <a:pt x="119" y="134"/>
                  </a:cubicBezTo>
                  <a:cubicBezTo>
                    <a:pt x="120" y="134"/>
                    <a:pt x="121" y="133"/>
                    <a:pt x="120" y="131"/>
                  </a:cubicBezTo>
                  <a:cubicBezTo>
                    <a:pt x="121" y="130"/>
                    <a:pt x="122" y="130"/>
                    <a:pt x="123" y="130"/>
                  </a:cubicBezTo>
                  <a:cubicBezTo>
                    <a:pt x="124" y="130"/>
                    <a:pt x="123" y="131"/>
                    <a:pt x="123" y="132"/>
                  </a:cubicBezTo>
                  <a:cubicBezTo>
                    <a:pt x="126" y="133"/>
                    <a:pt x="123" y="135"/>
                    <a:pt x="122" y="136"/>
                  </a:cubicBezTo>
                  <a:cubicBezTo>
                    <a:pt x="122" y="137"/>
                    <a:pt x="122" y="140"/>
                    <a:pt x="120" y="140"/>
                  </a:cubicBezTo>
                  <a:cubicBezTo>
                    <a:pt x="119" y="140"/>
                    <a:pt x="119" y="139"/>
                    <a:pt x="119" y="139"/>
                  </a:cubicBezTo>
                  <a:cubicBezTo>
                    <a:pt x="119" y="139"/>
                    <a:pt x="119" y="139"/>
                    <a:pt x="119" y="139"/>
                  </a:cubicBezTo>
                  <a:cubicBezTo>
                    <a:pt x="119" y="140"/>
                    <a:pt x="120" y="141"/>
                    <a:pt x="121" y="142"/>
                  </a:cubicBezTo>
                  <a:cubicBezTo>
                    <a:pt x="122" y="140"/>
                    <a:pt x="122" y="138"/>
                    <a:pt x="125" y="137"/>
                  </a:cubicBezTo>
                  <a:cubicBezTo>
                    <a:pt x="126" y="136"/>
                    <a:pt x="124" y="134"/>
                    <a:pt x="126" y="133"/>
                  </a:cubicBezTo>
                  <a:cubicBezTo>
                    <a:pt x="130" y="133"/>
                    <a:pt x="133" y="131"/>
                    <a:pt x="136" y="134"/>
                  </a:cubicBezTo>
                  <a:cubicBezTo>
                    <a:pt x="136" y="135"/>
                    <a:pt x="135" y="135"/>
                    <a:pt x="136" y="136"/>
                  </a:cubicBezTo>
                  <a:cubicBezTo>
                    <a:pt x="136" y="138"/>
                    <a:pt x="135" y="139"/>
                    <a:pt x="134" y="141"/>
                  </a:cubicBezTo>
                  <a:cubicBezTo>
                    <a:pt x="134" y="142"/>
                    <a:pt x="134" y="143"/>
                    <a:pt x="133" y="143"/>
                  </a:cubicBezTo>
                  <a:cubicBezTo>
                    <a:pt x="132" y="147"/>
                    <a:pt x="128" y="145"/>
                    <a:pt x="125" y="147"/>
                  </a:cubicBezTo>
                  <a:cubicBezTo>
                    <a:pt x="129" y="150"/>
                    <a:pt x="134" y="151"/>
                    <a:pt x="139" y="150"/>
                  </a:cubicBezTo>
                  <a:cubicBezTo>
                    <a:pt x="142" y="150"/>
                    <a:pt x="141" y="147"/>
                    <a:pt x="142" y="145"/>
                  </a:cubicBezTo>
                  <a:cubicBezTo>
                    <a:pt x="143" y="141"/>
                    <a:pt x="147" y="144"/>
                    <a:pt x="150" y="143"/>
                  </a:cubicBezTo>
                  <a:cubicBezTo>
                    <a:pt x="151" y="141"/>
                    <a:pt x="152" y="139"/>
                    <a:pt x="152" y="137"/>
                  </a:cubicBezTo>
                  <a:cubicBezTo>
                    <a:pt x="150" y="136"/>
                    <a:pt x="150" y="134"/>
                    <a:pt x="150" y="132"/>
                  </a:cubicBezTo>
                  <a:cubicBezTo>
                    <a:pt x="149" y="130"/>
                    <a:pt x="149" y="128"/>
                    <a:pt x="147" y="128"/>
                  </a:cubicBezTo>
                  <a:cubicBezTo>
                    <a:pt x="147" y="127"/>
                    <a:pt x="147" y="126"/>
                    <a:pt x="147" y="126"/>
                  </a:cubicBezTo>
                  <a:cubicBezTo>
                    <a:pt x="147" y="125"/>
                    <a:pt x="149" y="124"/>
                    <a:pt x="149" y="123"/>
                  </a:cubicBezTo>
                  <a:cubicBezTo>
                    <a:pt x="148" y="122"/>
                    <a:pt x="148" y="120"/>
                    <a:pt x="148" y="119"/>
                  </a:cubicBezTo>
                  <a:cubicBezTo>
                    <a:pt x="146" y="120"/>
                    <a:pt x="145" y="116"/>
                    <a:pt x="143" y="116"/>
                  </a:cubicBezTo>
                  <a:cubicBezTo>
                    <a:pt x="143" y="114"/>
                    <a:pt x="141" y="114"/>
                    <a:pt x="140" y="114"/>
                  </a:cubicBezTo>
                  <a:cubicBezTo>
                    <a:pt x="137" y="115"/>
                    <a:pt x="137" y="111"/>
                    <a:pt x="134" y="110"/>
                  </a:cubicBezTo>
                  <a:cubicBezTo>
                    <a:pt x="134" y="110"/>
                    <a:pt x="133" y="109"/>
                    <a:pt x="134" y="108"/>
                  </a:cubicBezTo>
                  <a:cubicBezTo>
                    <a:pt x="135" y="107"/>
                    <a:pt x="137" y="108"/>
                    <a:pt x="138" y="108"/>
                  </a:cubicBezTo>
                  <a:lnTo>
                    <a:pt x="137" y="107"/>
                  </a:lnTo>
                  <a:close/>
                  <a:moveTo>
                    <a:pt x="82" y="123"/>
                  </a:moveTo>
                  <a:cubicBezTo>
                    <a:pt x="77" y="125"/>
                    <a:pt x="83" y="129"/>
                    <a:pt x="81" y="132"/>
                  </a:cubicBezTo>
                  <a:cubicBezTo>
                    <a:pt x="81" y="134"/>
                    <a:pt x="79" y="132"/>
                    <a:pt x="77" y="133"/>
                  </a:cubicBezTo>
                  <a:cubicBezTo>
                    <a:pt x="77" y="136"/>
                    <a:pt x="77" y="136"/>
                    <a:pt x="77" y="136"/>
                  </a:cubicBezTo>
                  <a:cubicBezTo>
                    <a:pt x="76" y="138"/>
                    <a:pt x="74" y="137"/>
                    <a:pt x="72" y="138"/>
                  </a:cubicBezTo>
                  <a:cubicBezTo>
                    <a:pt x="72" y="139"/>
                    <a:pt x="72" y="141"/>
                    <a:pt x="73" y="142"/>
                  </a:cubicBezTo>
                  <a:cubicBezTo>
                    <a:pt x="71" y="146"/>
                    <a:pt x="77" y="147"/>
                    <a:pt x="77" y="151"/>
                  </a:cubicBezTo>
                  <a:cubicBezTo>
                    <a:pt x="79" y="153"/>
                    <a:pt x="77" y="156"/>
                    <a:pt x="79" y="158"/>
                  </a:cubicBezTo>
                  <a:cubicBezTo>
                    <a:pt x="80" y="162"/>
                    <a:pt x="79" y="168"/>
                    <a:pt x="82" y="171"/>
                  </a:cubicBezTo>
                  <a:cubicBezTo>
                    <a:pt x="83" y="175"/>
                    <a:pt x="83" y="175"/>
                    <a:pt x="83" y="175"/>
                  </a:cubicBezTo>
                  <a:cubicBezTo>
                    <a:pt x="84" y="178"/>
                    <a:pt x="80" y="177"/>
                    <a:pt x="80" y="180"/>
                  </a:cubicBezTo>
                  <a:cubicBezTo>
                    <a:pt x="81" y="179"/>
                    <a:pt x="81" y="180"/>
                    <a:pt x="81" y="181"/>
                  </a:cubicBezTo>
                  <a:cubicBezTo>
                    <a:pt x="81" y="181"/>
                    <a:pt x="81" y="181"/>
                    <a:pt x="81" y="181"/>
                  </a:cubicBezTo>
                  <a:cubicBezTo>
                    <a:pt x="86" y="175"/>
                    <a:pt x="92" y="169"/>
                    <a:pt x="98" y="164"/>
                  </a:cubicBezTo>
                  <a:cubicBezTo>
                    <a:pt x="95" y="161"/>
                    <a:pt x="95" y="161"/>
                    <a:pt x="95" y="161"/>
                  </a:cubicBezTo>
                  <a:cubicBezTo>
                    <a:pt x="91" y="155"/>
                    <a:pt x="87" y="147"/>
                    <a:pt x="86" y="139"/>
                  </a:cubicBezTo>
                  <a:cubicBezTo>
                    <a:pt x="84" y="139"/>
                    <a:pt x="84" y="139"/>
                    <a:pt x="84" y="139"/>
                  </a:cubicBezTo>
                  <a:cubicBezTo>
                    <a:pt x="84" y="141"/>
                    <a:pt x="83" y="142"/>
                    <a:pt x="83" y="144"/>
                  </a:cubicBezTo>
                  <a:cubicBezTo>
                    <a:pt x="82" y="145"/>
                    <a:pt x="82" y="145"/>
                    <a:pt x="82" y="145"/>
                  </a:cubicBezTo>
                  <a:cubicBezTo>
                    <a:pt x="81" y="145"/>
                    <a:pt x="80" y="144"/>
                    <a:pt x="79" y="143"/>
                  </a:cubicBezTo>
                  <a:cubicBezTo>
                    <a:pt x="79" y="142"/>
                    <a:pt x="78" y="141"/>
                    <a:pt x="79" y="141"/>
                  </a:cubicBezTo>
                  <a:cubicBezTo>
                    <a:pt x="80" y="141"/>
                    <a:pt x="80" y="141"/>
                    <a:pt x="80" y="141"/>
                  </a:cubicBezTo>
                  <a:cubicBezTo>
                    <a:pt x="81" y="140"/>
                    <a:pt x="81" y="139"/>
                    <a:pt x="81" y="139"/>
                  </a:cubicBezTo>
                  <a:cubicBezTo>
                    <a:pt x="81" y="137"/>
                    <a:pt x="80" y="136"/>
                    <a:pt x="81" y="134"/>
                  </a:cubicBezTo>
                  <a:cubicBezTo>
                    <a:pt x="82" y="134"/>
                    <a:pt x="83" y="136"/>
                    <a:pt x="84" y="136"/>
                  </a:cubicBezTo>
                  <a:cubicBezTo>
                    <a:pt x="85" y="137"/>
                    <a:pt x="86" y="136"/>
                    <a:pt x="87" y="135"/>
                  </a:cubicBezTo>
                  <a:cubicBezTo>
                    <a:pt x="87" y="134"/>
                    <a:pt x="88" y="133"/>
                    <a:pt x="87" y="132"/>
                  </a:cubicBezTo>
                  <a:cubicBezTo>
                    <a:pt x="88" y="130"/>
                    <a:pt x="87" y="127"/>
                    <a:pt x="86" y="125"/>
                  </a:cubicBezTo>
                  <a:cubicBezTo>
                    <a:pt x="86" y="123"/>
                    <a:pt x="83" y="123"/>
                    <a:pt x="82" y="123"/>
                  </a:cubicBezTo>
                  <a:close/>
                  <a:moveTo>
                    <a:pt x="201" y="125"/>
                  </a:moveTo>
                  <a:cubicBezTo>
                    <a:pt x="201" y="126"/>
                    <a:pt x="200" y="125"/>
                    <a:pt x="199" y="125"/>
                  </a:cubicBezTo>
                  <a:cubicBezTo>
                    <a:pt x="200" y="125"/>
                    <a:pt x="201" y="125"/>
                    <a:pt x="201" y="125"/>
                  </a:cubicBezTo>
                  <a:close/>
                  <a:moveTo>
                    <a:pt x="197" y="132"/>
                  </a:moveTo>
                  <a:cubicBezTo>
                    <a:pt x="199" y="133"/>
                    <a:pt x="199" y="133"/>
                    <a:pt x="199" y="133"/>
                  </a:cubicBezTo>
                  <a:cubicBezTo>
                    <a:pt x="201" y="135"/>
                    <a:pt x="200" y="138"/>
                    <a:pt x="202" y="139"/>
                  </a:cubicBezTo>
                  <a:cubicBezTo>
                    <a:pt x="204" y="140"/>
                    <a:pt x="205" y="143"/>
                    <a:pt x="206" y="145"/>
                  </a:cubicBezTo>
                  <a:cubicBezTo>
                    <a:pt x="207" y="145"/>
                    <a:pt x="207" y="144"/>
                    <a:pt x="207" y="143"/>
                  </a:cubicBezTo>
                  <a:cubicBezTo>
                    <a:pt x="208" y="140"/>
                    <a:pt x="208" y="136"/>
                    <a:pt x="209" y="132"/>
                  </a:cubicBezTo>
                  <a:cubicBezTo>
                    <a:pt x="205" y="133"/>
                    <a:pt x="201" y="133"/>
                    <a:pt x="197" y="132"/>
                  </a:cubicBezTo>
                  <a:close/>
                  <a:moveTo>
                    <a:pt x="241" y="132"/>
                  </a:moveTo>
                  <a:cubicBezTo>
                    <a:pt x="240" y="132"/>
                    <a:pt x="240" y="132"/>
                    <a:pt x="240" y="132"/>
                  </a:cubicBezTo>
                  <a:cubicBezTo>
                    <a:pt x="240" y="133"/>
                    <a:pt x="240" y="133"/>
                    <a:pt x="240" y="133"/>
                  </a:cubicBezTo>
                  <a:cubicBezTo>
                    <a:pt x="239" y="155"/>
                    <a:pt x="232" y="173"/>
                    <a:pt x="220" y="190"/>
                  </a:cubicBezTo>
                  <a:cubicBezTo>
                    <a:pt x="218" y="193"/>
                    <a:pt x="216" y="196"/>
                    <a:pt x="213" y="198"/>
                  </a:cubicBezTo>
                  <a:cubicBezTo>
                    <a:pt x="218" y="202"/>
                    <a:pt x="223" y="208"/>
                    <a:pt x="227" y="212"/>
                  </a:cubicBezTo>
                  <a:cubicBezTo>
                    <a:pt x="227" y="211"/>
                    <a:pt x="227" y="211"/>
                    <a:pt x="227" y="211"/>
                  </a:cubicBezTo>
                  <a:cubicBezTo>
                    <a:pt x="247" y="189"/>
                    <a:pt x="258" y="163"/>
                    <a:pt x="259" y="133"/>
                  </a:cubicBezTo>
                  <a:cubicBezTo>
                    <a:pt x="260" y="132"/>
                    <a:pt x="260" y="132"/>
                    <a:pt x="260" y="132"/>
                  </a:cubicBezTo>
                  <a:cubicBezTo>
                    <a:pt x="259" y="132"/>
                    <a:pt x="259" y="132"/>
                    <a:pt x="259" y="132"/>
                  </a:cubicBezTo>
                  <a:lnTo>
                    <a:pt x="241" y="132"/>
                  </a:lnTo>
                  <a:close/>
                  <a:moveTo>
                    <a:pt x="215" y="132"/>
                  </a:moveTo>
                  <a:cubicBezTo>
                    <a:pt x="216" y="136"/>
                    <a:pt x="215" y="140"/>
                    <a:pt x="214" y="143"/>
                  </a:cubicBezTo>
                  <a:cubicBezTo>
                    <a:pt x="217" y="146"/>
                    <a:pt x="217" y="146"/>
                    <a:pt x="217" y="146"/>
                  </a:cubicBezTo>
                  <a:cubicBezTo>
                    <a:pt x="217" y="147"/>
                    <a:pt x="217" y="148"/>
                    <a:pt x="216" y="149"/>
                  </a:cubicBezTo>
                  <a:cubicBezTo>
                    <a:pt x="215" y="149"/>
                    <a:pt x="214" y="149"/>
                    <a:pt x="213" y="148"/>
                  </a:cubicBezTo>
                  <a:cubicBezTo>
                    <a:pt x="210" y="157"/>
                    <a:pt x="207" y="165"/>
                    <a:pt x="202" y="173"/>
                  </a:cubicBezTo>
                  <a:cubicBezTo>
                    <a:pt x="200" y="176"/>
                    <a:pt x="198" y="179"/>
                    <a:pt x="195" y="181"/>
                  </a:cubicBezTo>
                  <a:cubicBezTo>
                    <a:pt x="201" y="186"/>
                    <a:pt x="201" y="186"/>
                    <a:pt x="201" y="186"/>
                  </a:cubicBezTo>
                  <a:cubicBezTo>
                    <a:pt x="201" y="185"/>
                    <a:pt x="201" y="185"/>
                    <a:pt x="201" y="184"/>
                  </a:cubicBezTo>
                  <a:cubicBezTo>
                    <a:pt x="201" y="184"/>
                    <a:pt x="201" y="183"/>
                    <a:pt x="202" y="183"/>
                  </a:cubicBezTo>
                  <a:cubicBezTo>
                    <a:pt x="205" y="183"/>
                    <a:pt x="205" y="186"/>
                    <a:pt x="207" y="187"/>
                  </a:cubicBezTo>
                  <a:cubicBezTo>
                    <a:pt x="207" y="190"/>
                    <a:pt x="209" y="192"/>
                    <a:pt x="208" y="194"/>
                  </a:cubicBezTo>
                  <a:cubicBezTo>
                    <a:pt x="224" y="177"/>
                    <a:pt x="232" y="156"/>
                    <a:pt x="234" y="133"/>
                  </a:cubicBezTo>
                  <a:cubicBezTo>
                    <a:pt x="234" y="132"/>
                    <a:pt x="234" y="132"/>
                    <a:pt x="234" y="132"/>
                  </a:cubicBezTo>
                  <a:cubicBezTo>
                    <a:pt x="229" y="133"/>
                    <a:pt x="223" y="132"/>
                    <a:pt x="217" y="132"/>
                  </a:cubicBezTo>
                  <a:lnTo>
                    <a:pt x="215" y="132"/>
                  </a:lnTo>
                  <a:close/>
                  <a:moveTo>
                    <a:pt x="66" y="132"/>
                  </a:moveTo>
                  <a:cubicBezTo>
                    <a:pt x="67" y="134"/>
                    <a:pt x="67" y="134"/>
                    <a:pt x="67" y="134"/>
                  </a:cubicBezTo>
                  <a:cubicBezTo>
                    <a:pt x="67" y="138"/>
                    <a:pt x="69" y="142"/>
                    <a:pt x="68" y="146"/>
                  </a:cubicBezTo>
                  <a:cubicBezTo>
                    <a:pt x="69" y="145"/>
                    <a:pt x="69" y="143"/>
                    <a:pt x="71" y="143"/>
                  </a:cubicBezTo>
                  <a:cubicBezTo>
                    <a:pt x="71" y="141"/>
                    <a:pt x="69" y="141"/>
                    <a:pt x="69" y="140"/>
                  </a:cubicBezTo>
                  <a:cubicBezTo>
                    <a:pt x="71" y="138"/>
                    <a:pt x="69" y="134"/>
                    <a:pt x="73" y="133"/>
                  </a:cubicBezTo>
                  <a:cubicBezTo>
                    <a:pt x="70" y="133"/>
                    <a:pt x="68" y="134"/>
                    <a:pt x="66" y="132"/>
                  </a:cubicBezTo>
                  <a:close/>
                  <a:moveTo>
                    <a:pt x="36" y="132"/>
                  </a:moveTo>
                  <a:cubicBezTo>
                    <a:pt x="34" y="133"/>
                    <a:pt x="34" y="133"/>
                    <a:pt x="34" y="133"/>
                  </a:cubicBezTo>
                  <a:cubicBezTo>
                    <a:pt x="16" y="133"/>
                    <a:pt x="16" y="133"/>
                    <a:pt x="16" y="133"/>
                  </a:cubicBezTo>
                  <a:cubicBezTo>
                    <a:pt x="17" y="153"/>
                    <a:pt x="23" y="172"/>
                    <a:pt x="32" y="189"/>
                  </a:cubicBezTo>
                  <a:cubicBezTo>
                    <a:pt x="36" y="197"/>
                    <a:pt x="43" y="205"/>
                    <a:pt x="49" y="213"/>
                  </a:cubicBezTo>
                  <a:cubicBezTo>
                    <a:pt x="61" y="200"/>
                    <a:pt x="61" y="200"/>
                    <a:pt x="61" y="200"/>
                  </a:cubicBezTo>
                  <a:cubicBezTo>
                    <a:pt x="63" y="199"/>
                    <a:pt x="63" y="199"/>
                    <a:pt x="63" y="199"/>
                  </a:cubicBezTo>
                  <a:cubicBezTo>
                    <a:pt x="61" y="198"/>
                    <a:pt x="59" y="195"/>
                    <a:pt x="57" y="193"/>
                  </a:cubicBezTo>
                  <a:cubicBezTo>
                    <a:pt x="55" y="192"/>
                    <a:pt x="53" y="191"/>
                    <a:pt x="52" y="189"/>
                  </a:cubicBezTo>
                  <a:cubicBezTo>
                    <a:pt x="51" y="188"/>
                    <a:pt x="52" y="187"/>
                    <a:pt x="51" y="186"/>
                  </a:cubicBezTo>
                  <a:cubicBezTo>
                    <a:pt x="50" y="187"/>
                    <a:pt x="50" y="187"/>
                    <a:pt x="50" y="187"/>
                  </a:cubicBezTo>
                  <a:cubicBezTo>
                    <a:pt x="48" y="188"/>
                    <a:pt x="47" y="186"/>
                    <a:pt x="46" y="185"/>
                  </a:cubicBezTo>
                  <a:cubicBezTo>
                    <a:pt x="44" y="184"/>
                    <a:pt x="45" y="180"/>
                    <a:pt x="42" y="181"/>
                  </a:cubicBezTo>
                  <a:cubicBezTo>
                    <a:pt x="41" y="181"/>
                    <a:pt x="41" y="180"/>
                    <a:pt x="40" y="179"/>
                  </a:cubicBezTo>
                  <a:cubicBezTo>
                    <a:pt x="37" y="179"/>
                    <a:pt x="37" y="177"/>
                    <a:pt x="35" y="175"/>
                  </a:cubicBezTo>
                  <a:cubicBezTo>
                    <a:pt x="35" y="176"/>
                    <a:pt x="35" y="177"/>
                    <a:pt x="35" y="177"/>
                  </a:cubicBezTo>
                  <a:cubicBezTo>
                    <a:pt x="32" y="178"/>
                    <a:pt x="31" y="174"/>
                    <a:pt x="29" y="173"/>
                  </a:cubicBezTo>
                  <a:cubicBezTo>
                    <a:pt x="29" y="173"/>
                    <a:pt x="29" y="174"/>
                    <a:pt x="28" y="174"/>
                  </a:cubicBezTo>
                  <a:cubicBezTo>
                    <a:pt x="27" y="172"/>
                    <a:pt x="26" y="171"/>
                    <a:pt x="25" y="168"/>
                  </a:cubicBezTo>
                  <a:cubicBezTo>
                    <a:pt x="23" y="166"/>
                    <a:pt x="24" y="162"/>
                    <a:pt x="25" y="159"/>
                  </a:cubicBezTo>
                  <a:cubicBezTo>
                    <a:pt x="25" y="159"/>
                    <a:pt x="26" y="158"/>
                    <a:pt x="26" y="157"/>
                  </a:cubicBezTo>
                  <a:cubicBezTo>
                    <a:pt x="27" y="156"/>
                    <a:pt x="28" y="156"/>
                    <a:pt x="29" y="156"/>
                  </a:cubicBezTo>
                  <a:cubicBezTo>
                    <a:pt x="30" y="156"/>
                    <a:pt x="30" y="156"/>
                    <a:pt x="31" y="157"/>
                  </a:cubicBezTo>
                  <a:cubicBezTo>
                    <a:pt x="31" y="156"/>
                    <a:pt x="33" y="157"/>
                    <a:pt x="33" y="155"/>
                  </a:cubicBezTo>
                  <a:cubicBezTo>
                    <a:pt x="34" y="154"/>
                    <a:pt x="35" y="154"/>
                    <a:pt x="37" y="154"/>
                  </a:cubicBezTo>
                  <a:cubicBezTo>
                    <a:pt x="38" y="155"/>
                    <a:pt x="38" y="156"/>
                    <a:pt x="40" y="158"/>
                  </a:cubicBezTo>
                  <a:cubicBezTo>
                    <a:pt x="39" y="156"/>
                    <a:pt x="39" y="156"/>
                    <a:pt x="39" y="156"/>
                  </a:cubicBezTo>
                  <a:cubicBezTo>
                    <a:pt x="37" y="150"/>
                    <a:pt x="36" y="144"/>
                    <a:pt x="36" y="137"/>
                  </a:cubicBezTo>
                  <a:cubicBezTo>
                    <a:pt x="36" y="136"/>
                    <a:pt x="35" y="136"/>
                    <a:pt x="35" y="136"/>
                  </a:cubicBezTo>
                  <a:cubicBezTo>
                    <a:pt x="35" y="136"/>
                    <a:pt x="35" y="136"/>
                    <a:pt x="35" y="136"/>
                  </a:cubicBezTo>
                  <a:cubicBezTo>
                    <a:pt x="35" y="135"/>
                    <a:pt x="35" y="133"/>
                    <a:pt x="36" y="132"/>
                  </a:cubicBezTo>
                  <a:close/>
                  <a:moveTo>
                    <a:pt x="61" y="132"/>
                  </a:moveTo>
                  <a:cubicBezTo>
                    <a:pt x="59" y="133"/>
                    <a:pt x="59" y="133"/>
                    <a:pt x="59" y="133"/>
                  </a:cubicBezTo>
                  <a:cubicBezTo>
                    <a:pt x="53" y="133"/>
                    <a:pt x="47" y="133"/>
                    <a:pt x="41" y="133"/>
                  </a:cubicBezTo>
                  <a:cubicBezTo>
                    <a:pt x="42" y="134"/>
                    <a:pt x="42" y="134"/>
                    <a:pt x="42" y="134"/>
                  </a:cubicBezTo>
                  <a:cubicBezTo>
                    <a:pt x="44" y="145"/>
                    <a:pt x="44" y="145"/>
                    <a:pt x="44" y="145"/>
                  </a:cubicBezTo>
                  <a:cubicBezTo>
                    <a:pt x="44" y="150"/>
                    <a:pt x="46" y="154"/>
                    <a:pt x="46" y="159"/>
                  </a:cubicBezTo>
                  <a:cubicBezTo>
                    <a:pt x="47" y="158"/>
                    <a:pt x="46" y="156"/>
                    <a:pt x="48" y="156"/>
                  </a:cubicBezTo>
                  <a:cubicBezTo>
                    <a:pt x="47" y="154"/>
                    <a:pt x="49" y="153"/>
                    <a:pt x="48" y="152"/>
                  </a:cubicBezTo>
                  <a:cubicBezTo>
                    <a:pt x="49" y="149"/>
                    <a:pt x="49" y="146"/>
                    <a:pt x="52" y="143"/>
                  </a:cubicBezTo>
                  <a:cubicBezTo>
                    <a:pt x="55" y="143"/>
                    <a:pt x="55" y="139"/>
                    <a:pt x="59" y="139"/>
                  </a:cubicBezTo>
                  <a:cubicBezTo>
                    <a:pt x="60" y="139"/>
                    <a:pt x="61" y="141"/>
                    <a:pt x="62" y="142"/>
                  </a:cubicBezTo>
                  <a:cubicBezTo>
                    <a:pt x="60" y="139"/>
                    <a:pt x="60" y="135"/>
                    <a:pt x="61" y="132"/>
                  </a:cubicBezTo>
                  <a:close/>
                  <a:moveTo>
                    <a:pt x="93" y="140"/>
                  </a:moveTo>
                  <a:cubicBezTo>
                    <a:pt x="95" y="144"/>
                    <a:pt x="96" y="147"/>
                    <a:pt x="98" y="151"/>
                  </a:cubicBezTo>
                  <a:cubicBezTo>
                    <a:pt x="99" y="154"/>
                    <a:pt x="102" y="156"/>
                    <a:pt x="103" y="159"/>
                  </a:cubicBezTo>
                  <a:cubicBezTo>
                    <a:pt x="104" y="156"/>
                    <a:pt x="106" y="155"/>
                    <a:pt x="108" y="153"/>
                  </a:cubicBezTo>
                  <a:cubicBezTo>
                    <a:pt x="108" y="152"/>
                    <a:pt x="108" y="151"/>
                    <a:pt x="108" y="150"/>
                  </a:cubicBezTo>
                  <a:cubicBezTo>
                    <a:pt x="107" y="149"/>
                    <a:pt x="108" y="147"/>
                    <a:pt x="107" y="146"/>
                  </a:cubicBezTo>
                  <a:cubicBezTo>
                    <a:pt x="105" y="146"/>
                    <a:pt x="107" y="148"/>
                    <a:pt x="106" y="149"/>
                  </a:cubicBezTo>
                  <a:cubicBezTo>
                    <a:pt x="106" y="149"/>
                    <a:pt x="105" y="149"/>
                    <a:pt x="105" y="148"/>
                  </a:cubicBezTo>
                  <a:cubicBezTo>
                    <a:pt x="103" y="148"/>
                    <a:pt x="102" y="147"/>
                    <a:pt x="102" y="145"/>
                  </a:cubicBezTo>
                  <a:cubicBezTo>
                    <a:pt x="103" y="144"/>
                    <a:pt x="101" y="144"/>
                    <a:pt x="101" y="143"/>
                  </a:cubicBezTo>
                  <a:cubicBezTo>
                    <a:pt x="101" y="143"/>
                    <a:pt x="100" y="143"/>
                    <a:pt x="100" y="144"/>
                  </a:cubicBezTo>
                  <a:cubicBezTo>
                    <a:pt x="100" y="144"/>
                    <a:pt x="99" y="144"/>
                    <a:pt x="99" y="144"/>
                  </a:cubicBezTo>
                  <a:cubicBezTo>
                    <a:pt x="99" y="140"/>
                    <a:pt x="95" y="142"/>
                    <a:pt x="93" y="140"/>
                  </a:cubicBezTo>
                  <a:close/>
                  <a:moveTo>
                    <a:pt x="113" y="145"/>
                  </a:moveTo>
                  <a:cubicBezTo>
                    <a:pt x="113" y="147"/>
                    <a:pt x="112" y="148"/>
                    <a:pt x="111" y="149"/>
                  </a:cubicBezTo>
                  <a:cubicBezTo>
                    <a:pt x="111" y="150"/>
                    <a:pt x="111" y="150"/>
                    <a:pt x="111" y="150"/>
                  </a:cubicBezTo>
                  <a:cubicBezTo>
                    <a:pt x="113" y="148"/>
                    <a:pt x="114" y="147"/>
                    <a:pt x="116" y="146"/>
                  </a:cubicBezTo>
                  <a:lnTo>
                    <a:pt x="113" y="145"/>
                  </a:lnTo>
                  <a:close/>
                  <a:moveTo>
                    <a:pt x="164" y="151"/>
                  </a:moveTo>
                  <a:cubicBezTo>
                    <a:pt x="164" y="151"/>
                    <a:pt x="164" y="153"/>
                    <a:pt x="165" y="154"/>
                  </a:cubicBezTo>
                  <a:cubicBezTo>
                    <a:pt x="167" y="153"/>
                    <a:pt x="166" y="157"/>
                    <a:pt x="169" y="156"/>
                  </a:cubicBezTo>
                  <a:cubicBezTo>
                    <a:pt x="170" y="156"/>
                    <a:pt x="169" y="155"/>
                    <a:pt x="169" y="154"/>
                  </a:cubicBezTo>
                  <a:cubicBezTo>
                    <a:pt x="169" y="152"/>
                    <a:pt x="167" y="152"/>
                    <a:pt x="166" y="151"/>
                  </a:cubicBezTo>
                  <a:cubicBezTo>
                    <a:pt x="165" y="150"/>
                    <a:pt x="166" y="150"/>
                    <a:pt x="166" y="150"/>
                  </a:cubicBezTo>
                  <a:cubicBezTo>
                    <a:pt x="165" y="149"/>
                    <a:pt x="164" y="150"/>
                    <a:pt x="164" y="151"/>
                  </a:cubicBezTo>
                  <a:close/>
                  <a:moveTo>
                    <a:pt x="200" y="151"/>
                  </a:moveTo>
                  <a:cubicBezTo>
                    <a:pt x="198" y="151"/>
                    <a:pt x="196" y="152"/>
                    <a:pt x="194" y="150"/>
                  </a:cubicBezTo>
                  <a:cubicBezTo>
                    <a:pt x="194" y="150"/>
                    <a:pt x="193" y="151"/>
                    <a:pt x="193" y="151"/>
                  </a:cubicBezTo>
                  <a:cubicBezTo>
                    <a:pt x="193" y="152"/>
                    <a:pt x="192" y="153"/>
                    <a:pt x="191" y="153"/>
                  </a:cubicBezTo>
                  <a:cubicBezTo>
                    <a:pt x="190" y="152"/>
                    <a:pt x="190" y="151"/>
                    <a:pt x="189" y="150"/>
                  </a:cubicBezTo>
                  <a:cubicBezTo>
                    <a:pt x="189" y="151"/>
                    <a:pt x="189" y="152"/>
                    <a:pt x="189" y="152"/>
                  </a:cubicBezTo>
                  <a:cubicBezTo>
                    <a:pt x="187" y="154"/>
                    <a:pt x="187" y="155"/>
                    <a:pt x="186" y="156"/>
                  </a:cubicBezTo>
                  <a:cubicBezTo>
                    <a:pt x="185" y="158"/>
                    <a:pt x="183" y="157"/>
                    <a:pt x="181" y="159"/>
                  </a:cubicBezTo>
                  <a:cubicBezTo>
                    <a:pt x="181" y="162"/>
                    <a:pt x="178" y="161"/>
                    <a:pt x="176" y="162"/>
                  </a:cubicBezTo>
                  <a:cubicBezTo>
                    <a:pt x="175" y="162"/>
                    <a:pt x="176" y="162"/>
                    <a:pt x="176" y="163"/>
                  </a:cubicBezTo>
                  <a:cubicBezTo>
                    <a:pt x="177" y="163"/>
                    <a:pt x="178" y="163"/>
                    <a:pt x="179" y="162"/>
                  </a:cubicBezTo>
                  <a:cubicBezTo>
                    <a:pt x="182" y="163"/>
                    <a:pt x="181" y="159"/>
                    <a:pt x="183" y="158"/>
                  </a:cubicBezTo>
                  <a:cubicBezTo>
                    <a:pt x="184" y="158"/>
                    <a:pt x="185" y="157"/>
                    <a:pt x="187" y="158"/>
                  </a:cubicBezTo>
                  <a:cubicBezTo>
                    <a:pt x="188" y="160"/>
                    <a:pt x="188" y="162"/>
                    <a:pt x="188" y="164"/>
                  </a:cubicBezTo>
                  <a:cubicBezTo>
                    <a:pt x="187" y="166"/>
                    <a:pt x="187" y="168"/>
                    <a:pt x="186" y="170"/>
                  </a:cubicBezTo>
                  <a:cubicBezTo>
                    <a:pt x="186" y="172"/>
                    <a:pt x="184" y="173"/>
                    <a:pt x="184" y="175"/>
                  </a:cubicBezTo>
                  <a:cubicBezTo>
                    <a:pt x="183" y="176"/>
                    <a:pt x="182" y="176"/>
                    <a:pt x="181" y="176"/>
                  </a:cubicBezTo>
                  <a:cubicBezTo>
                    <a:pt x="176" y="174"/>
                    <a:pt x="170" y="173"/>
                    <a:pt x="165" y="173"/>
                  </a:cubicBezTo>
                  <a:cubicBezTo>
                    <a:pt x="164" y="173"/>
                    <a:pt x="164" y="173"/>
                    <a:pt x="164" y="174"/>
                  </a:cubicBezTo>
                  <a:cubicBezTo>
                    <a:pt x="166" y="175"/>
                    <a:pt x="169" y="175"/>
                    <a:pt x="172" y="176"/>
                  </a:cubicBezTo>
                  <a:cubicBezTo>
                    <a:pt x="174" y="177"/>
                    <a:pt x="175" y="180"/>
                    <a:pt x="178" y="179"/>
                  </a:cubicBezTo>
                  <a:cubicBezTo>
                    <a:pt x="180" y="177"/>
                    <a:pt x="184" y="179"/>
                    <a:pt x="186" y="177"/>
                  </a:cubicBezTo>
                  <a:cubicBezTo>
                    <a:pt x="185" y="175"/>
                    <a:pt x="187" y="173"/>
                    <a:pt x="188" y="171"/>
                  </a:cubicBezTo>
                  <a:cubicBezTo>
                    <a:pt x="189" y="171"/>
                    <a:pt x="189" y="171"/>
                    <a:pt x="189" y="171"/>
                  </a:cubicBezTo>
                  <a:cubicBezTo>
                    <a:pt x="190" y="172"/>
                    <a:pt x="190" y="174"/>
                    <a:pt x="191" y="175"/>
                  </a:cubicBezTo>
                  <a:cubicBezTo>
                    <a:pt x="193" y="174"/>
                    <a:pt x="194" y="171"/>
                    <a:pt x="196" y="169"/>
                  </a:cubicBezTo>
                  <a:cubicBezTo>
                    <a:pt x="200" y="163"/>
                    <a:pt x="204" y="157"/>
                    <a:pt x="205" y="150"/>
                  </a:cubicBezTo>
                  <a:cubicBezTo>
                    <a:pt x="203" y="150"/>
                    <a:pt x="202" y="150"/>
                    <a:pt x="200" y="151"/>
                  </a:cubicBezTo>
                  <a:close/>
                  <a:moveTo>
                    <a:pt x="120" y="151"/>
                  </a:moveTo>
                  <a:cubicBezTo>
                    <a:pt x="117" y="155"/>
                    <a:pt x="112" y="159"/>
                    <a:pt x="108" y="163"/>
                  </a:cubicBezTo>
                  <a:cubicBezTo>
                    <a:pt x="115" y="169"/>
                    <a:pt x="122" y="172"/>
                    <a:pt x="131" y="174"/>
                  </a:cubicBezTo>
                  <a:cubicBezTo>
                    <a:pt x="131" y="172"/>
                    <a:pt x="130" y="170"/>
                    <a:pt x="131" y="169"/>
                  </a:cubicBezTo>
                  <a:cubicBezTo>
                    <a:pt x="132" y="167"/>
                    <a:pt x="134" y="167"/>
                    <a:pt x="135" y="168"/>
                  </a:cubicBezTo>
                  <a:cubicBezTo>
                    <a:pt x="136" y="167"/>
                    <a:pt x="136" y="166"/>
                    <a:pt x="136" y="166"/>
                  </a:cubicBezTo>
                  <a:cubicBezTo>
                    <a:pt x="134" y="165"/>
                    <a:pt x="135" y="163"/>
                    <a:pt x="134" y="162"/>
                  </a:cubicBezTo>
                  <a:cubicBezTo>
                    <a:pt x="134" y="162"/>
                    <a:pt x="135" y="162"/>
                    <a:pt x="135" y="161"/>
                  </a:cubicBezTo>
                  <a:cubicBezTo>
                    <a:pt x="134" y="160"/>
                    <a:pt x="136" y="159"/>
                    <a:pt x="135" y="158"/>
                  </a:cubicBezTo>
                  <a:cubicBezTo>
                    <a:pt x="135" y="157"/>
                    <a:pt x="135" y="157"/>
                    <a:pt x="136" y="157"/>
                  </a:cubicBezTo>
                  <a:cubicBezTo>
                    <a:pt x="132" y="159"/>
                    <a:pt x="128" y="156"/>
                    <a:pt x="124" y="155"/>
                  </a:cubicBezTo>
                  <a:cubicBezTo>
                    <a:pt x="122" y="154"/>
                    <a:pt x="120" y="153"/>
                    <a:pt x="120" y="151"/>
                  </a:cubicBezTo>
                  <a:close/>
                  <a:moveTo>
                    <a:pt x="157" y="162"/>
                  </a:moveTo>
                  <a:cubicBezTo>
                    <a:pt x="156" y="162"/>
                    <a:pt x="156" y="163"/>
                    <a:pt x="157" y="164"/>
                  </a:cubicBezTo>
                  <a:cubicBezTo>
                    <a:pt x="158" y="162"/>
                    <a:pt x="161" y="162"/>
                    <a:pt x="162" y="160"/>
                  </a:cubicBezTo>
                  <a:cubicBezTo>
                    <a:pt x="159" y="159"/>
                    <a:pt x="158" y="161"/>
                    <a:pt x="157" y="162"/>
                  </a:cubicBezTo>
                  <a:close/>
                  <a:moveTo>
                    <a:pt x="164" y="167"/>
                  </a:moveTo>
                  <a:cubicBezTo>
                    <a:pt x="162" y="167"/>
                    <a:pt x="161" y="168"/>
                    <a:pt x="159" y="169"/>
                  </a:cubicBezTo>
                  <a:cubicBezTo>
                    <a:pt x="158" y="170"/>
                    <a:pt x="157" y="167"/>
                    <a:pt x="155" y="168"/>
                  </a:cubicBezTo>
                  <a:cubicBezTo>
                    <a:pt x="155" y="168"/>
                    <a:pt x="156" y="169"/>
                    <a:pt x="156" y="169"/>
                  </a:cubicBezTo>
                  <a:cubicBezTo>
                    <a:pt x="156" y="169"/>
                    <a:pt x="156" y="170"/>
                    <a:pt x="156" y="171"/>
                  </a:cubicBezTo>
                  <a:cubicBezTo>
                    <a:pt x="154" y="173"/>
                    <a:pt x="153" y="170"/>
                    <a:pt x="151" y="170"/>
                  </a:cubicBezTo>
                  <a:cubicBezTo>
                    <a:pt x="151" y="171"/>
                    <a:pt x="151" y="171"/>
                    <a:pt x="151" y="171"/>
                  </a:cubicBezTo>
                  <a:cubicBezTo>
                    <a:pt x="151" y="171"/>
                    <a:pt x="151" y="172"/>
                    <a:pt x="150" y="171"/>
                  </a:cubicBezTo>
                  <a:cubicBezTo>
                    <a:pt x="149" y="169"/>
                    <a:pt x="146" y="170"/>
                    <a:pt x="145" y="168"/>
                  </a:cubicBezTo>
                  <a:cubicBezTo>
                    <a:pt x="144" y="168"/>
                    <a:pt x="143" y="168"/>
                    <a:pt x="143" y="169"/>
                  </a:cubicBezTo>
                  <a:cubicBezTo>
                    <a:pt x="142" y="170"/>
                    <a:pt x="140" y="169"/>
                    <a:pt x="141" y="170"/>
                  </a:cubicBezTo>
                  <a:cubicBezTo>
                    <a:pt x="139" y="171"/>
                    <a:pt x="139" y="173"/>
                    <a:pt x="138" y="174"/>
                  </a:cubicBezTo>
                  <a:cubicBezTo>
                    <a:pt x="136" y="173"/>
                    <a:pt x="135" y="176"/>
                    <a:pt x="133" y="176"/>
                  </a:cubicBezTo>
                  <a:cubicBezTo>
                    <a:pt x="133" y="176"/>
                    <a:pt x="133" y="177"/>
                    <a:pt x="133" y="177"/>
                  </a:cubicBezTo>
                  <a:cubicBezTo>
                    <a:pt x="135" y="177"/>
                    <a:pt x="136" y="177"/>
                    <a:pt x="137" y="177"/>
                  </a:cubicBezTo>
                  <a:cubicBezTo>
                    <a:pt x="139" y="174"/>
                    <a:pt x="142" y="177"/>
                    <a:pt x="145" y="175"/>
                  </a:cubicBezTo>
                  <a:cubicBezTo>
                    <a:pt x="147" y="176"/>
                    <a:pt x="145" y="178"/>
                    <a:pt x="147" y="178"/>
                  </a:cubicBezTo>
                  <a:cubicBezTo>
                    <a:pt x="149" y="177"/>
                    <a:pt x="151" y="180"/>
                    <a:pt x="153" y="179"/>
                  </a:cubicBezTo>
                  <a:cubicBezTo>
                    <a:pt x="153" y="176"/>
                    <a:pt x="157" y="176"/>
                    <a:pt x="159" y="175"/>
                  </a:cubicBezTo>
                  <a:cubicBezTo>
                    <a:pt x="161" y="173"/>
                    <a:pt x="165" y="171"/>
                    <a:pt x="164" y="167"/>
                  </a:cubicBezTo>
                  <a:close/>
                  <a:moveTo>
                    <a:pt x="102" y="168"/>
                  </a:moveTo>
                  <a:cubicBezTo>
                    <a:pt x="98" y="173"/>
                    <a:pt x="94" y="178"/>
                    <a:pt x="90" y="181"/>
                  </a:cubicBezTo>
                  <a:cubicBezTo>
                    <a:pt x="92" y="182"/>
                    <a:pt x="93" y="184"/>
                    <a:pt x="94" y="185"/>
                  </a:cubicBezTo>
                  <a:cubicBezTo>
                    <a:pt x="104" y="193"/>
                    <a:pt x="116" y="197"/>
                    <a:pt x="127" y="199"/>
                  </a:cubicBezTo>
                  <a:cubicBezTo>
                    <a:pt x="124" y="198"/>
                    <a:pt x="124" y="198"/>
                    <a:pt x="124" y="198"/>
                  </a:cubicBezTo>
                  <a:cubicBezTo>
                    <a:pt x="122" y="195"/>
                    <a:pt x="118" y="192"/>
                    <a:pt x="118" y="189"/>
                  </a:cubicBezTo>
                  <a:cubicBezTo>
                    <a:pt x="120" y="188"/>
                    <a:pt x="120" y="185"/>
                    <a:pt x="121" y="183"/>
                  </a:cubicBezTo>
                  <a:cubicBezTo>
                    <a:pt x="123" y="181"/>
                    <a:pt x="125" y="180"/>
                    <a:pt x="128" y="180"/>
                  </a:cubicBezTo>
                  <a:cubicBezTo>
                    <a:pt x="121" y="182"/>
                    <a:pt x="116" y="178"/>
                    <a:pt x="110" y="175"/>
                  </a:cubicBezTo>
                  <a:cubicBezTo>
                    <a:pt x="107" y="173"/>
                    <a:pt x="104" y="171"/>
                    <a:pt x="102" y="168"/>
                  </a:cubicBezTo>
                  <a:close/>
                  <a:moveTo>
                    <a:pt x="191" y="186"/>
                  </a:moveTo>
                  <a:cubicBezTo>
                    <a:pt x="190" y="185"/>
                    <a:pt x="190" y="185"/>
                    <a:pt x="190" y="185"/>
                  </a:cubicBezTo>
                  <a:cubicBezTo>
                    <a:pt x="190" y="187"/>
                    <a:pt x="189" y="187"/>
                    <a:pt x="188" y="189"/>
                  </a:cubicBezTo>
                  <a:cubicBezTo>
                    <a:pt x="188" y="190"/>
                    <a:pt x="187" y="191"/>
                    <a:pt x="189" y="192"/>
                  </a:cubicBezTo>
                  <a:cubicBezTo>
                    <a:pt x="191" y="193"/>
                    <a:pt x="194" y="194"/>
                    <a:pt x="195" y="197"/>
                  </a:cubicBezTo>
                  <a:cubicBezTo>
                    <a:pt x="194" y="200"/>
                    <a:pt x="189" y="203"/>
                    <a:pt x="192" y="206"/>
                  </a:cubicBezTo>
                  <a:cubicBezTo>
                    <a:pt x="193" y="207"/>
                    <a:pt x="190" y="208"/>
                    <a:pt x="191" y="209"/>
                  </a:cubicBezTo>
                  <a:cubicBezTo>
                    <a:pt x="192" y="208"/>
                    <a:pt x="192" y="208"/>
                    <a:pt x="192" y="208"/>
                  </a:cubicBezTo>
                  <a:cubicBezTo>
                    <a:pt x="196" y="205"/>
                    <a:pt x="200" y="202"/>
                    <a:pt x="203" y="198"/>
                  </a:cubicBezTo>
                  <a:cubicBezTo>
                    <a:pt x="204" y="198"/>
                    <a:pt x="204" y="198"/>
                    <a:pt x="204" y="198"/>
                  </a:cubicBezTo>
                  <a:cubicBezTo>
                    <a:pt x="203" y="198"/>
                    <a:pt x="202" y="199"/>
                    <a:pt x="201" y="199"/>
                  </a:cubicBezTo>
                  <a:cubicBezTo>
                    <a:pt x="199" y="198"/>
                    <a:pt x="199" y="196"/>
                    <a:pt x="199" y="194"/>
                  </a:cubicBezTo>
                  <a:lnTo>
                    <a:pt x="191" y="186"/>
                  </a:lnTo>
                  <a:close/>
                  <a:moveTo>
                    <a:pt x="88" y="189"/>
                  </a:moveTo>
                  <a:cubicBezTo>
                    <a:pt x="88" y="188"/>
                    <a:pt x="88" y="188"/>
                    <a:pt x="88" y="188"/>
                  </a:cubicBezTo>
                  <a:cubicBezTo>
                    <a:pt x="88" y="189"/>
                    <a:pt x="88" y="189"/>
                    <a:pt x="88" y="189"/>
                  </a:cubicBezTo>
                  <a:close/>
                  <a:moveTo>
                    <a:pt x="90" y="191"/>
                  </a:moveTo>
                  <a:cubicBezTo>
                    <a:pt x="89" y="191"/>
                    <a:pt x="89" y="190"/>
                    <a:pt x="89" y="189"/>
                  </a:cubicBezTo>
                  <a:lnTo>
                    <a:pt x="90" y="191"/>
                  </a:lnTo>
                  <a:close/>
                  <a:moveTo>
                    <a:pt x="91" y="192"/>
                  </a:moveTo>
                  <a:cubicBezTo>
                    <a:pt x="91" y="193"/>
                    <a:pt x="93" y="194"/>
                    <a:pt x="93" y="196"/>
                  </a:cubicBezTo>
                  <a:cubicBezTo>
                    <a:pt x="92" y="198"/>
                    <a:pt x="89" y="198"/>
                    <a:pt x="88" y="198"/>
                  </a:cubicBezTo>
                  <a:cubicBezTo>
                    <a:pt x="84" y="197"/>
                    <a:pt x="81" y="200"/>
                    <a:pt x="78" y="201"/>
                  </a:cubicBezTo>
                  <a:cubicBezTo>
                    <a:pt x="75" y="202"/>
                    <a:pt x="74" y="198"/>
                    <a:pt x="71" y="198"/>
                  </a:cubicBezTo>
                  <a:cubicBezTo>
                    <a:pt x="88" y="214"/>
                    <a:pt x="109" y="223"/>
                    <a:pt x="132" y="225"/>
                  </a:cubicBezTo>
                  <a:cubicBezTo>
                    <a:pt x="134" y="226"/>
                    <a:pt x="134" y="226"/>
                    <a:pt x="134" y="226"/>
                  </a:cubicBezTo>
                  <a:cubicBezTo>
                    <a:pt x="133" y="224"/>
                    <a:pt x="133" y="224"/>
                    <a:pt x="133" y="224"/>
                  </a:cubicBezTo>
                  <a:cubicBezTo>
                    <a:pt x="133" y="207"/>
                    <a:pt x="133" y="207"/>
                    <a:pt x="133" y="207"/>
                  </a:cubicBezTo>
                  <a:cubicBezTo>
                    <a:pt x="132" y="207"/>
                    <a:pt x="132" y="207"/>
                    <a:pt x="132" y="207"/>
                  </a:cubicBezTo>
                  <a:cubicBezTo>
                    <a:pt x="116" y="207"/>
                    <a:pt x="103" y="201"/>
                    <a:pt x="91" y="192"/>
                  </a:cubicBezTo>
                  <a:close/>
                  <a:moveTo>
                    <a:pt x="209" y="204"/>
                  </a:moveTo>
                  <a:cubicBezTo>
                    <a:pt x="208" y="202"/>
                    <a:pt x="208" y="202"/>
                    <a:pt x="208" y="202"/>
                  </a:cubicBezTo>
                  <a:cubicBezTo>
                    <a:pt x="207" y="206"/>
                    <a:pt x="203" y="208"/>
                    <a:pt x="200" y="211"/>
                  </a:cubicBezTo>
                  <a:cubicBezTo>
                    <a:pt x="196" y="215"/>
                    <a:pt x="189" y="216"/>
                    <a:pt x="187" y="222"/>
                  </a:cubicBezTo>
                  <a:cubicBezTo>
                    <a:pt x="184" y="224"/>
                    <a:pt x="184" y="227"/>
                    <a:pt x="181" y="228"/>
                  </a:cubicBezTo>
                  <a:cubicBezTo>
                    <a:pt x="179" y="231"/>
                    <a:pt x="176" y="231"/>
                    <a:pt x="174" y="233"/>
                  </a:cubicBezTo>
                  <a:cubicBezTo>
                    <a:pt x="169" y="238"/>
                    <a:pt x="165" y="230"/>
                    <a:pt x="161" y="229"/>
                  </a:cubicBezTo>
                  <a:cubicBezTo>
                    <a:pt x="151" y="231"/>
                    <a:pt x="151" y="231"/>
                    <a:pt x="151" y="231"/>
                  </a:cubicBezTo>
                  <a:cubicBezTo>
                    <a:pt x="147" y="231"/>
                    <a:pt x="144" y="232"/>
                    <a:pt x="141" y="231"/>
                  </a:cubicBezTo>
                  <a:cubicBezTo>
                    <a:pt x="141" y="238"/>
                    <a:pt x="141" y="245"/>
                    <a:pt x="141" y="251"/>
                  </a:cubicBezTo>
                  <a:cubicBezTo>
                    <a:pt x="142" y="250"/>
                    <a:pt x="142" y="250"/>
                    <a:pt x="142" y="250"/>
                  </a:cubicBezTo>
                  <a:cubicBezTo>
                    <a:pt x="173" y="249"/>
                    <a:pt x="199" y="237"/>
                    <a:pt x="222" y="217"/>
                  </a:cubicBezTo>
                  <a:lnTo>
                    <a:pt x="209" y="204"/>
                  </a:lnTo>
                  <a:close/>
                  <a:moveTo>
                    <a:pt x="67" y="204"/>
                  </a:moveTo>
                  <a:cubicBezTo>
                    <a:pt x="67" y="204"/>
                    <a:pt x="67" y="204"/>
                    <a:pt x="67" y="204"/>
                  </a:cubicBezTo>
                  <a:cubicBezTo>
                    <a:pt x="54" y="218"/>
                    <a:pt x="54" y="218"/>
                    <a:pt x="54" y="218"/>
                  </a:cubicBezTo>
                  <a:cubicBezTo>
                    <a:pt x="74" y="235"/>
                    <a:pt x="96" y="246"/>
                    <a:pt x="122" y="249"/>
                  </a:cubicBezTo>
                  <a:cubicBezTo>
                    <a:pt x="126" y="250"/>
                    <a:pt x="130" y="250"/>
                    <a:pt x="134" y="251"/>
                  </a:cubicBezTo>
                  <a:cubicBezTo>
                    <a:pt x="133" y="249"/>
                    <a:pt x="133" y="249"/>
                    <a:pt x="133" y="249"/>
                  </a:cubicBezTo>
                  <a:cubicBezTo>
                    <a:pt x="133" y="232"/>
                    <a:pt x="133" y="232"/>
                    <a:pt x="133" y="232"/>
                  </a:cubicBezTo>
                  <a:cubicBezTo>
                    <a:pt x="134" y="231"/>
                    <a:pt x="134" y="231"/>
                    <a:pt x="134" y="231"/>
                  </a:cubicBezTo>
                  <a:cubicBezTo>
                    <a:pt x="132" y="232"/>
                    <a:pt x="132" y="232"/>
                    <a:pt x="132" y="232"/>
                  </a:cubicBezTo>
                  <a:cubicBezTo>
                    <a:pt x="107" y="230"/>
                    <a:pt x="85" y="221"/>
                    <a:pt x="67" y="204"/>
                  </a:cubicBezTo>
                  <a:close/>
                  <a:moveTo>
                    <a:pt x="140" y="208"/>
                  </a:moveTo>
                  <a:cubicBezTo>
                    <a:pt x="141" y="210"/>
                    <a:pt x="141" y="210"/>
                    <a:pt x="141" y="210"/>
                  </a:cubicBezTo>
                  <a:cubicBezTo>
                    <a:pt x="141" y="215"/>
                    <a:pt x="142" y="220"/>
                    <a:pt x="141" y="225"/>
                  </a:cubicBezTo>
                  <a:cubicBezTo>
                    <a:pt x="146" y="224"/>
                    <a:pt x="151" y="224"/>
                    <a:pt x="156" y="223"/>
                  </a:cubicBezTo>
                  <a:cubicBezTo>
                    <a:pt x="155" y="223"/>
                    <a:pt x="154" y="222"/>
                    <a:pt x="153" y="221"/>
                  </a:cubicBezTo>
                  <a:cubicBezTo>
                    <a:pt x="150" y="221"/>
                    <a:pt x="149" y="218"/>
                    <a:pt x="148" y="216"/>
                  </a:cubicBezTo>
                  <a:cubicBezTo>
                    <a:pt x="148" y="214"/>
                    <a:pt x="149" y="213"/>
                    <a:pt x="149" y="211"/>
                  </a:cubicBezTo>
                  <a:cubicBezTo>
                    <a:pt x="148" y="209"/>
                    <a:pt x="144" y="210"/>
                    <a:pt x="142" y="210"/>
                  </a:cubicBezTo>
                  <a:cubicBezTo>
                    <a:pt x="141" y="209"/>
                    <a:pt x="141" y="208"/>
                    <a:pt x="140" y="208"/>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17" name="Freeform 6">
              <a:extLst>
                <a:ext uri="{FF2B5EF4-FFF2-40B4-BE49-F238E27FC236}">
                  <a16:creationId xmlns:a16="http://schemas.microsoft.com/office/drawing/2014/main" id="{08B6E331-B3F3-4728-A8A8-D39728D5A78A}"/>
                </a:ext>
              </a:extLst>
            </p:cNvPr>
            <p:cNvSpPr>
              <a:spLocks/>
            </p:cNvSpPr>
            <p:nvPr userDrawn="1"/>
          </p:nvSpPr>
          <p:spPr bwMode="auto">
            <a:xfrm>
              <a:off x="4919663" y="2887663"/>
              <a:ext cx="171450" cy="180975"/>
            </a:xfrm>
            <a:custGeom>
              <a:avLst/>
              <a:gdLst>
                <a:gd name="T0" fmla="*/ 27 w 45"/>
                <a:gd name="T1" fmla="*/ 14 h 48"/>
                <a:gd name="T2" fmla="*/ 44 w 45"/>
                <a:gd name="T3" fmla="*/ 44 h 48"/>
                <a:gd name="T4" fmla="*/ 45 w 45"/>
                <a:gd name="T5" fmla="*/ 48 h 48"/>
                <a:gd name="T6" fmla="*/ 11 w 45"/>
                <a:gd name="T7" fmla="*/ 11 h 48"/>
                <a:gd name="T8" fmla="*/ 0 w 45"/>
                <a:gd name="T9" fmla="*/ 0 h 48"/>
                <a:gd name="T10" fmla="*/ 27 w 45"/>
                <a:gd name="T11" fmla="*/ 14 h 48"/>
              </a:gdLst>
              <a:ahLst/>
              <a:cxnLst>
                <a:cxn ang="0">
                  <a:pos x="T0" y="T1"/>
                </a:cxn>
                <a:cxn ang="0">
                  <a:pos x="T2" y="T3"/>
                </a:cxn>
                <a:cxn ang="0">
                  <a:pos x="T4" y="T5"/>
                </a:cxn>
                <a:cxn ang="0">
                  <a:pos x="T6" y="T7"/>
                </a:cxn>
                <a:cxn ang="0">
                  <a:pos x="T8" y="T9"/>
                </a:cxn>
                <a:cxn ang="0">
                  <a:pos x="T10" y="T11"/>
                </a:cxn>
              </a:cxnLst>
              <a:rect l="0" t="0" r="r" b="b"/>
              <a:pathLst>
                <a:path w="45" h="48">
                  <a:moveTo>
                    <a:pt x="27" y="14"/>
                  </a:moveTo>
                  <a:cubicBezTo>
                    <a:pt x="37" y="22"/>
                    <a:pt x="41" y="33"/>
                    <a:pt x="44" y="44"/>
                  </a:cubicBezTo>
                  <a:cubicBezTo>
                    <a:pt x="45" y="48"/>
                    <a:pt x="45" y="48"/>
                    <a:pt x="45" y="48"/>
                  </a:cubicBezTo>
                  <a:cubicBezTo>
                    <a:pt x="32" y="38"/>
                    <a:pt x="19" y="25"/>
                    <a:pt x="11" y="11"/>
                  </a:cubicBezTo>
                  <a:cubicBezTo>
                    <a:pt x="0" y="0"/>
                    <a:pt x="0" y="0"/>
                    <a:pt x="0" y="0"/>
                  </a:cubicBezTo>
                  <a:cubicBezTo>
                    <a:pt x="9" y="4"/>
                    <a:pt x="19" y="6"/>
                    <a:pt x="27"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18" name="Freeform 7">
              <a:extLst>
                <a:ext uri="{FF2B5EF4-FFF2-40B4-BE49-F238E27FC236}">
                  <a16:creationId xmlns:a16="http://schemas.microsoft.com/office/drawing/2014/main" id="{493A8260-E07C-479E-94B4-BE4DD3329923}"/>
                </a:ext>
              </a:extLst>
            </p:cNvPr>
            <p:cNvSpPr>
              <a:spLocks/>
            </p:cNvSpPr>
            <p:nvPr userDrawn="1"/>
          </p:nvSpPr>
          <p:spPr bwMode="auto">
            <a:xfrm>
              <a:off x="4046538" y="2895601"/>
              <a:ext cx="166688" cy="180975"/>
            </a:xfrm>
            <a:custGeom>
              <a:avLst/>
              <a:gdLst>
                <a:gd name="T0" fmla="*/ 21 w 44"/>
                <a:gd name="T1" fmla="*/ 28 h 48"/>
                <a:gd name="T2" fmla="*/ 0 w 44"/>
                <a:gd name="T3" fmla="*/ 48 h 48"/>
                <a:gd name="T4" fmla="*/ 9 w 44"/>
                <a:gd name="T5" fmla="*/ 23 h 48"/>
                <a:gd name="T6" fmla="*/ 44 w 44"/>
                <a:gd name="T7" fmla="*/ 0 h 48"/>
                <a:gd name="T8" fmla="*/ 21 w 44"/>
                <a:gd name="T9" fmla="*/ 28 h 48"/>
              </a:gdLst>
              <a:ahLst/>
              <a:cxnLst>
                <a:cxn ang="0">
                  <a:pos x="T0" y="T1"/>
                </a:cxn>
                <a:cxn ang="0">
                  <a:pos x="T2" y="T3"/>
                </a:cxn>
                <a:cxn ang="0">
                  <a:pos x="T4" y="T5"/>
                </a:cxn>
                <a:cxn ang="0">
                  <a:pos x="T6" y="T7"/>
                </a:cxn>
                <a:cxn ang="0">
                  <a:pos x="T8" y="T9"/>
                </a:cxn>
              </a:cxnLst>
              <a:rect l="0" t="0" r="r" b="b"/>
              <a:pathLst>
                <a:path w="44" h="48">
                  <a:moveTo>
                    <a:pt x="21" y="28"/>
                  </a:moveTo>
                  <a:cubicBezTo>
                    <a:pt x="15" y="36"/>
                    <a:pt x="7" y="41"/>
                    <a:pt x="0" y="48"/>
                  </a:cubicBezTo>
                  <a:cubicBezTo>
                    <a:pt x="3" y="40"/>
                    <a:pt x="4" y="30"/>
                    <a:pt x="9" y="23"/>
                  </a:cubicBezTo>
                  <a:cubicBezTo>
                    <a:pt x="17" y="10"/>
                    <a:pt x="31" y="5"/>
                    <a:pt x="44" y="0"/>
                  </a:cubicBezTo>
                  <a:cubicBezTo>
                    <a:pt x="34" y="8"/>
                    <a:pt x="28" y="19"/>
                    <a:pt x="21"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19" name="Freeform 8">
              <a:extLst>
                <a:ext uri="{FF2B5EF4-FFF2-40B4-BE49-F238E27FC236}">
                  <a16:creationId xmlns:a16="http://schemas.microsoft.com/office/drawing/2014/main" id="{738856FE-10B8-4E0F-90FE-597EE582AFD0}"/>
                </a:ext>
              </a:extLst>
            </p:cNvPr>
            <p:cNvSpPr>
              <a:spLocks/>
            </p:cNvSpPr>
            <p:nvPr userDrawn="1"/>
          </p:nvSpPr>
          <p:spPr bwMode="auto">
            <a:xfrm>
              <a:off x="4987926" y="2951163"/>
              <a:ext cx="174625" cy="254000"/>
            </a:xfrm>
            <a:custGeom>
              <a:avLst/>
              <a:gdLst>
                <a:gd name="T0" fmla="*/ 43 w 46"/>
                <a:gd name="T1" fmla="*/ 27 h 67"/>
                <a:gd name="T2" fmla="*/ 44 w 46"/>
                <a:gd name="T3" fmla="*/ 67 h 67"/>
                <a:gd name="T4" fmla="*/ 44 w 46"/>
                <a:gd name="T5" fmla="*/ 67 h 67"/>
                <a:gd name="T6" fmla="*/ 10 w 46"/>
                <a:gd name="T7" fmla="*/ 35 h 67"/>
                <a:gd name="T8" fmla="*/ 0 w 46"/>
                <a:gd name="T9" fmla="*/ 11 h 67"/>
                <a:gd name="T10" fmla="*/ 32 w 46"/>
                <a:gd name="T11" fmla="*/ 41 h 67"/>
                <a:gd name="T12" fmla="*/ 38 w 46"/>
                <a:gd name="T13" fmla="*/ 51 h 67"/>
                <a:gd name="T14" fmla="*/ 39 w 46"/>
                <a:gd name="T15" fmla="*/ 51 h 67"/>
                <a:gd name="T16" fmla="*/ 28 w 46"/>
                <a:gd name="T17" fmla="*/ 14 h 67"/>
                <a:gd name="T18" fmla="*/ 17 w 46"/>
                <a:gd name="T19" fmla="*/ 0 h 67"/>
                <a:gd name="T20" fmla="*/ 43 w 46"/>
                <a:gd name="T21" fmla="*/ 2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67">
                  <a:moveTo>
                    <a:pt x="43" y="27"/>
                  </a:moveTo>
                  <a:cubicBezTo>
                    <a:pt x="46" y="41"/>
                    <a:pt x="41" y="54"/>
                    <a:pt x="44" y="67"/>
                  </a:cubicBezTo>
                  <a:cubicBezTo>
                    <a:pt x="44" y="67"/>
                    <a:pt x="44" y="67"/>
                    <a:pt x="44" y="67"/>
                  </a:cubicBezTo>
                  <a:cubicBezTo>
                    <a:pt x="37" y="53"/>
                    <a:pt x="21" y="46"/>
                    <a:pt x="10" y="35"/>
                  </a:cubicBezTo>
                  <a:cubicBezTo>
                    <a:pt x="4" y="28"/>
                    <a:pt x="1" y="20"/>
                    <a:pt x="0" y="11"/>
                  </a:cubicBezTo>
                  <a:cubicBezTo>
                    <a:pt x="6" y="26"/>
                    <a:pt x="23" y="29"/>
                    <a:pt x="32" y="41"/>
                  </a:cubicBezTo>
                  <a:cubicBezTo>
                    <a:pt x="35" y="44"/>
                    <a:pt x="36" y="48"/>
                    <a:pt x="38" y="51"/>
                  </a:cubicBezTo>
                  <a:cubicBezTo>
                    <a:pt x="39" y="51"/>
                    <a:pt x="39" y="51"/>
                    <a:pt x="39" y="51"/>
                  </a:cubicBezTo>
                  <a:cubicBezTo>
                    <a:pt x="33" y="39"/>
                    <a:pt x="31" y="26"/>
                    <a:pt x="28" y="14"/>
                  </a:cubicBezTo>
                  <a:cubicBezTo>
                    <a:pt x="26" y="9"/>
                    <a:pt x="22" y="3"/>
                    <a:pt x="17" y="0"/>
                  </a:cubicBezTo>
                  <a:cubicBezTo>
                    <a:pt x="29" y="2"/>
                    <a:pt x="40" y="15"/>
                    <a:pt x="43"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20" name="Freeform 9">
              <a:extLst>
                <a:ext uri="{FF2B5EF4-FFF2-40B4-BE49-F238E27FC236}">
                  <a16:creationId xmlns:a16="http://schemas.microsoft.com/office/drawing/2014/main" id="{3A45E9C7-9561-44DF-B8E1-8E0B4CDA1EAA}"/>
                </a:ext>
              </a:extLst>
            </p:cNvPr>
            <p:cNvSpPr>
              <a:spLocks/>
            </p:cNvSpPr>
            <p:nvPr userDrawn="1"/>
          </p:nvSpPr>
          <p:spPr bwMode="auto">
            <a:xfrm>
              <a:off x="3978276" y="2959101"/>
              <a:ext cx="166688" cy="257175"/>
            </a:xfrm>
            <a:custGeom>
              <a:avLst/>
              <a:gdLst>
                <a:gd name="T0" fmla="*/ 27 w 44"/>
                <a:gd name="T1" fmla="*/ 0 h 68"/>
                <a:gd name="T2" fmla="*/ 12 w 44"/>
                <a:gd name="T3" fmla="*/ 37 h 68"/>
                <a:gd name="T4" fmla="*/ 7 w 44"/>
                <a:gd name="T5" fmla="*/ 52 h 68"/>
                <a:gd name="T6" fmla="*/ 7 w 44"/>
                <a:gd name="T7" fmla="*/ 52 h 68"/>
                <a:gd name="T8" fmla="*/ 18 w 44"/>
                <a:gd name="T9" fmla="*/ 37 h 68"/>
                <a:gd name="T10" fmla="*/ 44 w 44"/>
                <a:gd name="T11" fmla="*/ 11 h 68"/>
                <a:gd name="T12" fmla="*/ 16 w 44"/>
                <a:gd name="T13" fmla="*/ 51 h 68"/>
                <a:gd name="T14" fmla="*/ 2 w 44"/>
                <a:gd name="T15" fmla="*/ 68 h 68"/>
                <a:gd name="T16" fmla="*/ 3 w 44"/>
                <a:gd name="T17" fmla="*/ 54 h 68"/>
                <a:gd name="T18" fmla="*/ 10 w 44"/>
                <a:gd name="T19" fmla="*/ 12 h 68"/>
                <a:gd name="T20" fmla="*/ 27 w 44"/>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8">
                  <a:moveTo>
                    <a:pt x="27" y="0"/>
                  </a:moveTo>
                  <a:cubicBezTo>
                    <a:pt x="15" y="9"/>
                    <a:pt x="16" y="25"/>
                    <a:pt x="12" y="37"/>
                  </a:cubicBezTo>
                  <a:cubicBezTo>
                    <a:pt x="10" y="42"/>
                    <a:pt x="8" y="47"/>
                    <a:pt x="7" y="52"/>
                  </a:cubicBezTo>
                  <a:cubicBezTo>
                    <a:pt x="7" y="52"/>
                    <a:pt x="7" y="52"/>
                    <a:pt x="7" y="52"/>
                  </a:cubicBezTo>
                  <a:cubicBezTo>
                    <a:pt x="9" y="46"/>
                    <a:pt x="13" y="41"/>
                    <a:pt x="18" y="37"/>
                  </a:cubicBezTo>
                  <a:cubicBezTo>
                    <a:pt x="27" y="28"/>
                    <a:pt x="40" y="23"/>
                    <a:pt x="44" y="11"/>
                  </a:cubicBezTo>
                  <a:cubicBezTo>
                    <a:pt x="44" y="28"/>
                    <a:pt x="30" y="41"/>
                    <a:pt x="16" y="51"/>
                  </a:cubicBezTo>
                  <a:cubicBezTo>
                    <a:pt x="11" y="56"/>
                    <a:pt x="5" y="61"/>
                    <a:pt x="2" y="68"/>
                  </a:cubicBezTo>
                  <a:cubicBezTo>
                    <a:pt x="2" y="63"/>
                    <a:pt x="3" y="59"/>
                    <a:pt x="3" y="54"/>
                  </a:cubicBezTo>
                  <a:cubicBezTo>
                    <a:pt x="1" y="40"/>
                    <a:pt x="0" y="23"/>
                    <a:pt x="10" y="12"/>
                  </a:cubicBezTo>
                  <a:cubicBezTo>
                    <a:pt x="15" y="6"/>
                    <a:pt x="21" y="2"/>
                    <a:pt x="2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21" name="Freeform 10">
              <a:extLst>
                <a:ext uri="{FF2B5EF4-FFF2-40B4-BE49-F238E27FC236}">
                  <a16:creationId xmlns:a16="http://schemas.microsoft.com/office/drawing/2014/main" id="{A48DF34B-0C5E-4870-BC7D-C9508BAF25E7}"/>
                </a:ext>
              </a:extLst>
            </p:cNvPr>
            <p:cNvSpPr>
              <a:spLocks/>
            </p:cNvSpPr>
            <p:nvPr userDrawn="1"/>
          </p:nvSpPr>
          <p:spPr bwMode="auto">
            <a:xfrm>
              <a:off x="5048251" y="3038476"/>
              <a:ext cx="182563" cy="333375"/>
            </a:xfrm>
            <a:custGeom>
              <a:avLst/>
              <a:gdLst>
                <a:gd name="T0" fmla="*/ 35 w 48"/>
                <a:gd name="T1" fmla="*/ 7 h 88"/>
                <a:gd name="T2" fmla="*/ 40 w 48"/>
                <a:gd name="T3" fmla="*/ 65 h 88"/>
                <a:gd name="T4" fmla="*/ 34 w 48"/>
                <a:gd name="T5" fmla="*/ 88 h 88"/>
                <a:gd name="T6" fmla="*/ 32 w 48"/>
                <a:gd name="T7" fmla="*/ 83 h 88"/>
                <a:gd name="T8" fmla="*/ 5 w 48"/>
                <a:gd name="T9" fmla="*/ 38 h 88"/>
                <a:gd name="T10" fmla="*/ 0 w 48"/>
                <a:gd name="T11" fmla="*/ 21 h 88"/>
                <a:gd name="T12" fmla="*/ 30 w 48"/>
                <a:gd name="T13" fmla="*/ 56 h 88"/>
                <a:gd name="T14" fmla="*/ 33 w 48"/>
                <a:gd name="T15" fmla="*/ 68 h 88"/>
                <a:gd name="T16" fmla="*/ 33 w 48"/>
                <a:gd name="T17" fmla="*/ 67 h 88"/>
                <a:gd name="T18" fmla="*/ 34 w 48"/>
                <a:gd name="T19" fmla="*/ 22 h 88"/>
                <a:gd name="T20" fmla="*/ 28 w 48"/>
                <a:gd name="T21" fmla="*/ 0 h 88"/>
                <a:gd name="T22" fmla="*/ 35 w 48"/>
                <a:gd name="T23" fmla="*/ 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88">
                  <a:moveTo>
                    <a:pt x="35" y="7"/>
                  </a:moveTo>
                  <a:cubicBezTo>
                    <a:pt x="46" y="23"/>
                    <a:pt x="48" y="47"/>
                    <a:pt x="40" y="65"/>
                  </a:cubicBezTo>
                  <a:cubicBezTo>
                    <a:pt x="37" y="72"/>
                    <a:pt x="35" y="80"/>
                    <a:pt x="34" y="88"/>
                  </a:cubicBezTo>
                  <a:cubicBezTo>
                    <a:pt x="33" y="87"/>
                    <a:pt x="33" y="85"/>
                    <a:pt x="32" y="83"/>
                  </a:cubicBezTo>
                  <a:cubicBezTo>
                    <a:pt x="28" y="66"/>
                    <a:pt x="12" y="54"/>
                    <a:pt x="5" y="38"/>
                  </a:cubicBezTo>
                  <a:cubicBezTo>
                    <a:pt x="3" y="32"/>
                    <a:pt x="1" y="27"/>
                    <a:pt x="0" y="21"/>
                  </a:cubicBezTo>
                  <a:cubicBezTo>
                    <a:pt x="7" y="34"/>
                    <a:pt x="25" y="41"/>
                    <a:pt x="30" y="56"/>
                  </a:cubicBezTo>
                  <a:cubicBezTo>
                    <a:pt x="32" y="59"/>
                    <a:pt x="31" y="64"/>
                    <a:pt x="33" y="68"/>
                  </a:cubicBezTo>
                  <a:cubicBezTo>
                    <a:pt x="33" y="68"/>
                    <a:pt x="33" y="68"/>
                    <a:pt x="33" y="67"/>
                  </a:cubicBezTo>
                  <a:cubicBezTo>
                    <a:pt x="31" y="52"/>
                    <a:pt x="32" y="37"/>
                    <a:pt x="34" y="22"/>
                  </a:cubicBezTo>
                  <a:cubicBezTo>
                    <a:pt x="34" y="14"/>
                    <a:pt x="33" y="6"/>
                    <a:pt x="28" y="0"/>
                  </a:cubicBezTo>
                  <a:cubicBezTo>
                    <a:pt x="31" y="2"/>
                    <a:pt x="33" y="5"/>
                    <a:pt x="35"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22" name="Freeform 11">
              <a:extLst>
                <a:ext uri="{FF2B5EF4-FFF2-40B4-BE49-F238E27FC236}">
                  <a16:creationId xmlns:a16="http://schemas.microsoft.com/office/drawing/2014/main" id="{1F854D2B-82BE-4A8B-96FC-EA54F17DDFC3}"/>
                </a:ext>
              </a:extLst>
            </p:cNvPr>
            <p:cNvSpPr>
              <a:spLocks/>
            </p:cNvSpPr>
            <p:nvPr userDrawn="1"/>
          </p:nvSpPr>
          <p:spPr bwMode="auto">
            <a:xfrm>
              <a:off x="3917951" y="3046413"/>
              <a:ext cx="169863" cy="336550"/>
            </a:xfrm>
            <a:custGeom>
              <a:avLst/>
              <a:gdLst>
                <a:gd name="T0" fmla="*/ 16 w 45"/>
                <a:gd name="T1" fmla="*/ 0 h 89"/>
                <a:gd name="T2" fmla="*/ 14 w 45"/>
                <a:gd name="T3" fmla="*/ 51 h 89"/>
                <a:gd name="T4" fmla="*/ 13 w 45"/>
                <a:gd name="T5" fmla="*/ 68 h 89"/>
                <a:gd name="T6" fmla="*/ 14 w 45"/>
                <a:gd name="T7" fmla="*/ 68 h 89"/>
                <a:gd name="T8" fmla="*/ 15 w 45"/>
                <a:gd name="T9" fmla="*/ 62 h 89"/>
                <a:gd name="T10" fmla="*/ 40 w 45"/>
                <a:gd name="T11" fmla="*/ 29 h 89"/>
                <a:gd name="T12" fmla="*/ 45 w 45"/>
                <a:gd name="T13" fmla="*/ 21 h 89"/>
                <a:gd name="T14" fmla="*/ 39 w 45"/>
                <a:gd name="T15" fmla="*/ 41 h 89"/>
                <a:gd name="T16" fmla="*/ 13 w 45"/>
                <a:gd name="T17" fmla="*/ 89 h 89"/>
                <a:gd name="T18" fmla="*/ 1 w 45"/>
                <a:gd name="T19" fmla="*/ 39 h 89"/>
                <a:gd name="T20" fmla="*/ 16 w 45"/>
                <a:gd name="T21" fmla="*/ 1 h 89"/>
                <a:gd name="T22" fmla="*/ 16 w 45"/>
                <a:gd name="T2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89">
                  <a:moveTo>
                    <a:pt x="16" y="0"/>
                  </a:moveTo>
                  <a:cubicBezTo>
                    <a:pt x="7" y="15"/>
                    <a:pt x="15" y="34"/>
                    <a:pt x="14" y="51"/>
                  </a:cubicBezTo>
                  <a:cubicBezTo>
                    <a:pt x="13" y="68"/>
                    <a:pt x="13" y="68"/>
                    <a:pt x="13" y="68"/>
                  </a:cubicBezTo>
                  <a:cubicBezTo>
                    <a:pt x="13" y="68"/>
                    <a:pt x="13" y="68"/>
                    <a:pt x="14" y="68"/>
                  </a:cubicBezTo>
                  <a:cubicBezTo>
                    <a:pt x="14" y="66"/>
                    <a:pt x="14" y="64"/>
                    <a:pt x="15" y="62"/>
                  </a:cubicBezTo>
                  <a:cubicBezTo>
                    <a:pt x="17" y="48"/>
                    <a:pt x="29" y="39"/>
                    <a:pt x="40" y="29"/>
                  </a:cubicBezTo>
                  <a:cubicBezTo>
                    <a:pt x="42" y="27"/>
                    <a:pt x="44" y="24"/>
                    <a:pt x="45" y="21"/>
                  </a:cubicBezTo>
                  <a:cubicBezTo>
                    <a:pt x="44" y="28"/>
                    <a:pt x="42" y="35"/>
                    <a:pt x="39" y="41"/>
                  </a:cubicBezTo>
                  <a:cubicBezTo>
                    <a:pt x="31" y="57"/>
                    <a:pt x="16" y="70"/>
                    <a:pt x="13" y="89"/>
                  </a:cubicBezTo>
                  <a:cubicBezTo>
                    <a:pt x="12" y="71"/>
                    <a:pt x="0" y="58"/>
                    <a:pt x="1" y="39"/>
                  </a:cubicBezTo>
                  <a:cubicBezTo>
                    <a:pt x="0" y="24"/>
                    <a:pt x="7" y="12"/>
                    <a:pt x="16" y="1"/>
                  </a:cubicBezTo>
                  <a:cubicBezTo>
                    <a:pt x="16" y="1"/>
                    <a:pt x="16" y="0"/>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23" name="Freeform 12">
              <a:extLst>
                <a:ext uri="{FF2B5EF4-FFF2-40B4-BE49-F238E27FC236}">
                  <a16:creationId xmlns:a16="http://schemas.microsoft.com/office/drawing/2014/main" id="{A2B96441-75B3-430A-B5B7-C91188065906}"/>
                </a:ext>
              </a:extLst>
            </p:cNvPr>
            <p:cNvSpPr>
              <a:spLocks/>
            </p:cNvSpPr>
            <p:nvPr userDrawn="1"/>
          </p:nvSpPr>
          <p:spPr bwMode="auto">
            <a:xfrm>
              <a:off x="5094288" y="3213101"/>
              <a:ext cx="169863" cy="336550"/>
            </a:xfrm>
            <a:custGeom>
              <a:avLst/>
              <a:gdLst>
                <a:gd name="T0" fmla="*/ 33 w 45"/>
                <a:gd name="T1" fmla="*/ 61 h 89"/>
                <a:gd name="T2" fmla="*/ 12 w 45"/>
                <a:gd name="T3" fmla="*/ 89 h 89"/>
                <a:gd name="T4" fmla="*/ 11 w 45"/>
                <a:gd name="T5" fmla="*/ 64 h 89"/>
                <a:gd name="T6" fmla="*/ 0 w 45"/>
                <a:gd name="T7" fmla="*/ 16 h 89"/>
                <a:gd name="T8" fmla="*/ 0 w 45"/>
                <a:gd name="T9" fmla="*/ 9 h 89"/>
                <a:gd name="T10" fmla="*/ 20 w 45"/>
                <a:gd name="T11" fmla="*/ 58 h 89"/>
                <a:gd name="T12" fmla="*/ 18 w 45"/>
                <a:gd name="T13" fmla="*/ 71 h 89"/>
                <a:gd name="T14" fmla="*/ 18 w 45"/>
                <a:gd name="T15" fmla="*/ 72 h 89"/>
                <a:gd name="T16" fmla="*/ 19 w 45"/>
                <a:gd name="T17" fmla="*/ 71 h 89"/>
                <a:gd name="T18" fmla="*/ 27 w 45"/>
                <a:gd name="T19" fmla="*/ 42 h 89"/>
                <a:gd name="T20" fmla="*/ 37 w 45"/>
                <a:gd name="T21" fmla="*/ 0 h 89"/>
                <a:gd name="T22" fmla="*/ 33 w 45"/>
                <a:gd name="T23" fmla="*/ 6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89">
                  <a:moveTo>
                    <a:pt x="33" y="61"/>
                  </a:moveTo>
                  <a:cubicBezTo>
                    <a:pt x="26" y="70"/>
                    <a:pt x="18" y="79"/>
                    <a:pt x="12" y="89"/>
                  </a:cubicBezTo>
                  <a:cubicBezTo>
                    <a:pt x="13" y="81"/>
                    <a:pt x="14" y="72"/>
                    <a:pt x="11" y="64"/>
                  </a:cubicBezTo>
                  <a:cubicBezTo>
                    <a:pt x="6" y="49"/>
                    <a:pt x="1" y="33"/>
                    <a:pt x="0" y="16"/>
                  </a:cubicBezTo>
                  <a:cubicBezTo>
                    <a:pt x="0" y="9"/>
                    <a:pt x="0" y="9"/>
                    <a:pt x="0" y="9"/>
                  </a:cubicBezTo>
                  <a:cubicBezTo>
                    <a:pt x="4" y="27"/>
                    <a:pt x="21" y="39"/>
                    <a:pt x="20" y="58"/>
                  </a:cubicBezTo>
                  <a:cubicBezTo>
                    <a:pt x="20" y="63"/>
                    <a:pt x="19" y="67"/>
                    <a:pt x="18" y="71"/>
                  </a:cubicBezTo>
                  <a:cubicBezTo>
                    <a:pt x="18" y="72"/>
                    <a:pt x="18" y="72"/>
                    <a:pt x="18" y="72"/>
                  </a:cubicBezTo>
                  <a:cubicBezTo>
                    <a:pt x="19" y="71"/>
                    <a:pt x="19" y="71"/>
                    <a:pt x="19" y="71"/>
                  </a:cubicBezTo>
                  <a:cubicBezTo>
                    <a:pt x="21" y="61"/>
                    <a:pt x="23" y="51"/>
                    <a:pt x="27" y="42"/>
                  </a:cubicBezTo>
                  <a:cubicBezTo>
                    <a:pt x="32" y="29"/>
                    <a:pt x="39" y="16"/>
                    <a:pt x="37" y="0"/>
                  </a:cubicBezTo>
                  <a:cubicBezTo>
                    <a:pt x="45" y="19"/>
                    <a:pt x="43" y="43"/>
                    <a:pt x="33"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24" name="Freeform 13">
              <a:extLst>
                <a:ext uri="{FF2B5EF4-FFF2-40B4-BE49-F238E27FC236}">
                  <a16:creationId xmlns:a16="http://schemas.microsoft.com/office/drawing/2014/main" id="{3C2212BA-32EE-4A9A-9B86-83CA227C6731}"/>
                </a:ext>
              </a:extLst>
            </p:cNvPr>
            <p:cNvSpPr>
              <a:spLocks/>
            </p:cNvSpPr>
            <p:nvPr userDrawn="1"/>
          </p:nvSpPr>
          <p:spPr bwMode="auto">
            <a:xfrm>
              <a:off x="3883026" y="3224213"/>
              <a:ext cx="166688" cy="333375"/>
            </a:xfrm>
            <a:custGeom>
              <a:avLst/>
              <a:gdLst>
                <a:gd name="T0" fmla="*/ 20 w 44"/>
                <a:gd name="T1" fmla="*/ 52 h 88"/>
                <a:gd name="T2" fmla="*/ 25 w 44"/>
                <a:gd name="T3" fmla="*/ 71 h 88"/>
                <a:gd name="T4" fmla="*/ 26 w 44"/>
                <a:gd name="T5" fmla="*/ 71 h 88"/>
                <a:gd name="T6" fmla="*/ 38 w 44"/>
                <a:gd name="T7" fmla="*/ 21 h 88"/>
                <a:gd name="T8" fmla="*/ 43 w 44"/>
                <a:gd name="T9" fmla="*/ 8 h 88"/>
                <a:gd name="T10" fmla="*/ 41 w 44"/>
                <a:gd name="T11" fmla="*/ 35 h 88"/>
                <a:gd name="T12" fmla="*/ 32 w 44"/>
                <a:gd name="T13" fmla="*/ 67 h 88"/>
                <a:gd name="T14" fmla="*/ 32 w 44"/>
                <a:gd name="T15" fmla="*/ 88 h 88"/>
                <a:gd name="T16" fmla="*/ 31 w 44"/>
                <a:gd name="T17" fmla="*/ 87 h 88"/>
                <a:gd name="T18" fmla="*/ 6 w 44"/>
                <a:gd name="T19" fmla="*/ 50 h 88"/>
                <a:gd name="T20" fmla="*/ 3 w 44"/>
                <a:gd name="T21" fmla="*/ 14 h 88"/>
                <a:gd name="T22" fmla="*/ 6 w 44"/>
                <a:gd name="T23" fmla="*/ 0 h 88"/>
                <a:gd name="T24" fmla="*/ 20 w 44"/>
                <a:gd name="T25"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8">
                  <a:moveTo>
                    <a:pt x="20" y="52"/>
                  </a:moveTo>
                  <a:cubicBezTo>
                    <a:pt x="22" y="58"/>
                    <a:pt x="23" y="65"/>
                    <a:pt x="25" y="71"/>
                  </a:cubicBezTo>
                  <a:cubicBezTo>
                    <a:pt x="26" y="71"/>
                    <a:pt x="26" y="71"/>
                    <a:pt x="26" y="71"/>
                  </a:cubicBezTo>
                  <a:cubicBezTo>
                    <a:pt x="19" y="52"/>
                    <a:pt x="29" y="35"/>
                    <a:pt x="38" y="21"/>
                  </a:cubicBezTo>
                  <a:cubicBezTo>
                    <a:pt x="41" y="17"/>
                    <a:pt x="42" y="13"/>
                    <a:pt x="43" y="8"/>
                  </a:cubicBezTo>
                  <a:cubicBezTo>
                    <a:pt x="44" y="17"/>
                    <a:pt x="42" y="26"/>
                    <a:pt x="41" y="35"/>
                  </a:cubicBezTo>
                  <a:cubicBezTo>
                    <a:pt x="39" y="46"/>
                    <a:pt x="35" y="56"/>
                    <a:pt x="32" y="67"/>
                  </a:cubicBezTo>
                  <a:cubicBezTo>
                    <a:pt x="30" y="73"/>
                    <a:pt x="31" y="81"/>
                    <a:pt x="32" y="88"/>
                  </a:cubicBezTo>
                  <a:cubicBezTo>
                    <a:pt x="31" y="87"/>
                    <a:pt x="31" y="87"/>
                    <a:pt x="31" y="87"/>
                  </a:cubicBezTo>
                  <a:cubicBezTo>
                    <a:pt x="24" y="74"/>
                    <a:pt x="10" y="64"/>
                    <a:pt x="6" y="50"/>
                  </a:cubicBezTo>
                  <a:cubicBezTo>
                    <a:pt x="2" y="39"/>
                    <a:pt x="0" y="26"/>
                    <a:pt x="3" y="14"/>
                  </a:cubicBezTo>
                  <a:cubicBezTo>
                    <a:pt x="4" y="9"/>
                    <a:pt x="4" y="4"/>
                    <a:pt x="6" y="0"/>
                  </a:cubicBezTo>
                  <a:cubicBezTo>
                    <a:pt x="3" y="20"/>
                    <a:pt x="16" y="34"/>
                    <a:pt x="20" y="52"/>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25" name="Freeform 14">
              <a:extLst>
                <a:ext uri="{FF2B5EF4-FFF2-40B4-BE49-F238E27FC236}">
                  <a16:creationId xmlns:a16="http://schemas.microsoft.com/office/drawing/2014/main" id="{57987CCB-158C-426F-B7D2-A4DD3D43F2FE}"/>
                </a:ext>
              </a:extLst>
            </p:cNvPr>
            <p:cNvSpPr>
              <a:spLocks/>
            </p:cNvSpPr>
            <p:nvPr userDrawn="1"/>
          </p:nvSpPr>
          <p:spPr bwMode="auto">
            <a:xfrm>
              <a:off x="5041901" y="3402013"/>
              <a:ext cx="222250" cy="307975"/>
            </a:xfrm>
            <a:custGeom>
              <a:avLst/>
              <a:gdLst>
                <a:gd name="T0" fmla="*/ 21 w 59"/>
                <a:gd name="T1" fmla="*/ 41 h 81"/>
                <a:gd name="T2" fmla="*/ 13 w 59"/>
                <a:gd name="T3" fmla="*/ 64 h 81"/>
                <a:gd name="T4" fmla="*/ 14 w 59"/>
                <a:gd name="T5" fmla="*/ 64 h 81"/>
                <a:gd name="T6" fmla="*/ 32 w 59"/>
                <a:gd name="T7" fmla="*/ 40 h 81"/>
                <a:gd name="T8" fmla="*/ 56 w 59"/>
                <a:gd name="T9" fmla="*/ 3 h 81"/>
                <a:gd name="T10" fmla="*/ 25 w 59"/>
                <a:gd name="T11" fmla="*/ 64 h 81"/>
                <a:gd name="T12" fmla="*/ 0 w 59"/>
                <a:gd name="T13" fmla="*/ 81 h 81"/>
                <a:gd name="T14" fmla="*/ 0 w 59"/>
                <a:gd name="T15" fmla="*/ 80 h 81"/>
                <a:gd name="T16" fmla="*/ 14 w 59"/>
                <a:gd name="T17" fmla="*/ 8 h 81"/>
                <a:gd name="T18" fmla="*/ 17 w 59"/>
                <a:gd name="T19" fmla="*/ 0 h 81"/>
                <a:gd name="T20" fmla="*/ 21 w 59"/>
                <a:gd name="T21" fmla="*/ 4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1">
                  <a:moveTo>
                    <a:pt x="21" y="41"/>
                  </a:moveTo>
                  <a:cubicBezTo>
                    <a:pt x="20" y="50"/>
                    <a:pt x="17" y="57"/>
                    <a:pt x="13" y="64"/>
                  </a:cubicBezTo>
                  <a:cubicBezTo>
                    <a:pt x="14" y="64"/>
                    <a:pt x="14" y="64"/>
                    <a:pt x="14" y="64"/>
                  </a:cubicBezTo>
                  <a:cubicBezTo>
                    <a:pt x="20" y="56"/>
                    <a:pt x="25" y="47"/>
                    <a:pt x="32" y="40"/>
                  </a:cubicBezTo>
                  <a:cubicBezTo>
                    <a:pt x="43" y="29"/>
                    <a:pt x="54" y="18"/>
                    <a:pt x="56" y="3"/>
                  </a:cubicBezTo>
                  <a:cubicBezTo>
                    <a:pt x="59" y="28"/>
                    <a:pt x="46" y="50"/>
                    <a:pt x="25" y="64"/>
                  </a:cubicBezTo>
                  <a:cubicBezTo>
                    <a:pt x="16" y="69"/>
                    <a:pt x="8" y="75"/>
                    <a:pt x="0" y="81"/>
                  </a:cubicBezTo>
                  <a:cubicBezTo>
                    <a:pt x="0" y="80"/>
                    <a:pt x="0" y="80"/>
                    <a:pt x="0" y="80"/>
                  </a:cubicBezTo>
                  <a:cubicBezTo>
                    <a:pt x="12" y="59"/>
                    <a:pt x="6" y="31"/>
                    <a:pt x="14" y="8"/>
                  </a:cubicBezTo>
                  <a:cubicBezTo>
                    <a:pt x="17" y="0"/>
                    <a:pt x="17" y="0"/>
                    <a:pt x="17" y="0"/>
                  </a:cubicBezTo>
                  <a:cubicBezTo>
                    <a:pt x="15" y="15"/>
                    <a:pt x="21" y="27"/>
                    <a:pt x="21" y="41"/>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26" name="Freeform 15">
              <a:extLst>
                <a:ext uri="{FF2B5EF4-FFF2-40B4-BE49-F238E27FC236}">
                  <a16:creationId xmlns:a16="http://schemas.microsoft.com/office/drawing/2014/main" id="{AE823292-1277-4D1C-AE08-C56A13A56CF4}"/>
                </a:ext>
              </a:extLst>
            </p:cNvPr>
            <p:cNvSpPr>
              <a:spLocks/>
            </p:cNvSpPr>
            <p:nvPr userDrawn="1"/>
          </p:nvSpPr>
          <p:spPr bwMode="auto">
            <a:xfrm>
              <a:off x="3887788" y="3413126"/>
              <a:ext cx="215900" cy="303213"/>
            </a:xfrm>
            <a:custGeom>
              <a:avLst/>
              <a:gdLst>
                <a:gd name="T0" fmla="*/ 52 w 57"/>
                <a:gd name="T1" fmla="*/ 66 h 80"/>
                <a:gd name="T2" fmla="*/ 57 w 57"/>
                <a:gd name="T3" fmla="*/ 80 h 80"/>
                <a:gd name="T4" fmla="*/ 4 w 57"/>
                <a:gd name="T5" fmla="*/ 31 h 80"/>
                <a:gd name="T6" fmla="*/ 1 w 57"/>
                <a:gd name="T7" fmla="*/ 3 h 80"/>
                <a:gd name="T8" fmla="*/ 36 w 57"/>
                <a:gd name="T9" fmla="*/ 53 h 80"/>
                <a:gd name="T10" fmla="*/ 44 w 57"/>
                <a:gd name="T11" fmla="*/ 63 h 80"/>
                <a:gd name="T12" fmla="*/ 40 w 57"/>
                <a:gd name="T13" fmla="*/ 57 h 80"/>
                <a:gd name="T14" fmla="*/ 36 w 57"/>
                <a:gd name="T15" fmla="*/ 32 h 80"/>
                <a:gd name="T16" fmla="*/ 40 w 57"/>
                <a:gd name="T17" fmla="*/ 0 h 80"/>
                <a:gd name="T18" fmla="*/ 52 w 57"/>
                <a:gd name="T19" fmla="*/ 6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80">
                  <a:moveTo>
                    <a:pt x="52" y="66"/>
                  </a:moveTo>
                  <a:cubicBezTo>
                    <a:pt x="53" y="71"/>
                    <a:pt x="56" y="75"/>
                    <a:pt x="57" y="80"/>
                  </a:cubicBezTo>
                  <a:cubicBezTo>
                    <a:pt x="38" y="67"/>
                    <a:pt x="13" y="54"/>
                    <a:pt x="4" y="31"/>
                  </a:cubicBezTo>
                  <a:cubicBezTo>
                    <a:pt x="1" y="22"/>
                    <a:pt x="0" y="12"/>
                    <a:pt x="1" y="3"/>
                  </a:cubicBezTo>
                  <a:cubicBezTo>
                    <a:pt x="2" y="24"/>
                    <a:pt x="25" y="35"/>
                    <a:pt x="36" y="53"/>
                  </a:cubicBezTo>
                  <a:cubicBezTo>
                    <a:pt x="38" y="56"/>
                    <a:pt x="40" y="60"/>
                    <a:pt x="44" y="63"/>
                  </a:cubicBezTo>
                  <a:cubicBezTo>
                    <a:pt x="43" y="61"/>
                    <a:pt x="41" y="59"/>
                    <a:pt x="40" y="57"/>
                  </a:cubicBezTo>
                  <a:cubicBezTo>
                    <a:pt x="37" y="49"/>
                    <a:pt x="35" y="41"/>
                    <a:pt x="36" y="32"/>
                  </a:cubicBezTo>
                  <a:cubicBezTo>
                    <a:pt x="37" y="21"/>
                    <a:pt x="42" y="11"/>
                    <a:pt x="40" y="0"/>
                  </a:cubicBezTo>
                  <a:cubicBezTo>
                    <a:pt x="49" y="20"/>
                    <a:pt x="46" y="44"/>
                    <a:pt x="52" y="66"/>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28" name="Freeform 16">
              <a:extLst>
                <a:ext uri="{FF2B5EF4-FFF2-40B4-BE49-F238E27FC236}">
                  <a16:creationId xmlns:a16="http://schemas.microsoft.com/office/drawing/2014/main" id="{59FF8D8F-C0A0-4711-9932-1C62017E629A}"/>
                </a:ext>
              </a:extLst>
            </p:cNvPr>
            <p:cNvSpPr>
              <a:spLocks/>
            </p:cNvSpPr>
            <p:nvPr userDrawn="1"/>
          </p:nvSpPr>
          <p:spPr bwMode="auto">
            <a:xfrm>
              <a:off x="4905376" y="3543301"/>
              <a:ext cx="301625" cy="276225"/>
            </a:xfrm>
            <a:custGeom>
              <a:avLst/>
              <a:gdLst>
                <a:gd name="T0" fmla="*/ 28 w 80"/>
                <a:gd name="T1" fmla="*/ 48 h 73"/>
                <a:gd name="T2" fmla="*/ 15 w 80"/>
                <a:gd name="T3" fmla="*/ 64 h 73"/>
                <a:gd name="T4" fmla="*/ 20 w 80"/>
                <a:gd name="T5" fmla="*/ 61 h 73"/>
                <a:gd name="T6" fmla="*/ 66 w 80"/>
                <a:gd name="T7" fmla="*/ 32 h 73"/>
                <a:gd name="T8" fmla="*/ 80 w 80"/>
                <a:gd name="T9" fmla="*/ 15 h 73"/>
                <a:gd name="T10" fmla="*/ 34 w 80"/>
                <a:gd name="T11" fmla="*/ 65 h 73"/>
                <a:gd name="T12" fmla="*/ 0 w 80"/>
                <a:gd name="T13" fmla="*/ 73 h 73"/>
                <a:gd name="T14" fmla="*/ 29 w 80"/>
                <a:gd name="T15" fmla="*/ 15 h 73"/>
                <a:gd name="T16" fmla="*/ 41 w 80"/>
                <a:gd name="T17" fmla="*/ 0 h 73"/>
                <a:gd name="T18" fmla="*/ 28 w 80"/>
                <a:gd name="T19" fmla="*/ 4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73">
                  <a:moveTo>
                    <a:pt x="28" y="48"/>
                  </a:moveTo>
                  <a:cubicBezTo>
                    <a:pt x="25" y="54"/>
                    <a:pt x="20" y="59"/>
                    <a:pt x="15" y="64"/>
                  </a:cubicBezTo>
                  <a:cubicBezTo>
                    <a:pt x="17" y="63"/>
                    <a:pt x="19" y="62"/>
                    <a:pt x="20" y="61"/>
                  </a:cubicBezTo>
                  <a:cubicBezTo>
                    <a:pt x="34" y="47"/>
                    <a:pt x="52" y="44"/>
                    <a:pt x="66" y="32"/>
                  </a:cubicBezTo>
                  <a:cubicBezTo>
                    <a:pt x="72" y="28"/>
                    <a:pt x="78" y="22"/>
                    <a:pt x="80" y="15"/>
                  </a:cubicBezTo>
                  <a:cubicBezTo>
                    <a:pt x="78" y="37"/>
                    <a:pt x="55" y="59"/>
                    <a:pt x="34" y="65"/>
                  </a:cubicBezTo>
                  <a:cubicBezTo>
                    <a:pt x="23" y="68"/>
                    <a:pt x="11" y="69"/>
                    <a:pt x="0" y="73"/>
                  </a:cubicBezTo>
                  <a:cubicBezTo>
                    <a:pt x="18" y="58"/>
                    <a:pt x="17" y="34"/>
                    <a:pt x="29" y="15"/>
                  </a:cubicBezTo>
                  <a:cubicBezTo>
                    <a:pt x="33" y="10"/>
                    <a:pt x="37" y="5"/>
                    <a:pt x="41" y="0"/>
                  </a:cubicBezTo>
                  <a:cubicBezTo>
                    <a:pt x="34" y="14"/>
                    <a:pt x="37" y="34"/>
                    <a:pt x="28" y="48"/>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29" name="Freeform 17">
              <a:extLst>
                <a:ext uri="{FF2B5EF4-FFF2-40B4-BE49-F238E27FC236}">
                  <a16:creationId xmlns:a16="http://schemas.microsoft.com/office/drawing/2014/main" id="{73DF46BD-9A35-44D5-805B-2EECF13D2322}"/>
                </a:ext>
              </a:extLst>
            </p:cNvPr>
            <p:cNvSpPr>
              <a:spLocks/>
            </p:cNvSpPr>
            <p:nvPr userDrawn="1"/>
          </p:nvSpPr>
          <p:spPr bwMode="auto">
            <a:xfrm>
              <a:off x="3932238" y="3549651"/>
              <a:ext cx="306388" cy="273050"/>
            </a:xfrm>
            <a:custGeom>
              <a:avLst/>
              <a:gdLst>
                <a:gd name="T0" fmla="*/ 57 w 81"/>
                <a:gd name="T1" fmla="*/ 27 h 72"/>
                <a:gd name="T2" fmla="*/ 81 w 81"/>
                <a:gd name="T3" fmla="*/ 72 h 72"/>
                <a:gd name="T4" fmla="*/ 32 w 81"/>
                <a:gd name="T5" fmla="*/ 58 h 72"/>
                <a:gd name="T6" fmla="*/ 0 w 81"/>
                <a:gd name="T7" fmla="*/ 15 h 72"/>
                <a:gd name="T8" fmla="*/ 55 w 81"/>
                <a:gd name="T9" fmla="*/ 56 h 72"/>
                <a:gd name="T10" fmla="*/ 66 w 81"/>
                <a:gd name="T11" fmla="*/ 63 h 72"/>
                <a:gd name="T12" fmla="*/ 66 w 81"/>
                <a:gd name="T13" fmla="*/ 63 h 72"/>
                <a:gd name="T14" fmla="*/ 54 w 81"/>
                <a:gd name="T15" fmla="*/ 50 h 72"/>
                <a:gd name="T16" fmla="*/ 40 w 81"/>
                <a:gd name="T17" fmla="*/ 0 h 72"/>
                <a:gd name="T18" fmla="*/ 57 w 81"/>
                <a:gd name="T19" fmla="*/ 2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72">
                  <a:moveTo>
                    <a:pt x="57" y="27"/>
                  </a:moveTo>
                  <a:cubicBezTo>
                    <a:pt x="64" y="42"/>
                    <a:pt x="66" y="60"/>
                    <a:pt x="81" y="72"/>
                  </a:cubicBezTo>
                  <a:cubicBezTo>
                    <a:pt x="65" y="67"/>
                    <a:pt x="46" y="68"/>
                    <a:pt x="32" y="58"/>
                  </a:cubicBezTo>
                  <a:cubicBezTo>
                    <a:pt x="17" y="49"/>
                    <a:pt x="3" y="33"/>
                    <a:pt x="0" y="15"/>
                  </a:cubicBezTo>
                  <a:cubicBezTo>
                    <a:pt x="11" y="39"/>
                    <a:pt x="37" y="41"/>
                    <a:pt x="55" y="56"/>
                  </a:cubicBezTo>
                  <a:cubicBezTo>
                    <a:pt x="58" y="59"/>
                    <a:pt x="62" y="61"/>
                    <a:pt x="66" y="63"/>
                  </a:cubicBezTo>
                  <a:cubicBezTo>
                    <a:pt x="66" y="63"/>
                    <a:pt x="66" y="63"/>
                    <a:pt x="66" y="63"/>
                  </a:cubicBezTo>
                  <a:cubicBezTo>
                    <a:pt x="62" y="59"/>
                    <a:pt x="57" y="55"/>
                    <a:pt x="54" y="50"/>
                  </a:cubicBezTo>
                  <a:cubicBezTo>
                    <a:pt x="44" y="36"/>
                    <a:pt x="47" y="15"/>
                    <a:pt x="40" y="0"/>
                  </a:cubicBezTo>
                  <a:cubicBezTo>
                    <a:pt x="47" y="8"/>
                    <a:pt x="53" y="17"/>
                    <a:pt x="57"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30" name="Freeform 18">
              <a:extLst>
                <a:ext uri="{FF2B5EF4-FFF2-40B4-BE49-F238E27FC236}">
                  <a16:creationId xmlns:a16="http://schemas.microsoft.com/office/drawing/2014/main" id="{4906DCAF-559E-45A5-B151-F6005D462C8C}"/>
                </a:ext>
              </a:extLst>
            </p:cNvPr>
            <p:cNvSpPr>
              <a:spLocks/>
            </p:cNvSpPr>
            <p:nvPr userDrawn="1"/>
          </p:nvSpPr>
          <p:spPr bwMode="auto">
            <a:xfrm>
              <a:off x="4730751" y="3686176"/>
              <a:ext cx="379413" cy="220663"/>
            </a:xfrm>
            <a:custGeom>
              <a:avLst/>
              <a:gdLst>
                <a:gd name="T0" fmla="*/ 36 w 100"/>
                <a:gd name="T1" fmla="*/ 37 h 58"/>
                <a:gd name="T2" fmla="*/ 23 w 100"/>
                <a:gd name="T3" fmla="*/ 42 h 58"/>
                <a:gd name="T4" fmla="*/ 40 w 100"/>
                <a:gd name="T5" fmla="*/ 40 h 58"/>
                <a:gd name="T6" fmla="*/ 100 w 100"/>
                <a:gd name="T7" fmla="*/ 22 h 58"/>
                <a:gd name="T8" fmla="*/ 68 w 100"/>
                <a:gd name="T9" fmla="*/ 49 h 58"/>
                <a:gd name="T10" fmla="*/ 4 w 100"/>
                <a:gd name="T11" fmla="*/ 44 h 58"/>
                <a:gd name="T12" fmla="*/ 0 w 100"/>
                <a:gd name="T13" fmla="*/ 44 h 58"/>
                <a:gd name="T14" fmla="*/ 0 w 100"/>
                <a:gd name="T15" fmla="*/ 44 h 58"/>
                <a:gd name="T16" fmla="*/ 27 w 100"/>
                <a:gd name="T17" fmla="*/ 31 h 58"/>
                <a:gd name="T18" fmla="*/ 62 w 100"/>
                <a:gd name="T19" fmla="*/ 0 h 58"/>
                <a:gd name="T20" fmla="*/ 36 w 100"/>
                <a:gd name="T21" fmla="*/ 3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58">
                  <a:moveTo>
                    <a:pt x="36" y="37"/>
                  </a:moveTo>
                  <a:cubicBezTo>
                    <a:pt x="32" y="40"/>
                    <a:pt x="27" y="40"/>
                    <a:pt x="23" y="42"/>
                  </a:cubicBezTo>
                  <a:cubicBezTo>
                    <a:pt x="29" y="42"/>
                    <a:pt x="34" y="40"/>
                    <a:pt x="40" y="40"/>
                  </a:cubicBezTo>
                  <a:cubicBezTo>
                    <a:pt x="61" y="37"/>
                    <a:pt x="85" y="40"/>
                    <a:pt x="100" y="22"/>
                  </a:cubicBezTo>
                  <a:cubicBezTo>
                    <a:pt x="94" y="35"/>
                    <a:pt x="80" y="45"/>
                    <a:pt x="68" y="49"/>
                  </a:cubicBezTo>
                  <a:cubicBezTo>
                    <a:pt x="46" y="58"/>
                    <a:pt x="25" y="48"/>
                    <a:pt x="4" y="44"/>
                  </a:cubicBezTo>
                  <a:cubicBezTo>
                    <a:pt x="0" y="44"/>
                    <a:pt x="0" y="44"/>
                    <a:pt x="0" y="44"/>
                  </a:cubicBezTo>
                  <a:cubicBezTo>
                    <a:pt x="0" y="44"/>
                    <a:pt x="0" y="44"/>
                    <a:pt x="0" y="44"/>
                  </a:cubicBezTo>
                  <a:cubicBezTo>
                    <a:pt x="10" y="41"/>
                    <a:pt x="19" y="38"/>
                    <a:pt x="27" y="31"/>
                  </a:cubicBezTo>
                  <a:cubicBezTo>
                    <a:pt x="39" y="20"/>
                    <a:pt x="49" y="9"/>
                    <a:pt x="62" y="0"/>
                  </a:cubicBezTo>
                  <a:cubicBezTo>
                    <a:pt x="53" y="12"/>
                    <a:pt x="51" y="30"/>
                    <a:pt x="36" y="37"/>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31" name="Freeform 19">
              <a:extLst>
                <a:ext uri="{FF2B5EF4-FFF2-40B4-BE49-F238E27FC236}">
                  <a16:creationId xmlns:a16="http://schemas.microsoft.com/office/drawing/2014/main" id="{28B8D0F4-31CE-442A-A428-E3846E29CC7B}"/>
                </a:ext>
              </a:extLst>
            </p:cNvPr>
            <p:cNvSpPr>
              <a:spLocks/>
            </p:cNvSpPr>
            <p:nvPr userDrawn="1"/>
          </p:nvSpPr>
          <p:spPr bwMode="auto">
            <a:xfrm>
              <a:off x="4038601" y="3694113"/>
              <a:ext cx="374650" cy="212725"/>
            </a:xfrm>
            <a:custGeom>
              <a:avLst/>
              <a:gdLst>
                <a:gd name="T0" fmla="*/ 71 w 99"/>
                <a:gd name="T1" fmla="*/ 30 h 56"/>
                <a:gd name="T2" fmla="*/ 99 w 99"/>
                <a:gd name="T3" fmla="*/ 42 h 56"/>
                <a:gd name="T4" fmla="*/ 91 w 99"/>
                <a:gd name="T5" fmla="*/ 44 h 56"/>
                <a:gd name="T6" fmla="*/ 32 w 99"/>
                <a:gd name="T7" fmla="*/ 49 h 56"/>
                <a:gd name="T8" fmla="*/ 0 w 99"/>
                <a:gd name="T9" fmla="*/ 22 h 56"/>
                <a:gd name="T10" fmla="*/ 67 w 99"/>
                <a:gd name="T11" fmla="*/ 40 h 56"/>
                <a:gd name="T12" fmla="*/ 76 w 99"/>
                <a:gd name="T13" fmla="*/ 41 h 56"/>
                <a:gd name="T14" fmla="*/ 67 w 99"/>
                <a:gd name="T15" fmla="*/ 38 h 56"/>
                <a:gd name="T16" fmla="*/ 37 w 99"/>
                <a:gd name="T17" fmla="*/ 0 h 56"/>
                <a:gd name="T18" fmla="*/ 71 w 99"/>
                <a:gd name="T19" fmla="*/ 3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56">
                  <a:moveTo>
                    <a:pt x="71" y="30"/>
                  </a:moveTo>
                  <a:cubicBezTo>
                    <a:pt x="79" y="37"/>
                    <a:pt x="89" y="40"/>
                    <a:pt x="99" y="42"/>
                  </a:cubicBezTo>
                  <a:cubicBezTo>
                    <a:pt x="97" y="43"/>
                    <a:pt x="94" y="43"/>
                    <a:pt x="91" y="44"/>
                  </a:cubicBezTo>
                  <a:cubicBezTo>
                    <a:pt x="72" y="48"/>
                    <a:pt x="52" y="56"/>
                    <a:pt x="32" y="49"/>
                  </a:cubicBezTo>
                  <a:cubicBezTo>
                    <a:pt x="19" y="45"/>
                    <a:pt x="6" y="35"/>
                    <a:pt x="0" y="22"/>
                  </a:cubicBezTo>
                  <a:cubicBezTo>
                    <a:pt x="17" y="41"/>
                    <a:pt x="44" y="35"/>
                    <a:pt x="67" y="40"/>
                  </a:cubicBezTo>
                  <a:cubicBezTo>
                    <a:pt x="70" y="40"/>
                    <a:pt x="73" y="42"/>
                    <a:pt x="76" y="41"/>
                  </a:cubicBezTo>
                  <a:cubicBezTo>
                    <a:pt x="74" y="40"/>
                    <a:pt x="70" y="40"/>
                    <a:pt x="67" y="38"/>
                  </a:cubicBezTo>
                  <a:cubicBezTo>
                    <a:pt x="49" y="32"/>
                    <a:pt x="47" y="13"/>
                    <a:pt x="37" y="0"/>
                  </a:cubicBezTo>
                  <a:cubicBezTo>
                    <a:pt x="49" y="8"/>
                    <a:pt x="60" y="19"/>
                    <a:pt x="71" y="3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32" name="Freeform 20">
              <a:extLst>
                <a:ext uri="{FF2B5EF4-FFF2-40B4-BE49-F238E27FC236}">
                  <a16:creationId xmlns:a16="http://schemas.microsoft.com/office/drawing/2014/main" id="{00D3F498-AD53-414D-805A-4F2A6B236192}"/>
                </a:ext>
              </a:extLst>
            </p:cNvPr>
            <p:cNvSpPr>
              <a:spLocks/>
            </p:cNvSpPr>
            <p:nvPr userDrawn="1"/>
          </p:nvSpPr>
          <p:spPr bwMode="auto">
            <a:xfrm>
              <a:off x="4148138" y="3838576"/>
              <a:ext cx="847725" cy="169863"/>
            </a:xfrm>
            <a:custGeom>
              <a:avLst/>
              <a:gdLst>
                <a:gd name="T0" fmla="*/ 181 w 224"/>
                <a:gd name="T1" fmla="*/ 18 h 45"/>
                <a:gd name="T2" fmla="*/ 224 w 224"/>
                <a:gd name="T3" fmla="*/ 13 h 45"/>
                <a:gd name="T4" fmla="*/ 201 w 224"/>
                <a:gd name="T5" fmla="*/ 29 h 45"/>
                <a:gd name="T6" fmla="*/ 147 w 224"/>
                <a:gd name="T7" fmla="*/ 18 h 45"/>
                <a:gd name="T8" fmla="*/ 128 w 224"/>
                <a:gd name="T9" fmla="*/ 9 h 45"/>
                <a:gd name="T10" fmla="*/ 120 w 224"/>
                <a:gd name="T11" fmla="*/ 9 h 45"/>
                <a:gd name="T12" fmla="*/ 160 w 224"/>
                <a:gd name="T13" fmla="*/ 37 h 45"/>
                <a:gd name="T14" fmla="*/ 153 w 224"/>
                <a:gd name="T15" fmla="*/ 44 h 45"/>
                <a:gd name="T16" fmla="*/ 113 w 224"/>
                <a:gd name="T17" fmla="*/ 12 h 45"/>
                <a:gd name="T18" fmla="*/ 105 w 224"/>
                <a:gd name="T19" fmla="*/ 15 h 45"/>
                <a:gd name="T20" fmla="*/ 72 w 224"/>
                <a:gd name="T21" fmla="*/ 45 h 45"/>
                <a:gd name="T22" fmla="*/ 64 w 224"/>
                <a:gd name="T23" fmla="*/ 38 h 45"/>
                <a:gd name="T24" fmla="*/ 105 w 224"/>
                <a:gd name="T25" fmla="*/ 9 h 45"/>
                <a:gd name="T26" fmla="*/ 70 w 224"/>
                <a:gd name="T27" fmla="*/ 23 h 45"/>
                <a:gd name="T28" fmla="*/ 23 w 224"/>
                <a:gd name="T29" fmla="*/ 30 h 45"/>
                <a:gd name="T30" fmla="*/ 0 w 224"/>
                <a:gd name="T31" fmla="*/ 15 h 45"/>
                <a:gd name="T32" fmla="*/ 45 w 224"/>
                <a:gd name="T33" fmla="*/ 18 h 45"/>
                <a:gd name="T34" fmla="*/ 106 w 224"/>
                <a:gd name="T35" fmla="*/ 5 h 45"/>
                <a:gd name="T36" fmla="*/ 116 w 224"/>
                <a:gd name="T37" fmla="*/ 6 h 45"/>
                <a:gd name="T38" fmla="*/ 166 w 224"/>
                <a:gd name="T39" fmla="*/ 12 h 45"/>
                <a:gd name="T40" fmla="*/ 181 w 224"/>
                <a:gd name="T41"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45">
                  <a:moveTo>
                    <a:pt x="181" y="18"/>
                  </a:moveTo>
                  <a:cubicBezTo>
                    <a:pt x="195" y="23"/>
                    <a:pt x="212" y="22"/>
                    <a:pt x="224" y="13"/>
                  </a:cubicBezTo>
                  <a:cubicBezTo>
                    <a:pt x="218" y="21"/>
                    <a:pt x="210" y="26"/>
                    <a:pt x="201" y="29"/>
                  </a:cubicBezTo>
                  <a:cubicBezTo>
                    <a:pt x="182" y="36"/>
                    <a:pt x="162" y="29"/>
                    <a:pt x="147" y="18"/>
                  </a:cubicBezTo>
                  <a:cubicBezTo>
                    <a:pt x="141" y="14"/>
                    <a:pt x="136" y="8"/>
                    <a:pt x="128" y="9"/>
                  </a:cubicBezTo>
                  <a:cubicBezTo>
                    <a:pt x="125" y="9"/>
                    <a:pt x="122" y="9"/>
                    <a:pt x="120" y="9"/>
                  </a:cubicBezTo>
                  <a:cubicBezTo>
                    <a:pt x="134" y="16"/>
                    <a:pt x="148" y="25"/>
                    <a:pt x="160" y="37"/>
                  </a:cubicBezTo>
                  <a:cubicBezTo>
                    <a:pt x="158" y="40"/>
                    <a:pt x="156" y="42"/>
                    <a:pt x="153" y="44"/>
                  </a:cubicBezTo>
                  <a:cubicBezTo>
                    <a:pt x="141" y="31"/>
                    <a:pt x="128" y="19"/>
                    <a:pt x="113" y="12"/>
                  </a:cubicBezTo>
                  <a:cubicBezTo>
                    <a:pt x="110" y="12"/>
                    <a:pt x="108" y="14"/>
                    <a:pt x="105" y="15"/>
                  </a:cubicBezTo>
                  <a:cubicBezTo>
                    <a:pt x="93" y="23"/>
                    <a:pt x="81" y="33"/>
                    <a:pt x="72" y="45"/>
                  </a:cubicBezTo>
                  <a:cubicBezTo>
                    <a:pt x="64" y="38"/>
                    <a:pt x="64" y="38"/>
                    <a:pt x="64" y="38"/>
                  </a:cubicBezTo>
                  <a:cubicBezTo>
                    <a:pt x="77" y="26"/>
                    <a:pt x="90" y="16"/>
                    <a:pt x="105" y="9"/>
                  </a:cubicBezTo>
                  <a:cubicBezTo>
                    <a:pt x="90" y="5"/>
                    <a:pt x="81" y="17"/>
                    <a:pt x="70" y="23"/>
                  </a:cubicBezTo>
                  <a:cubicBezTo>
                    <a:pt x="57" y="32"/>
                    <a:pt x="39" y="36"/>
                    <a:pt x="23" y="30"/>
                  </a:cubicBezTo>
                  <a:cubicBezTo>
                    <a:pt x="15" y="27"/>
                    <a:pt x="6" y="22"/>
                    <a:pt x="0" y="15"/>
                  </a:cubicBezTo>
                  <a:cubicBezTo>
                    <a:pt x="13" y="23"/>
                    <a:pt x="31" y="24"/>
                    <a:pt x="45" y="18"/>
                  </a:cubicBezTo>
                  <a:cubicBezTo>
                    <a:pt x="64" y="10"/>
                    <a:pt x="83" y="0"/>
                    <a:pt x="106" y="5"/>
                  </a:cubicBezTo>
                  <a:cubicBezTo>
                    <a:pt x="109" y="5"/>
                    <a:pt x="112" y="9"/>
                    <a:pt x="116" y="6"/>
                  </a:cubicBezTo>
                  <a:cubicBezTo>
                    <a:pt x="133" y="1"/>
                    <a:pt x="151" y="4"/>
                    <a:pt x="166" y="12"/>
                  </a:cubicBezTo>
                  <a:lnTo>
                    <a:pt x="181" y="18"/>
                  </a:ln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33" name="TextBox 32">
            <a:extLst>
              <a:ext uri="{FF2B5EF4-FFF2-40B4-BE49-F238E27FC236}">
                <a16:creationId xmlns:a16="http://schemas.microsoft.com/office/drawing/2014/main" id="{6A64C349-566F-41EB-9B3F-EE211C898BA2}"/>
              </a:ext>
            </a:extLst>
          </p:cNvPr>
          <p:cNvSpPr txBox="1"/>
          <p:nvPr userDrawn="1"/>
        </p:nvSpPr>
        <p:spPr>
          <a:xfrm>
            <a:off x="816684" y="6877926"/>
            <a:ext cx="4196152" cy="184666"/>
          </a:xfrm>
          <a:prstGeom prst="rect">
            <a:avLst/>
          </a:prstGeom>
          <a:noFill/>
        </p:spPr>
        <p:txBody>
          <a:bodyPr wrap="square" lIns="0" tIns="0" rIns="0" bIns="0" rtlCol="0" anchor="b" anchorCtr="0">
            <a:spAutoFit/>
          </a:bodyPr>
          <a:lstStyle/>
          <a:p>
            <a:r>
              <a:rPr lang="en-US" sz="600" b="1" baseline="0" dirty="0">
                <a:solidFill>
                  <a:schemeClr val="tx1"/>
                </a:solidFill>
              </a:rPr>
              <a:t>UNITED</a:t>
            </a:r>
            <a:r>
              <a:rPr lang="en-US" sz="600" b="1" dirty="0">
                <a:solidFill>
                  <a:schemeClr val="bg1"/>
                </a:solidFill>
              </a:rPr>
              <a:t> </a:t>
            </a:r>
            <a:r>
              <a:rPr lang="en-US" sz="600" b="1" baseline="0" dirty="0">
                <a:solidFill>
                  <a:schemeClr val="tx1"/>
                </a:solidFill>
              </a:rPr>
              <a:t>NATIONS</a:t>
            </a:r>
            <a:r>
              <a:rPr lang="en-US" sz="600" b="1" dirty="0">
                <a:solidFill>
                  <a:schemeClr val="bg1"/>
                </a:solidFill>
              </a:rPr>
              <a:t> </a:t>
            </a:r>
            <a:endParaRPr lang="en-US" sz="600" b="1" baseline="0" dirty="0">
              <a:solidFill>
                <a:schemeClr val="tx1"/>
              </a:solidFill>
            </a:endParaRPr>
          </a:p>
          <a:p>
            <a:r>
              <a:rPr lang="en-US" sz="600" baseline="0" dirty="0">
                <a:solidFill>
                  <a:schemeClr val="tx1"/>
                </a:solidFill>
              </a:rPr>
              <a:t>DEPARTMENT</a:t>
            </a:r>
            <a:r>
              <a:rPr lang="en-US" sz="600" dirty="0">
                <a:solidFill>
                  <a:schemeClr val="bg1"/>
                </a:solidFill>
              </a:rPr>
              <a:t> </a:t>
            </a:r>
            <a:r>
              <a:rPr lang="en-US" sz="600" baseline="0" dirty="0">
                <a:solidFill>
                  <a:schemeClr val="tx1"/>
                </a:solidFill>
              </a:rPr>
              <a:t>OF</a:t>
            </a:r>
            <a:r>
              <a:rPr lang="en-US" sz="600" dirty="0">
                <a:solidFill>
                  <a:schemeClr val="bg1"/>
                </a:solidFill>
              </a:rPr>
              <a:t> </a:t>
            </a:r>
            <a:r>
              <a:rPr lang="en-US" sz="600" baseline="0" dirty="0">
                <a:solidFill>
                  <a:schemeClr val="tx1"/>
                </a:solidFill>
              </a:rPr>
              <a:t>OPERATIONAL</a:t>
            </a:r>
            <a:r>
              <a:rPr lang="en-US" sz="600" dirty="0">
                <a:solidFill>
                  <a:schemeClr val="bg1"/>
                </a:solidFill>
              </a:rPr>
              <a:t> </a:t>
            </a:r>
            <a:r>
              <a:rPr lang="en-US" sz="600" baseline="0" dirty="0">
                <a:solidFill>
                  <a:schemeClr val="tx1"/>
                </a:solidFill>
              </a:rPr>
              <a:t>SUPPORT</a:t>
            </a:r>
          </a:p>
        </p:txBody>
      </p:sp>
      <p:grpSp>
        <p:nvGrpSpPr>
          <p:cNvPr id="34" name="Group 33">
            <a:extLst>
              <a:ext uri="{FF2B5EF4-FFF2-40B4-BE49-F238E27FC236}">
                <a16:creationId xmlns:a16="http://schemas.microsoft.com/office/drawing/2014/main" id="{9690FFD1-9B0D-4ECF-AFD3-03FE47EF3F19}"/>
              </a:ext>
            </a:extLst>
          </p:cNvPr>
          <p:cNvGrpSpPr>
            <a:grpSpLocks noChangeAspect="1"/>
          </p:cNvGrpSpPr>
          <p:nvPr userDrawn="1"/>
        </p:nvGrpSpPr>
        <p:grpSpPr>
          <a:xfrm>
            <a:off x="7907035" y="76200"/>
            <a:ext cx="1849740" cy="1704157"/>
            <a:chOff x="17454" y="1303"/>
            <a:chExt cx="464234" cy="427420"/>
          </a:xfrm>
        </p:grpSpPr>
        <p:pic>
          <p:nvPicPr>
            <p:cNvPr id="35" name="Graphic 3">
              <a:extLst>
                <a:ext uri="{FF2B5EF4-FFF2-40B4-BE49-F238E27FC236}">
                  <a16:creationId xmlns:a16="http://schemas.microsoft.com/office/drawing/2014/main" id="{067076E0-BCC5-402B-A5C3-C0904693BBC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rot="909593">
              <a:off x="208638" y="1303"/>
              <a:ext cx="273050" cy="236220"/>
            </a:xfrm>
            <a:prstGeom prst="rect">
              <a:avLst/>
            </a:prstGeom>
          </p:spPr>
        </p:pic>
        <p:pic>
          <p:nvPicPr>
            <p:cNvPr id="36" name="Graphic 4">
              <a:extLst>
                <a:ext uri="{FF2B5EF4-FFF2-40B4-BE49-F238E27FC236}">
                  <a16:creationId xmlns:a16="http://schemas.microsoft.com/office/drawing/2014/main" id="{6730E97D-3A2A-4F07-8141-BBF0F6E644A9}"/>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rot="909593">
              <a:off x="17454" y="51747"/>
              <a:ext cx="273050" cy="236220"/>
            </a:xfrm>
            <a:prstGeom prst="rect">
              <a:avLst/>
            </a:prstGeom>
          </p:spPr>
        </p:pic>
        <p:pic>
          <p:nvPicPr>
            <p:cNvPr id="37" name="Graphic 11">
              <a:extLst>
                <a:ext uri="{FF2B5EF4-FFF2-40B4-BE49-F238E27FC236}">
                  <a16:creationId xmlns:a16="http://schemas.microsoft.com/office/drawing/2014/main" id="{645C7D03-580A-4B83-B2B0-ABCD6A6E44F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rot="909593">
              <a:off x="156828" y="192503"/>
              <a:ext cx="273050" cy="236220"/>
            </a:xfrm>
            <a:prstGeom prst="rect">
              <a:avLst/>
            </a:prstGeom>
          </p:spPr>
        </p:pic>
      </p:grpSp>
    </p:spTree>
    <p:extLst>
      <p:ext uri="{BB962C8B-B14F-4D97-AF65-F5344CB8AC3E}">
        <p14:creationId xmlns:p14="http://schemas.microsoft.com/office/powerpoint/2010/main" val="388875316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812290C-5F1F-4B32-824D-953A288F333B}"/>
              </a:ext>
            </a:extLst>
          </p:cNvPr>
          <p:cNvGraphicFramePr>
            <a:graphicFrameLocks noChangeAspect="1"/>
          </p:cNvGraphicFramePr>
          <p:nvPr userDrawn="1">
            <p:custDataLst>
              <p:tags r:id="rId2"/>
            </p:custDataLst>
            <p:extLst>
              <p:ext uri="{D42A27DB-BD31-4B8C-83A1-F6EECF244321}">
                <p14:modId xmlns:p14="http://schemas.microsoft.com/office/powerpoint/2010/main" val="15108045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130"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D6046D9-654B-4561-87FC-6DF9EA730F39}"/>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6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idx="1"/>
          </p:nvPr>
        </p:nvSpPr>
        <p:spPr>
          <a:xfrm>
            <a:off x="530225" y="1836738"/>
            <a:ext cx="8449056" cy="4207633"/>
          </a:xfrm>
        </p:spPr>
        <p:txBody>
          <a:bodyPr/>
          <a:lstStyle>
            <a:lvl1pPr marL="233363" indent="-233363">
              <a:defRPr sz="1600">
                <a:solidFill>
                  <a:schemeClr val="bg2">
                    <a:lumMod val="50000"/>
                  </a:schemeClr>
                </a:solidFill>
              </a:defRPr>
            </a:lvl1pPr>
            <a:lvl2pPr marL="457200" indent="-223838">
              <a:defRPr sz="1600">
                <a:solidFill>
                  <a:schemeClr val="bg2">
                    <a:lumMod val="50000"/>
                  </a:schemeClr>
                </a:solidFill>
              </a:defRPr>
            </a:lvl2pPr>
          </a:lstStyle>
          <a:p>
            <a:pPr lvl="0"/>
            <a:r>
              <a:rPr lang="en-US"/>
              <a:t>Click to edit Master text styles</a:t>
            </a:r>
          </a:p>
          <a:p>
            <a:pPr lvl="1"/>
            <a:r>
              <a:rPr lang="en-US"/>
              <a:t>Second level</a:t>
            </a:r>
          </a:p>
        </p:txBody>
      </p:sp>
      <p:sp>
        <p:nvSpPr>
          <p:cNvPr id="5" name="Content Placeholder 4"/>
          <p:cNvSpPr>
            <a:spLocks noGrp="1"/>
          </p:cNvSpPr>
          <p:nvPr>
            <p:ph sz="quarter" idx="10"/>
          </p:nvPr>
        </p:nvSpPr>
        <p:spPr>
          <a:xfrm>
            <a:off x="530225" y="2362200"/>
            <a:ext cx="2560320" cy="3686175"/>
          </a:xfrm>
        </p:spPr>
        <p:txBody>
          <a:bodyPr tIns="91440"/>
          <a:lstStyle>
            <a:lvl1pPr marL="137160" indent="-137160">
              <a:lnSpc>
                <a:spcPct val="114000"/>
              </a:lnSpc>
              <a:spcBef>
                <a:spcPts val="0"/>
              </a:spcBef>
              <a:defRPr sz="1400">
                <a:solidFill>
                  <a:schemeClr val="bg2">
                    <a:lumMod val="50000"/>
                  </a:schemeClr>
                </a:solidFill>
              </a:defRPr>
            </a:lvl1pPr>
            <a:lvl2pPr marL="320040" indent="-182880">
              <a:lnSpc>
                <a:spcPct val="114000"/>
              </a:lnSpc>
              <a:spcBef>
                <a:spcPts val="0"/>
              </a:spcBef>
              <a:buFont typeface="Arial" panose="020B0604020202020204" pitchFamily="34" charset="0"/>
              <a:buChar char="-"/>
              <a:defRPr sz="1400">
                <a:solidFill>
                  <a:schemeClr val="bg2">
                    <a:lumMod val="50000"/>
                  </a:schemeClr>
                </a:solidFill>
              </a:defRPr>
            </a:lvl2pPr>
            <a:lvl3pPr marL="585216" indent="-173736">
              <a:lnSpc>
                <a:spcPct val="114000"/>
              </a:lnSpc>
              <a:spcBef>
                <a:spcPts val="0"/>
              </a:spcBef>
              <a:defRPr sz="1200"/>
            </a:lvl3pPr>
            <a:lvl4pPr>
              <a:lnSpc>
                <a:spcPct val="114000"/>
              </a:lnSpc>
              <a:spcBef>
                <a:spcPts val="0"/>
              </a:spcBef>
              <a:defRPr sz="1300"/>
            </a:lvl4pPr>
            <a:lvl5pPr>
              <a:lnSpc>
                <a:spcPct val="114000"/>
              </a:lnSpc>
              <a:spcBef>
                <a:spcPts val="0"/>
              </a:spcBef>
              <a:defRPr sz="1300"/>
            </a:lvl5pPr>
          </a:lstStyle>
          <a:p>
            <a:pPr lvl="0"/>
            <a:r>
              <a:rPr lang="en-US"/>
              <a:t>Click to edit Master text styles</a:t>
            </a:r>
          </a:p>
          <a:p>
            <a:pPr lvl="1"/>
            <a:r>
              <a:rPr lang="en-US"/>
              <a:t>Second level</a:t>
            </a:r>
          </a:p>
        </p:txBody>
      </p:sp>
      <p:sp>
        <p:nvSpPr>
          <p:cNvPr id="6" name="Content Placeholder 4"/>
          <p:cNvSpPr>
            <a:spLocks noGrp="1"/>
          </p:cNvSpPr>
          <p:nvPr>
            <p:ph sz="quarter" idx="11"/>
          </p:nvPr>
        </p:nvSpPr>
        <p:spPr>
          <a:xfrm>
            <a:off x="6418961" y="2362200"/>
            <a:ext cx="2560320" cy="3686175"/>
          </a:xfrm>
        </p:spPr>
        <p:txBody>
          <a:bodyPr tIns="91440"/>
          <a:lstStyle>
            <a:lvl1pPr marL="137160" indent="-137160">
              <a:defRPr sz="1400">
                <a:solidFill>
                  <a:schemeClr val="bg2">
                    <a:lumMod val="50000"/>
                  </a:schemeClr>
                </a:solidFill>
              </a:defRPr>
            </a:lvl1pPr>
            <a:lvl2pPr marL="274320" indent="-182880">
              <a:buFont typeface="Arial" panose="020B0604020202020204" pitchFamily="34" charset="0"/>
              <a:buChar char="-"/>
              <a:defRPr sz="1400">
                <a:solidFill>
                  <a:schemeClr val="bg2">
                    <a:lumMod val="50000"/>
                  </a:schemeClr>
                </a:solidFill>
              </a:defRPr>
            </a:lvl2pPr>
            <a:lvl3pPr marL="585216" indent="-173736">
              <a:defRPr sz="1200"/>
            </a:lvl3pPr>
            <a:lvl4pPr>
              <a:defRPr sz="1300"/>
            </a:lvl4pPr>
            <a:lvl5pPr>
              <a:defRPr sz="1300"/>
            </a:lvl5pPr>
          </a:lstStyle>
          <a:p>
            <a:pPr lvl="0"/>
            <a:r>
              <a:rPr lang="en-US"/>
              <a:t>Click to edit Master text styles</a:t>
            </a:r>
          </a:p>
          <a:p>
            <a:pPr lvl="1"/>
            <a:r>
              <a:rPr lang="en-US"/>
              <a:t>Second level</a:t>
            </a:r>
          </a:p>
        </p:txBody>
      </p:sp>
      <p:sp>
        <p:nvSpPr>
          <p:cNvPr id="7" name="Content Placeholder 4"/>
          <p:cNvSpPr>
            <a:spLocks noGrp="1"/>
          </p:cNvSpPr>
          <p:nvPr>
            <p:ph sz="quarter" idx="12"/>
          </p:nvPr>
        </p:nvSpPr>
        <p:spPr>
          <a:xfrm>
            <a:off x="3474593" y="2362200"/>
            <a:ext cx="2560320" cy="3686175"/>
          </a:xfrm>
        </p:spPr>
        <p:txBody>
          <a:bodyPr tIns="91440"/>
          <a:lstStyle>
            <a:lvl1pPr marL="136525" indent="-136525" algn="l" defTabSz="975482" rtl="0" eaLnBrk="1" latinLnBrk="0" hangingPunct="1">
              <a:lnSpc>
                <a:spcPct val="114000"/>
              </a:lnSpc>
              <a:spcBef>
                <a:spcPts val="0"/>
              </a:spcBef>
              <a:buClr>
                <a:schemeClr val="tx1"/>
              </a:buClr>
              <a:buSzPct val="120000"/>
              <a:buFont typeface="Arial" panose="020B0604020202020204" pitchFamily="34" charset="0"/>
              <a:defRPr lang="en-US" sz="1400" b="0" kern="1200" dirty="0">
                <a:solidFill>
                  <a:schemeClr val="bg2">
                    <a:lumMod val="50000"/>
                  </a:schemeClr>
                </a:solidFill>
                <a:latin typeface="Arial" panose="020B0604020202020204" pitchFamily="34" charset="0"/>
                <a:ea typeface="+mn-ea"/>
                <a:cs typeface="+mn-cs"/>
              </a:defRPr>
            </a:lvl1pPr>
            <a:lvl2pPr marL="274320" indent="-182880" algn="l" defTabSz="975482" rtl="0" eaLnBrk="1" latinLnBrk="0" hangingPunct="1">
              <a:lnSpc>
                <a:spcPct val="114000"/>
              </a:lnSpc>
              <a:spcBef>
                <a:spcPts val="0"/>
              </a:spcBef>
              <a:buClr>
                <a:schemeClr val="tx1"/>
              </a:buClr>
              <a:buSzPct val="120000"/>
              <a:buFont typeface="Arial" panose="020B0604020202020204" pitchFamily="34" charset="0"/>
              <a:buChar char="-"/>
              <a:defRPr lang="en-US" sz="1400" b="0" kern="1200" dirty="0">
                <a:solidFill>
                  <a:schemeClr val="bg2">
                    <a:lumMod val="50000"/>
                  </a:schemeClr>
                </a:solidFill>
                <a:latin typeface="Arial" panose="020B0604020202020204" pitchFamily="34" charset="0"/>
                <a:ea typeface="+mn-ea"/>
                <a:cs typeface="+mn-cs"/>
              </a:defRPr>
            </a:lvl2pPr>
            <a:lvl3pPr marL="585216" indent="-173736">
              <a:lnSpc>
                <a:spcPct val="114000"/>
              </a:lnSpc>
              <a:spcBef>
                <a:spcPts val="0"/>
              </a:spcBef>
              <a:defRPr sz="1200"/>
            </a:lvl3pPr>
            <a:lvl4pPr>
              <a:lnSpc>
                <a:spcPct val="114000"/>
              </a:lnSpc>
              <a:spcBef>
                <a:spcPts val="0"/>
              </a:spcBef>
              <a:defRPr sz="1300"/>
            </a:lvl4pPr>
            <a:lvl5pPr>
              <a:lnSpc>
                <a:spcPct val="114000"/>
              </a:lnSpc>
              <a:spcBef>
                <a:spcPts val="0"/>
              </a:spcBef>
              <a:defRPr sz="1300"/>
            </a:lvl5pPr>
          </a:lstStyle>
          <a:p>
            <a:pPr lvl="0"/>
            <a:r>
              <a:rPr lang="en-US"/>
              <a:t>Click to edit Master text styles</a:t>
            </a:r>
          </a:p>
          <a:p>
            <a:pPr lvl="1"/>
            <a:r>
              <a:rPr lang="en-US"/>
              <a:t>Second level</a:t>
            </a:r>
          </a:p>
        </p:txBody>
      </p:sp>
      <p:sp>
        <p:nvSpPr>
          <p:cNvPr id="13" name="Title 12">
            <a:extLst>
              <a:ext uri="{FF2B5EF4-FFF2-40B4-BE49-F238E27FC236}">
                <a16:creationId xmlns:a16="http://schemas.microsoft.com/office/drawing/2014/main" id="{95A3AA65-EA59-4FBF-98C0-2AEFD589615F}"/>
              </a:ext>
            </a:extLst>
          </p:cNvPr>
          <p:cNvSpPr>
            <a:spLocks noGrp="1"/>
          </p:cNvSpPr>
          <p:nvPr>
            <p:ph type="title"/>
          </p:nvPr>
        </p:nvSpPr>
        <p:spPr>
          <a:xfrm>
            <a:off x="525238" y="765364"/>
            <a:ext cx="8449247" cy="796736"/>
          </a:xfrm>
        </p:spPr>
        <p:txBody>
          <a:bodyPr/>
          <a:lstStyle/>
          <a:p>
            <a:r>
              <a:rPr lang="en-US"/>
              <a:t>Click to edit Master title style</a:t>
            </a:r>
            <a:endParaRPr lang="en-US" dirty="0"/>
          </a:p>
        </p:txBody>
      </p:sp>
    </p:spTree>
    <p:extLst>
      <p:ext uri="{BB962C8B-B14F-4D97-AF65-F5344CB8AC3E}">
        <p14:creationId xmlns:p14="http://schemas.microsoft.com/office/powerpoint/2010/main" val="79751614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5E987C8-4F07-4F6F-A456-833539496F45}"/>
              </a:ext>
            </a:extLst>
          </p:cNvPr>
          <p:cNvGraphicFramePr>
            <a:graphicFrameLocks noChangeAspect="1"/>
          </p:cNvGraphicFramePr>
          <p:nvPr userDrawn="1">
            <p:custDataLst>
              <p:tags r:id="rId2"/>
            </p:custDataLst>
            <p:extLst>
              <p:ext uri="{D42A27DB-BD31-4B8C-83A1-F6EECF244321}">
                <p14:modId xmlns:p14="http://schemas.microsoft.com/office/powerpoint/2010/main" val="32309490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245"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53FA6A3-438D-451C-BEBD-0EA60D35D940}"/>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600" b="1"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a:xfrm>
            <a:off x="530225" y="2362200"/>
            <a:ext cx="8293259" cy="400110"/>
          </a:xfrm>
        </p:spPr>
        <p:txBody>
          <a:bodyPr tIns="0" bIns="0" anchor="t">
            <a:spAutoFit/>
          </a:bodyPr>
          <a:lstStyle>
            <a:lvl1pPr algn="l">
              <a:defRPr sz="2600" b="1" cap="none" baseline="0"/>
            </a:lvl1pPr>
          </a:lstStyle>
          <a:p>
            <a:r>
              <a:rPr lang="en-US"/>
              <a:t>Click to edit Master title style</a:t>
            </a:r>
            <a:endParaRPr lang="en-US" dirty="0"/>
          </a:p>
        </p:txBody>
      </p:sp>
      <p:sp>
        <p:nvSpPr>
          <p:cNvPr id="3" name="Rectangle 2"/>
          <p:cNvSpPr/>
          <p:nvPr userDrawn="1"/>
        </p:nvSpPr>
        <p:spPr>
          <a:xfrm>
            <a:off x="8703812" y="105206"/>
            <a:ext cx="976671" cy="1167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7548" tIns="48774" rIns="97548" bIns="48774" rtlCol="0" anchor="ctr"/>
          <a:lstStyle/>
          <a:p>
            <a:pPr algn="ctr"/>
            <a:endParaRPr lang="en-US" dirty="0"/>
          </a:p>
        </p:txBody>
      </p:sp>
      <p:grpSp>
        <p:nvGrpSpPr>
          <p:cNvPr id="11" name="Group 10">
            <a:extLst>
              <a:ext uri="{FF2B5EF4-FFF2-40B4-BE49-F238E27FC236}">
                <a16:creationId xmlns:a16="http://schemas.microsoft.com/office/drawing/2014/main" id="{E58935B8-EBE9-429A-8B80-CD9E1C326DFF}"/>
              </a:ext>
            </a:extLst>
          </p:cNvPr>
          <p:cNvGrpSpPr>
            <a:grpSpLocks noChangeAspect="1"/>
          </p:cNvGrpSpPr>
          <p:nvPr userDrawn="1"/>
        </p:nvGrpSpPr>
        <p:grpSpPr>
          <a:xfrm>
            <a:off x="7907035" y="76200"/>
            <a:ext cx="1849740" cy="1704157"/>
            <a:chOff x="17454" y="1303"/>
            <a:chExt cx="464234" cy="427420"/>
          </a:xfrm>
        </p:grpSpPr>
        <p:pic>
          <p:nvPicPr>
            <p:cNvPr id="13" name="Graphic 3">
              <a:extLst>
                <a:ext uri="{FF2B5EF4-FFF2-40B4-BE49-F238E27FC236}">
                  <a16:creationId xmlns:a16="http://schemas.microsoft.com/office/drawing/2014/main" id="{3FDA8050-7B30-4EA3-A6AA-78CE566A7BD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rot="909593">
              <a:off x="208638" y="1303"/>
              <a:ext cx="273050" cy="236220"/>
            </a:xfrm>
            <a:prstGeom prst="rect">
              <a:avLst/>
            </a:prstGeom>
          </p:spPr>
        </p:pic>
        <p:pic>
          <p:nvPicPr>
            <p:cNvPr id="14" name="Graphic 4">
              <a:extLst>
                <a:ext uri="{FF2B5EF4-FFF2-40B4-BE49-F238E27FC236}">
                  <a16:creationId xmlns:a16="http://schemas.microsoft.com/office/drawing/2014/main" id="{8DC50A3A-9FCD-4CA3-94B5-611912ED1A52}"/>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rot="909593">
              <a:off x="17454" y="51747"/>
              <a:ext cx="273050" cy="236220"/>
            </a:xfrm>
            <a:prstGeom prst="rect">
              <a:avLst/>
            </a:prstGeom>
          </p:spPr>
        </p:pic>
        <p:pic>
          <p:nvPicPr>
            <p:cNvPr id="15" name="Graphic 11">
              <a:extLst>
                <a:ext uri="{FF2B5EF4-FFF2-40B4-BE49-F238E27FC236}">
                  <a16:creationId xmlns:a16="http://schemas.microsoft.com/office/drawing/2014/main" id="{158B34B8-5624-442A-9910-E54FBA6E90E0}"/>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rot="909593">
              <a:off x="156828" y="192503"/>
              <a:ext cx="273050" cy="236220"/>
            </a:xfrm>
            <a:prstGeom prst="rect">
              <a:avLst/>
            </a:prstGeom>
          </p:spPr>
        </p:pic>
      </p:grpSp>
    </p:spTree>
    <p:extLst>
      <p:ext uri="{BB962C8B-B14F-4D97-AF65-F5344CB8AC3E}">
        <p14:creationId xmlns:p14="http://schemas.microsoft.com/office/powerpoint/2010/main" val="339473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 name="Rectangle 2"/>
          <p:cNvSpPr/>
          <p:nvPr userDrawn="1"/>
        </p:nvSpPr>
        <p:spPr>
          <a:xfrm>
            <a:off x="63" y="0"/>
            <a:ext cx="9756648" cy="731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7548" tIns="48774" rIns="97548" bIns="48774" rtlCol="0" anchor="ctr"/>
          <a:lstStyle/>
          <a:p>
            <a:pPr algn="ctr"/>
            <a:endParaRPr lang="en-US" dirty="0"/>
          </a:p>
        </p:txBody>
      </p:sp>
      <p:grpSp>
        <p:nvGrpSpPr>
          <p:cNvPr id="4" name="Group 3"/>
          <p:cNvGrpSpPr>
            <a:grpSpLocks noChangeAspect="1"/>
          </p:cNvGrpSpPr>
          <p:nvPr userDrawn="1"/>
        </p:nvGrpSpPr>
        <p:grpSpPr>
          <a:xfrm>
            <a:off x="513563" y="6400611"/>
            <a:ext cx="799037" cy="672075"/>
            <a:chOff x="3883026" y="2846388"/>
            <a:chExt cx="1381125" cy="1162051"/>
          </a:xfrm>
          <a:solidFill>
            <a:schemeClr val="tx1"/>
          </a:solidFill>
        </p:grpSpPr>
        <p:sp>
          <p:nvSpPr>
            <p:cNvPr id="5" name="Freeform 5"/>
            <p:cNvSpPr>
              <a:spLocks noEditPoints="1"/>
            </p:cNvSpPr>
            <p:nvPr userDrawn="1"/>
          </p:nvSpPr>
          <p:spPr bwMode="auto">
            <a:xfrm>
              <a:off x="4049713" y="2846388"/>
              <a:ext cx="1022350" cy="998538"/>
            </a:xfrm>
            <a:custGeom>
              <a:avLst/>
              <a:gdLst>
                <a:gd name="T0" fmla="*/ 140 w 270"/>
                <a:gd name="T1" fmla="*/ 7 h 264"/>
                <a:gd name="T2" fmla="*/ 199 w 270"/>
                <a:gd name="T3" fmla="*/ 40 h 264"/>
                <a:gd name="T4" fmla="*/ 53 w 270"/>
                <a:gd name="T5" fmla="*/ 41 h 264"/>
                <a:gd name="T6" fmla="*/ 146 w 270"/>
                <a:gd name="T7" fmla="*/ 21 h 264"/>
                <a:gd name="T8" fmla="*/ 141 w 270"/>
                <a:gd name="T9" fmla="*/ 52 h 264"/>
                <a:gd name="T10" fmla="*/ 190 w 270"/>
                <a:gd name="T11" fmla="*/ 68 h 264"/>
                <a:gd name="T12" fmla="*/ 209 w 270"/>
                <a:gd name="T13" fmla="*/ 94 h 264"/>
                <a:gd name="T14" fmla="*/ 210 w 270"/>
                <a:gd name="T15" fmla="*/ 116 h 264"/>
                <a:gd name="T16" fmla="*/ 221 w 270"/>
                <a:gd name="T17" fmla="*/ 90 h 264"/>
                <a:gd name="T18" fmla="*/ 184 w 270"/>
                <a:gd name="T19" fmla="*/ 49 h 264"/>
                <a:gd name="T20" fmla="*/ 198 w 270"/>
                <a:gd name="T21" fmla="*/ 33 h 264"/>
                <a:gd name="T22" fmla="*/ 225 w 270"/>
                <a:gd name="T23" fmla="*/ 44 h 264"/>
                <a:gd name="T24" fmla="*/ 260 w 270"/>
                <a:gd name="T25" fmla="*/ 125 h 264"/>
                <a:gd name="T26" fmla="*/ 63 w 270"/>
                <a:gd name="T27" fmla="*/ 59 h 264"/>
                <a:gd name="T28" fmla="*/ 134 w 270"/>
                <a:gd name="T29" fmla="*/ 77 h 264"/>
                <a:gd name="T30" fmla="*/ 185 w 270"/>
                <a:gd name="T31" fmla="*/ 76 h 264"/>
                <a:gd name="T32" fmla="*/ 61 w 270"/>
                <a:gd name="T33" fmla="*/ 126 h 264"/>
                <a:gd name="T34" fmla="*/ 180 w 270"/>
                <a:gd name="T35" fmla="*/ 97 h 264"/>
                <a:gd name="T36" fmla="*/ 207 w 270"/>
                <a:gd name="T37" fmla="*/ 112 h 264"/>
                <a:gd name="T38" fmla="*/ 74 w 270"/>
                <a:gd name="T39" fmla="*/ 122 h 264"/>
                <a:gd name="T40" fmla="*/ 141 w 270"/>
                <a:gd name="T41" fmla="*/ 83 h 264"/>
                <a:gd name="T42" fmla="*/ 156 w 270"/>
                <a:gd name="T43" fmla="*/ 107 h 264"/>
                <a:gd name="T44" fmla="*/ 113 w 270"/>
                <a:gd name="T45" fmla="*/ 100 h 264"/>
                <a:gd name="T46" fmla="*/ 134 w 270"/>
                <a:gd name="T47" fmla="*/ 98 h 264"/>
                <a:gd name="T48" fmla="*/ 120 w 270"/>
                <a:gd name="T49" fmla="*/ 132 h 264"/>
                <a:gd name="T50" fmla="*/ 119 w 270"/>
                <a:gd name="T51" fmla="*/ 134 h 264"/>
                <a:gd name="T52" fmla="*/ 121 w 270"/>
                <a:gd name="T53" fmla="*/ 142 h 264"/>
                <a:gd name="T54" fmla="*/ 142 w 270"/>
                <a:gd name="T55" fmla="*/ 145 h 264"/>
                <a:gd name="T56" fmla="*/ 140 w 270"/>
                <a:gd name="T57" fmla="*/ 114 h 264"/>
                <a:gd name="T58" fmla="*/ 72 w 270"/>
                <a:gd name="T59" fmla="*/ 138 h 264"/>
                <a:gd name="T60" fmla="*/ 98 w 270"/>
                <a:gd name="T61" fmla="*/ 164 h 264"/>
                <a:gd name="T62" fmla="*/ 81 w 270"/>
                <a:gd name="T63" fmla="*/ 139 h 264"/>
                <a:gd name="T64" fmla="*/ 201 w 270"/>
                <a:gd name="T65" fmla="*/ 125 h 264"/>
                <a:gd name="T66" fmla="*/ 240 w 270"/>
                <a:gd name="T67" fmla="*/ 132 h 264"/>
                <a:gd name="T68" fmla="*/ 241 w 270"/>
                <a:gd name="T69" fmla="*/ 132 h 264"/>
                <a:gd name="T70" fmla="*/ 201 w 270"/>
                <a:gd name="T71" fmla="*/ 184 h 264"/>
                <a:gd name="T72" fmla="*/ 67 w 270"/>
                <a:gd name="T73" fmla="*/ 134 h 264"/>
                <a:gd name="T74" fmla="*/ 32 w 270"/>
                <a:gd name="T75" fmla="*/ 189 h 264"/>
                <a:gd name="T76" fmla="*/ 42 w 270"/>
                <a:gd name="T77" fmla="*/ 181 h 264"/>
                <a:gd name="T78" fmla="*/ 29 w 270"/>
                <a:gd name="T79" fmla="*/ 156 h 264"/>
                <a:gd name="T80" fmla="*/ 36 w 270"/>
                <a:gd name="T81" fmla="*/ 132 h 264"/>
                <a:gd name="T82" fmla="*/ 52 w 270"/>
                <a:gd name="T83" fmla="*/ 143 h 264"/>
                <a:gd name="T84" fmla="*/ 107 w 270"/>
                <a:gd name="T85" fmla="*/ 146 h 264"/>
                <a:gd name="T86" fmla="*/ 111 w 270"/>
                <a:gd name="T87" fmla="*/ 149 h 264"/>
                <a:gd name="T88" fmla="*/ 166 w 270"/>
                <a:gd name="T89" fmla="*/ 150 h 264"/>
                <a:gd name="T90" fmla="*/ 181 w 270"/>
                <a:gd name="T91" fmla="*/ 159 h 264"/>
                <a:gd name="T92" fmla="*/ 181 w 270"/>
                <a:gd name="T93" fmla="*/ 176 h 264"/>
                <a:gd name="T94" fmla="*/ 196 w 270"/>
                <a:gd name="T95" fmla="*/ 169 h 264"/>
                <a:gd name="T96" fmla="*/ 134 w 270"/>
                <a:gd name="T97" fmla="*/ 162 h 264"/>
                <a:gd name="T98" fmla="*/ 157 w 270"/>
                <a:gd name="T99" fmla="*/ 162 h 264"/>
                <a:gd name="T100" fmla="*/ 145 w 270"/>
                <a:gd name="T101" fmla="*/ 168 h 264"/>
                <a:gd name="T102" fmla="*/ 153 w 270"/>
                <a:gd name="T103" fmla="*/ 179 h 264"/>
                <a:gd name="T104" fmla="*/ 121 w 270"/>
                <a:gd name="T105" fmla="*/ 183 h 264"/>
                <a:gd name="T106" fmla="*/ 192 w 270"/>
                <a:gd name="T107" fmla="*/ 206 h 264"/>
                <a:gd name="T108" fmla="*/ 88 w 270"/>
                <a:gd name="T109" fmla="*/ 188 h 264"/>
                <a:gd name="T110" fmla="*/ 71 w 270"/>
                <a:gd name="T111" fmla="*/ 198 h 264"/>
                <a:gd name="T112" fmla="*/ 200 w 270"/>
                <a:gd name="T113" fmla="*/ 211 h 264"/>
                <a:gd name="T114" fmla="*/ 222 w 270"/>
                <a:gd name="T115" fmla="*/ 217 h 264"/>
                <a:gd name="T116" fmla="*/ 134 w 270"/>
                <a:gd name="T117" fmla="*/ 231 h 264"/>
                <a:gd name="T118" fmla="*/ 149 w 270"/>
                <a:gd name="T119" fmla="*/ 21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0" h="264">
                  <a:moveTo>
                    <a:pt x="253" y="73"/>
                  </a:moveTo>
                  <a:cubicBezTo>
                    <a:pt x="266" y="99"/>
                    <a:pt x="270" y="134"/>
                    <a:pt x="261" y="163"/>
                  </a:cubicBezTo>
                  <a:cubicBezTo>
                    <a:pt x="253" y="197"/>
                    <a:pt x="224" y="232"/>
                    <a:pt x="190" y="246"/>
                  </a:cubicBezTo>
                  <a:cubicBezTo>
                    <a:pt x="153" y="264"/>
                    <a:pt x="99" y="260"/>
                    <a:pt x="66" y="236"/>
                  </a:cubicBezTo>
                  <a:cubicBezTo>
                    <a:pt x="19" y="204"/>
                    <a:pt x="0" y="148"/>
                    <a:pt x="14" y="94"/>
                  </a:cubicBezTo>
                  <a:cubicBezTo>
                    <a:pt x="23" y="62"/>
                    <a:pt x="48" y="29"/>
                    <a:pt x="80" y="14"/>
                  </a:cubicBezTo>
                  <a:cubicBezTo>
                    <a:pt x="97" y="5"/>
                    <a:pt x="117" y="1"/>
                    <a:pt x="138" y="0"/>
                  </a:cubicBezTo>
                  <a:cubicBezTo>
                    <a:pt x="186" y="0"/>
                    <a:pt x="232" y="29"/>
                    <a:pt x="253" y="73"/>
                  </a:cubicBezTo>
                  <a:close/>
                  <a:moveTo>
                    <a:pt x="140" y="7"/>
                  </a:moveTo>
                  <a:cubicBezTo>
                    <a:pt x="141" y="12"/>
                    <a:pt x="141" y="19"/>
                    <a:pt x="141" y="24"/>
                  </a:cubicBezTo>
                  <a:cubicBezTo>
                    <a:pt x="141" y="24"/>
                    <a:pt x="141" y="23"/>
                    <a:pt x="141" y="23"/>
                  </a:cubicBezTo>
                  <a:cubicBezTo>
                    <a:pt x="142" y="22"/>
                    <a:pt x="143" y="23"/>
                    <a:pt x="143" y="24"/>
                  </a:cubicBezTo>
                  <a:cubicBezTo>
                    <a:pt x="143" y="24"/>
                    <a:pt x="144" y="26"/>
                    <a:pt x="143" y="27"/>
                  </a:cubicBezTo>
                  <a:cubicBezTo>
                    <a:pt x="144" y="27"/>
                    <a:pt x="144" y="26"/>
                    <a:pt x="145" y="26"/>
                  </a:cubicBezTo>
                  <a:cubicBezTo>
                    <a:pt x="159" y="27"/>
                    <a:pt x="173" y="31"/>
                    <a:pt x="185" y="38"/>
                  </a:cubicBezTo>
                  <a:cubicBezTo>
                    <a:pt x="185" y="38"/>
                    <a:pt x="185" y="38"/>
                    <a:pt x="185" y="38"/>
                  </a:cubicBezTo>
                  <a:cubicBezTo>
                    <a:pt x="187" y="37"/>
                    <a:pt x="191" y="35"/>
                    <a:pt x="193" y="37"/>
                  </a:cubicBezTo>
                  <a:cubicBezTo>
                    <a:pt x="196" y="36"/>
                    <a:pt x="197" y="40"/>
                    <a:pt x="199" y="40"/>
                  </a:cubicBezTo>
                  <a:cubicBezTo>
                    <a:pt x="202" y="42"/>
                    <a:pt x="206" y="46"/>
                    <a:pt x="206" y="49"/>
                  </a:cubicBezTo>
                  <a:cubicBezTo>
                    <a:pt x="207" y="50"/>
                    <a:pt x="209" y="51"/>
                    <a:pt x="209" y="52"/>
                  </a:cubicBezTo>
                  <a:cubicBezTo>
                    <a:pt x="211" y="48"/>
                    <a:pt x="215" y="45"/>
                    <a:pt x="218" y="41"/>
                  </a:cubicBezTo>
                  <a:cubicBezTo>
                    <a:pt x="221" y="40"/>
                    <a:pt x="221" y="40"/>
                    <a:pt x="221" y="40"/>
                  </a:cubicBezTo>
                  <a:cubicBezTo>
                    <a:pt x="201" y="22"/>
                    <a:pt x="178" y="12"/>
                    <a:pt x="153" y="8"/>
                  </a:cubicBezTo>
                  <a:cubicBezTo>
                    <a:pt x="149" y="7"/>
                    <a:pt x="144" y="8"/>
                    <a:pt x="140" y="7"/>
                  </a:cubicBezTo>
                  <a:close/>
                  <a:moveTo>
                    <a:pt x="133" y="7"/>
                  </a:moveTo>
                  <a:cubicBezTo>
                    <a:pt x="108" y="8"/>
                    <a:pt x="85" y="17"/>
                    <a:pt x="65" y="32"/>
                  </a:cubicBezTo>
                  <a:cubicBezTo>
                    <a:pt x="61" y="34"/>
                    <a:pt x="57" y="38"/>
                    <a:pt x="53" y="41"/>
                  </a:cubicBezTo>
                  <a:cubicBezTo>
                    <a:pt x="54" y="41"/>
                    <a:pt x="54" y="41"/>
                    <a:pt x="54" y="41"/>
                  </a:cubicBezTo>
                  <a:cubicBezTo>
                    <a:pt x="59" y="44"/>
                    <a:pt x="64" y="50"/>
                    <a:pt x="68" y="54"/>
                  </a:cubicBezTo>
                  <a:cubicBezTo>
                    <a:pt x="68" y="53"/>
                    <a:pt x="68" y="53"/>
                    <a:pt x="68" y="53"/>
                  </a:cubicBezTo>
                  <a:cubicBezTo>
                    <a:pt x="87" y="36"/>
                    <a:pt x="109" y="27"/>
                    <a:pt x="133" y="26"/>
                  </a:cubicBezTo>
                  <a:cubicBezTo>
                    <a:pt x="133" y="24"/>
                    <a:pt x="133" y="24"/>
                    <a:pt x="133" y="24"/>
                  </a:cubicBezTo>
                  <a:cubicBezTo>
                    <a:pt x="133" y="9"/>
                    <a:pt x="133" y="9"/>
                    <a:pt x="133" y="9"/>
                  </a:cubicBezTo>
                  <a:lnTo>
                    <a:pt x="133" y="7"/>
                  </a:lnTo>
                  <a:close/>
                  <a:moveTo>
                    <a:pt x="155" y="17"/>
                  </a:moveTo>
                  <a:cubicBezTo>
                    <a:pt x="146" y="21"/>
                    <a:pt x="146" y="21"/>
                    <a:pt x="146" y="21"/>
                  </a:cubicBezTo>
                  <a:cubicBezTo>
                    <a:pt x="145" y="21"/>
                    <a:pt x="144" y="20"/>
                    <a:pt x="143" y="21"/>
                  </a:cubicBezTo>
                  <a:cubicBezTo>
                    <a:pt x="143" y="21"/>
                    <a:pt x="143" y="22"/>
                    <a:pt x="143" y="22"/>
                  </a:cubicBezTo>
                  <a:cubicBezTo>
                    <a:pt x="147" y="27"/>
                    <a:pt x="153" y="24"/>
                    <a:pt x="157" y="23"/>
                  </a:cubicBezTo>
                  <a:cubicBezTo>
                    <a:pt x="160" y="25"/>
                    <a:pt x="163" y="23"/>
                    <a:pt x="165" y="21"/>
                  </a:cubicBezTo>
                  <a:cubicBezTo>
                    <a:pt x="165" y="21"/>
                    <a:pt x="165" y="21"/>
                    <a:pt x="165" y="21"/>
                  </a:cubicBezTo>
                  <a:cubicBezTo>
                    <a:pt x="163" y="18"/>
                    <a:pt x="159" y="17"/>
                    <a:pt x="155" y="17"/>
                  </a:cubicBezTo>
                  <a:close/>
                  <a:moveTo>
                    <a:pt x="140" y="33"/>
                  </a:moveTo>
                  <a:cubicBezTo>
                    <a:pt x="141" y="34"/>
                    <a:pt x="141" y="34"/>
                    <a:pt x="141" y="34"/>
                  </a:cubicBezTo>
                  <a:cubicBezTo>
                    <a:pt x="141" y="40"/>
                    <a:pt x="141" y="46"/>
                    <a:pt x="141" y="52"/>
                  </a:cubicBezTo>
                  <a:cubicBezTo>
                    <a:pt x="143" y="51"/>
                    <a:pt x="145" y="52"/>
                    <a:pt x="148" y="52"/>
                  </a:cubicBezTo>
                  <a:cubicBezTo>
                    <a:pt x="160" y="54"/>
                    <a:pt x="172" y="58"/>
                    <a:pt x="182" y="66"/>
                  </a:cubicBezTo>
                  <a:cubicBezTo>
                    <a:pt x="181" y="64"/>
                    <a:pt x="180" y="63"/>
                    <a:pt x="179" y="61"/>
                  </a:cubicBezTo>
                  <a:cubicBezTo>
                    <a:pt x="180" y="61"/>
                    <a:pt x="180" y="61"/>
                    <a:pt x="180" y="61"/>
                  </a:cubicBezTo>
                  <a:cubicBezTo>
                    <a:pt x="180" y="59"/>
                    <a:pt x="178" y="58"/>
                    <a:pt x="178" y="56"/>
                  </a:cubicBezTo>
                  <a:cubicBezTo>
                    <a:pt x="178" y="56"/>
                    <a:pt x="179" y="55"/>
                    <a:pt x="179" y="56"/>
                  </a:cubicBezTo>
                  <a:cubicBezTo>
                    <a:pt x="181" y="58"/>
                    <a:pt x="183" y="60"/>
                    <a:pt x="185" y="62"/>
                  </a:cubicBezTo>
                  <a:cubicBezTo>
                    <a:pt x="186" y="62"/>
                    <a:pt x="187" y="62"/>
                    <a:pt x="188" y="63"/>
                  </a:cubicBezTo>
                  <a:cubicBezTo>
                    <a:pt x="190" y="64"/>
                    <a:pt x="189" y="67"/>
                    <a:pt x="190" y="68"/>
                  </a:cubicBezTo>
                  <a:cubicBezTo>
                    <a:pt x="191" y="72"/>
                    <a:pt x="195" y="74"/>
                    <a:pt x="195" y="78"/>
                  </a:cubicBezTo>
                  <a:cubicBezTo>
                    <a:pt x="195" y="78"/>
                    <a:pt x="196" y="78"/>
                    <a:pt x="197" y="78"/>
                  </a:cubicBezTo>
                  <a:cubicBezTo>
                    <a:pt x="200" y="83"/>
                    <a:pt x="200" y="83"/>
                    <a:pt x="200" y="83"/>
                  </a:cubicBezTo>
                  <a:cubicBezTo>
                    <a:pt x="200" y="84"/>
                    <a:pt x="200" y="85"/>
                    <a:pt x="201" y="86"/>
                  </a:cubicBezTo>
                  <a:cubicBezTo>
                    <a:pt x="203" y="86"/>
                    <a:pt x="204" y="84"/>
                    <a:pt x="206" y="84"/>
                  </a:cubicBezTo>
                  <a:cubicBezTo>
                    <a:pt x="208" y="86"/>
                    <a:pt x="205" y="88"/>
                    <a:pt x="205" y="89"/>
                  </a:cubicBezTo>
                  <a:cubicBezTo>
                    <a:pt x="206" y="89"/>
                    <a:pt x="208" y="88"/>
                    <a:pt x="208" y="89"/>
                  </a:cubicBezTo>
                  <a:cubicBezTo>
                    <a:pt x="209" y="91"/>
                    <a:pt x="207" y="92"/>
                    <a:pt x="207" y="92"/>
                  </a:cubicBezTo>
                  <a:cubicBezTo>
                    <a:pt x="207" y="94"/>
                    <a:pt x="208" y="94"/>
                    <a:pt x="209" y="94"/>
                  </a:cubicBezTo>
                  <a:cubicBezTo>
                    <a:pt x="210" y="94"/>
                    <a:pt x="211" y="95"/>
                    <a:pt x="210" y="96"/>
                  </a:cubicBezTo>
                  <a:cubicBezTo>
                    <a:pt x="213" y="99"/>
                    <a:pt x="209" y="103"/>
                    <a:pt x="211" y="107"/>
                  </a:cubicBezTo>
                  <a:cubicBezTo>
                    <a:pt x="212" y="109"/>
                    <a:pt x="211" y="111"/>
                    <a:pt x="209" y="113"/>
                  </a:cubicBezTo>
                  <a:cubicBezTo>
                    <a:pt x="209" y="116"/>
                    <a:pt x="207" y="117"/>
                    <a:pt x="206" y="120"/>
                  </a:cubicBezTo>
                  <a:cubicBezTo>
                    <a:pt x="202" y="120"/>
                    <a:pt x="202" y="120"/>
                    <a:pt x="202" y="120"/>
                  </a:cubicBezTo>
                  <a:cubicBezTo>
                    <a:pt x="201" y="122"/>
                    <a:pt x="204" y="124"/>
                    <a:pt x="202" y="125"/>
                  </a:cubicBezTo>
                  <a:cubicBezTo>
                    <a:pt x="209" y="125"/>
                    <a:pt x="209" y="125"/>
                    <a:pt x="209" y="125"/>
                  </a:cubicBezTo>
                  <a:cubicBezTo>
                    <a:pt x="209" y="125"/>
                    <a:pt x="209" y="125"/>
                    <a:pt x="209" y="125"/>
                  </a:cubicBezTo>
                  <a:cubicBezTo>
                    <a:pt x="208" y="122"/>
                    <a:pt x="208" y="118"/>
                    <a:pt x="210" y="116"/>
                  </a:cubicBezTo>
                  <a:cubicBezTo>
                    <a:pt x="211" y="113"/>
                    <a:pt x="211" y="110"/>
                    <a:pt x="213" y="109"/>
                  </a:cubicBezTo>
                  <a:cubicBezTo>
                    <a:pt x="213" y="108"/>
                    <a:pt x="214" y="108"/>
                    <a:pt x="215" y="109"/>
                  </a:cubicBezTo>
                  <a:cubicBezTo>
                    <a:pt x="215" y="111"/>
                    <a:pt x="215" y="113"/>
                    <a:pt x="213" y="115"/>
                  </a:cubicBezTo>
                  <a:cubicBezTo>
                    <a:pt x="216" y="118"/>
                    <a:pt x="215" y="122"/>
                    <a:pt x="215" y="126"/>
                  </a:cubicBezTo>
                  <a:cubicBezTo>
                    <a:pt x="222" y="125"/>
                    <a:pt x="228" y="125"/>
                    <a:pt x="234" y="125"/>
                  </a:cubicBezTo>
                  <a:cubicBezTo>
                    <a:pt x="234" y="124"/>
                    <a:pt x="234" y="124"/>
                    <a:pt x="234" y="124"/>
                  </a:cubicBezTo>
                  <a:cubicBezTo>
                    <a:pt x="233" y="112"/>
                    <a:pt x="230" y="101"/>
                    <a:pt x="225" y="91"/>
                  </a:cubicBezTo>
                  <a:cubicBezTo>
                    <a:pt x="224" y="91"/>
                    <a:pt x="223" y="92"/>
                    <a:pt x="221" y="92"/>
                  </a:cubicBezTo>
                  <a:cubicBezTo>
                    <a:pt x="221" y="91"/>
                    <a:pt x="221" y="91"/>
                    <a:pt x="221" y="90"/>
                  </a:cubicBezTo>
                  <a:cubicBezTo>
                    <a:pt x="218" y="88"/>
                    <a:pt x="217" y="85"/>
                    <a:pt x="214" y="82"/>
                  </a:cubicBezTo>
                  <a:cubicBezTo>
                    <a:pt x="210" y="83"/>
                    <a:pt x="209" y="79"/>
                    <a:pt x="206" y="79"/>
                  </a:cubicBezTo>
                  <a:cubicBezTo>
                    <a:pt x="203" y="78"/>
                    <a:pt x="205" y="73"/>
                    <a:pt x="201" y="74"/>
                  </a:cubicBezTo>
                  <a:cubicBezTo>
                    <a:pt x="200" y="74"/>
                    <a:pt x="198" y="72"/>
                    <a:pt x="197" y="70"/>
                  </a:cubicBezTo>
                  <a:cubicBezTo>
                    <a:pt x="197" y="67"/>
                    <a:pt x="197" y="63"/>
                    <a:pt x="194" y="61"/>
                  </a:cubicBezTo>
                  <a:cubicBezTo>
                    <a:pt x="191" y="60"/>
                    <a:pt x="190" y="63"/>
                    <a:pt x="188" y="63"/>
                  </a:cubicBezTo>
                  <a:cubicBezTo>
                    <a:pt x="187" y="62"/>
                    <a:pt x="187" y="61"/>
                    <a:pt x="187" y="59"/>
                  </a:cubicBezTo>
                  <a:cubicBezTo>
                    <a:pt x="187" y="59"/>
                    <a:pt x="186" y="58"/>
                    <a:pt x="186" y="57"/>
                  </a:cubicBezTo>
                  <a:cubicBezTo>
                    <a:pt x="189" y="53"/>
                    <a:pt x="182" y="53"/>
                    <a:pt x="184" y="49"/>
                  </a:cubicBezTo>
                  <a:cubicBezTo>
                    <a:pt x="183" y="46"/>
                    <a:pt x="180" y="45"/>
                    <a:pt x="179" y="43"/>
                  </a:cubicBezTo>
                  <a:cubicBezTo>
                    <a:pt x="169" y="38"/>
                    <a:pt x="159" y="35"/>
                    <a:pt x="148" y="34"/>
                  </a:cubicBezTo>
                  <a:cubicBezTo>
                    <a:pt x="145" y="33"/>
                    <a:pt x="143" y="34"/>
                    <a:pt x="140" y="33"/>
                  </a:cubicBezTo>
                  <a:close/>
                  <a:moveTo>
                    <a:pt x="198" y="33"/>
                  </a:moveTo>
                  <a:cubicBezTo>
                    <a:pt x="197" y="34"/>
                    <a:pt x="196" y="32"/>
                    <a:pt x="194" y="33"/>
                  </a:cubicBezTo>
                  <a:cubicBezTo>
                    <a:pt x="194" y="34"/>
                    <a:pt x="194" y="34"/>
                    <a:pt x="195" y="35"/>
                  </a:cubicBezTo>
                  <a:cubicBezTo>
                    <a:pt x="197" y="36"/>
                    <a:pt x="198" y="40"/>
                    <a:pt x="201" y="39"/>
                  </a:cubicBezTo>
                  <a:cubicBezTo>
                    <a:pt x="202" y="38"/>
                    <a:pt x="201" y="37"/>
                    <a:pt x="201" y="35"/>
                  </a:cubicBezTo>
                  <a:cubicBezTo>
                    <a:pt x="200" y="34"/>
                    <a:pt x="199" y="33"/>
                    <a:pt x="198" y="33"/>
                  </a:cubicBezTo>
                  <a:close/>
                  <a:moveTo>
                    <a:pt x="83" y="50"/>
                  </a:moveTo>
                  <a:cubicBezTo>
                    <a:pt x="79" y="53"/>
                    <a:pt x="76" y="56"/>
                    <a:pt x="72" y="59"/>
                  </a:cubicBezTo>
                  <a:cubicBezTo>
                    <a:pt x="76" y="62"/>
                    <a:pt x="80" y="67"/>
                    <a:pt x="85" y="71"/>
                  </a:cubicBezTo>
                  <a:cubicBezTo>
                    <a:pt x="85" y="72"/>
                    <a:pt x="85" y="72"/>
                    <a:pt x="85" y="72"/>
                  </a:cubicBezTo>
                  <a:cubicBezTo>
                    <a:pt x="96" y="61"/>
                    <a:pt x="109" y="55"/>
                    <a:pt x="123" y="52"/>
                  </a:cubicBezTo>
                  <a:cubicBezTo>
                    <a:pt x="127" y="52"/>
                    <a:pt x="130" y="51"/>
                    <a:pt x="133" y="52"/>
                  </a:cubicBezTo>
                  <a:cubicBezTo>
                    <a:pt x="133" y="46"/>
                    <a:pt x="133" y="39"/>
                    <a:pt x="133" y="33"/>
                  </a:cubicBezTo>
                  <a:cubicBezTo>
                    <a:pt x="115" y="34"/>
                    <a:pt x="98" y="40"/>
                    <a:pt x="83" y="50"/>
                  </a:cubicBezTo>
                  <a:close/>
                  <a:moveTo>
                    <a:pt x="225" y="44"/>
                  </a:moveTo>
                  <a:cubicBezTo>
                    <a:pt x="222" y="49"/>
                    <a:pt x="217" y="53"/>
                    <a:pt x="213" y="58"/>
                  </a:cubicBezTo>
                  <a:cubicBezTo>
                    <a:pt x="210" y="58"/>
                    <a:pt x="210" y="58"/>
                    <a:pt x="210" y="58"/>
                  </a:cubicBezTo>
                  <a:cubicBezTo>
                    <a:pt x="212" y="59"/>
                    <a:pt x="212" y="60"/>
                    <a:pt x="213" y="61"/>
                  </a:cubicBezTo>
                  <a:cubicBezTo>
                    <a:pt x="218" y="64"/>
                    <a:pt x="219" y="69"/>
                    <a:pt x="223" y="71"/>
                  </a:cubicBezTo>
                  <a:cubicBezTo>
                    <a:pt x="225" y="76"/>
                    <a:pt x="231" y="80"/>
                    <a:pt x="231" y="85"/>
                  </a:cubicBezTo>
                  <a:cubicBezTo>
                    <a:pt x="236" y="98"/>
                    <a:pt x="240" y="111"/>
                    <a:pt x="240" y="125"/>
                  </a:cubicBezTo>
                  <a:cubicBezTo>
                    <a:pt x="240" y="126"/>
                    <a:pt x="240" y="126"/>
                    <a:pt x="240" y="126"/>
                  </a:cubicBezTo>
                  <a:cubicBezTo>
                    <a:pt x="241" y="126"/>
                    <a:pt x="241" y="126"/>
                    <a:pt x="242" y="125"/>
                  </a:cubicBezTo>
                  <a:cubicBezTo>
                    <a:pt x="260" y="125"/>
                    <a:pt x="260" y="125"/>
                    <a:pt x="260" y="125"/>
                  </a:cubicBezTo>
                  <a:cubicBezTo>
                    <a:pt x="259" y="123"/>
                    <a:pt x="259" y="121"/>
                    <a:pt x="259" y="118"/>
                  </a:cubicBezTo>
                  <a:cubicBezTo>
                    <a:pt x="256" y="90"/>
                    <a:pt x="244" y="66"/>
                    <a:pt x="225" y="44"/>
                  </a:cubicBezTo>
                  <a:close/>
                  <a:moveTo>
                    <a:pt x="50" y="45"/>
                  </a:moveTo>
                  <a:cubicBezTo>
                    <a:pt x="32" y="65"/>
                    <a:pt x="20" y="88"/>
                    <a:pt x="17" y="114"/>
                  </a:cubicBezTo>
                  <a:cubicBezTo>
                    <a:pt x="16" y="118"/>
                    <a:pt x="17" y="122"/>
                    <a:pt x="16" y="126"/>
                  </a:cubicBezTo>
                  <a:cubicBezTo>
                    <a:pt x="22" y="126"/>
                    <a:pt x="29" y="126"/>
                    <a:pt x="36" y="126"/>
                  </a:cubicBezTo>
                  <a:cubicBezTo>
                    <a:pt x="35" y="124"/>
                    <a:pt x="35" y="124"/>
                    <a:pt x="35" y="124"/>
                  </a:cubicBezTo>
                  <a:cubicBezTo>
                    <a:pt x="36" y="103"/>
                    <a:pt x="43" y="85"/>
                    <a:pt x="54" y="69"/>
                  </a:cubicBezTo>
                  <a:cubicBezTo>
                    <a:pt x="57" y="66"/>
                    <a:pt x="59" y="61"/>
                    <a:pt x="63" y="59"/>
                  </a:cubicBezTo>
                  <a:cubicBezTo>
                    <a:pt x="59" y="55"/>
                    <a:pt x="55" y="51"/>
                    <a:pt x="50" y="46"/>
                  </a:cubicBezTo>
                  <a:lnTo>
                    <a:pt x="50" y="45"/>
                  </a:lnTo>
                  <a:close/>
                  <a:moveTo>
                    <a:pt x="134" y="58"/>
                  </a:moveTo>
                  <a:cubicBezTo>
                    <a:pt x="133" y="59"/>
                    <a:pt x="133" y="59"/>
                    <a:pt x="133" y="59"/>
                  </a:cubicBezTo>
                  <a:cubicBezTo>
                    <a:pt x="116" y="60"/>
                    <a:pt x="102" y="67"/>
                    <a:pt x="90" y="77"/>
                  </a:cubicBezTo>
                  <a:cubicBezTo>
                    <a:pt x="95" y="80"/>
                    <a:pt x="99" y="85"/>
                    <a:pt x="104" y="89"/>
                  </a:cubicBezTo>
                  <a:cubicBezTo>
                    <a:pt x="104" y="89"/>
                    <a:pt x="104" y="88"/>
                    <a:pt x="105" y="88"/>
                  </a:cubicBezTo>
                  <a:cubicBezTo>
                    <a:pt x="111" y="84"/>
                    <a:pt x="117" y="80"/>
                    <a:pt x="124" y="78"/>
                  </a:cubicBezTo>
                  <a:cubicBezTo>
                    <a:pt x="127" y="78"/>
                    <a:pt x="130" y="76"/>
                    <a:pt x="134" y="77"/>
                  </a:cubicBezTo>
                  <a:cubicBezTo>
                    <a:pt x="133" y="71"/>
                    <a:pt x="133" y="64"/>
                    <a:pt x="134" y="58"/>
                  </a:cubicBezTo>
                  <a:close/>
                  <a:moveTo>
                    <a:pt x="140" y="58"/>
                  </a:moveTo>
                  <a:cubicBezTo>
                    <a:pt x="141" y="59"/>
                    <a:pt x="141" y="59"/>
                    <a:pt x="141" y="59"/>
                  </a:cubicBezTo>
                  <a:cubicBezTo>
                    <a:pt x="141" y="77"/>
                    <a:pt x="141" y="77"/>
                    <a:pt x="141" y="77"/>
                  </a:cubicBezTo>
                  <a:cubicBezTo>
                    <a:pt x="143" y="76"/>
                    <a:pt x="143" y="76"/>
                    <a:pt x="143" y="76"/>
                  </a:cubicBezTo>
                  <a:cubicBezTo>
                    <a:pt x="153" y="78"/>
                    <a:pt x="163" y="81"/>
                    <a:pt x="171" y="88"/>
                  </a:cubicBezTo>
                  <a:cubicBezTo>
                    <a:pt x="172" y="89"/>
                    <a:pt x="172" y="89"/>
                    <a:pt x="172" y="89"/>
                  </a:cubicBezTo>
                  <a:cubicBezTo>
                    <a:pt x="175" y="85"/>
                    <a:pt x="179" y="82"/>
                    <a:pt x="182" y="78"/>
                  </a:cubicBezTo>
                  <a:cubicBezTo>
                    <a:pt x="185" y="76"/>
                    <a:pt x="185" y="76"/>
                    <a:pt x="185" y="76"/>
                  </a:cubicBezTo>
                  <a:cubicBezTo>
                    <a:pt x="184" y="76"/>
                    <a:pt x="184" y="76"/>
                    <a:pt x="184" y="76"/>
                  </a:cubicBezTo>
                  <a:cubicBezTo>
                    <a:pt x="177" y="70"/>
                    <a:pt x="169" y="65"/>
                    <a:pt x="161" y="62"/>
                  </a:cubicBezTo>
                  <a:cubicBezTo>
                    <a:pt x="154" y="60"/>
                    <a:pt x="147" y="59"/>
                    <a:pt x="140" y="58"/>
                  </a:cubicBezTo>
                  <a:close/>
                  <a:moveTo>
                    <a:pt x="67" y="63"/>
                  </a:moveTo>
                  <a:cubicBezTo>
                    <a:pt x="67" y="64"/>
                    <a:pt x="67" y="64"/>
                    <a:pt x="67" y="64"/>
                  </a:cubicBezTo>
                  <a:cubicBezTo>
                    <a:pt x="60" y="73"/>
                    <a:pt x="60" y="73"/>
                    <a:pt x="60" y="73"/>
                  </a:cubicBezTo>
                  <a:cubicBezTo>
                    <a:pt x="49" y="88"/>
                    <a:pt x="43" y="106"/>
                    <a:pt x="42" y="126"/>
                  </a:cubicBezTo>
                  <a:cubicBezTo>
                    <a:pt x="59" y="126"/>
                    <a:pt x="59" y="126"/>
                    <a:pt x="59" y="126"/>
                  </a:cubicBezTo>
                  <a:cubicBezTo>
                    <a:pt x="61" y="126"/>
                    <a:pt x="61" y="126"/>
                    <a:pt x="61" y="126"/>
                  </a:cubicBezTo>
                  <a:cubicBezTo>
                    <a:pt x="60" y="126"/>
                    <a:pt x="61" y="125"/>
                    <a:pt x="60" y="124"/>
                  </a:cubicBezTo>
                  <a:cubicBezTo>
                    <a:pt x="62" y="106"/>
                    <a:pt x="68" y="90"/>
                    <a:pt x="81" y="76"/>
                  </a:cubicBezTo>
                  <a:cubicBezTo>
                    <a:pt x="76" y="72"/>
                    <a:pt x="71" y="68"/>
                    <a:pt x="67" y="63"/>
                  </a:cubicBezTo>
                  <a:close/>
                  <a:moveTo>
                    <a:pt x="189" y="81"/>
                  </a:moveTo>
                  <a:cubicBezTo>
                    <a:pt x="189" y="81"/>
                    <a:pt x="189" y="81"/>
                    <a:pt x="189" y="81"/>
                  </a:cubicBezTo>
                  <a:cubicBezTo>
                    <a:pt x="183" y="88"/>
                    <a:pt x="177" y="94"/>
                    <a:pt x="171" y="100"/>
                  </a:cubicBezTo>
                  <a:cubicBezTo>
                    <a:pt x="171" y="101"/>
                    <a:pt x="172" y="102"/>
                    <a:pt x="173" y="102"/>
                  </a:cubicBezTo>
                  <a:cubicBezTo>
                    <a:pt x="173" y="100"/>
                    <a:pt x="174" y="99"/>
                    <a:pt x="174" y="97"/>
                  </a:cubicBezTo>
                  <a:cubicBezTo>
                    <a:pt x="175" y="95"/>
                    <a:pt x="178" y="97"/>
                    <a:pt x="180" y="97"/>
                  </a:cubicBezTo>
                  <a:cubicBezTo>
                    <a:pt x="183" y="96"/>
                    <a:pt x="186" y="98"/>
                    <a:pt x="189" y="98"/>
                  </a:cubicBezTo>
                  <a:cubicBezTo>
                    <a:pt x="191" y="99"/>
                    <a:pt x="191" y="102"/>
                    <a:pt x="193" y="103"/>
                  </a:cubicBezTo>
                  <a:cubicBezTo>
                    <a:pt x="194" y="104"/>
                    <a:pt x="194" y="105"/>
                    <a:pt x="193" y="105"/>
                  </a:cubicBezTo>
                  <a:cubicBezTo>
                    <a:pt x="193" y="110"/>
                    <a:pt x="196" y="104"/>
                    <a:pt x="198" y="105"/>
                  </a:cubicBezTo>
                  <a:cubicBezTo>
                    <a:pt x="199" y="106"/>
                    <a:pt x="200" y="106"/>
                    <a:pt x="201" y="107"/>
                  </a:cubicBezTo>
                  <a:cubicBezTo>
                    <a:pt x="202" y="109"/>
                    <a:pt x="204" y="108"/>
                    <a:pt x="204" y="110"/>
                  </a:cubicBezTo>
                  <a:cubicBezTo>
                    <a:pt x="204" y="111"/>
                    <a:pt x="203" y="111"/>
                    <a:pt x="202" y="112"/>
                  </a:cubicBezTo>
                  <a:cubicBezTo>
                    <a:pt x="203" y="114"/>
                    <a:pt x="200" y="115"/>
                    <a:pt x="201" y="117"/>
                  </a:cubicBezTo>
                  <a:cubicBezTo>
                    <a:pt x="205" y="118"/>
                    <a:pt x="205" y="114"/>
                    <a:pt x="207" y="112"/>
                  </a:cubicBezTo>
                  <a:cubicBezTo>
                    <a:pt x="206" y="108"/>
                    <a:pt x="205" y="105"/>
                    <a:pt x="203" y="102"/>
                  </a:cubicBezTo>
                  <a:cubicBezTo>
                    <a:pt x="201" y="101"/>
                    <a:pt x="200" y="99"/>
                    <a:pt x="198" y="99"/>
                  </a:cubicBezTo>
                  <a:cubicBezTo>
                    <a:pt x="194" y="97"/>
                    <a:pt x="198" y="94"/>
                    <a:pt x="198" y="92"/>
                  </a:cubicBezTo>
                  <a:cubicBezTo>
                    <a:pt x="196" y="88"/>
                    <a:pt x="192" y="84"/>
                    <a:pt x="189" y="81"/>
                  </a:cubicBezTo>
                  <a:close/>
                  <a:moveTo>
                    <a:pt x="85" y="81"/>
                  </a:moveTo>
                  <a:cubicBezTo>
                    <a:pt x="77" y="92"/>
                    <a:pt x="71" y="103"/>
                    <a:pt x="68" y="117"/>
                  </a:cubicBezTo>
                  <a:cubicBezTo>
                    <a:pt x="68" y="120"/>
                    <a:pt x="68" y="123"/>
                    <a:pt x="67" y="126"/>
                  </a:cubicBezTo>
                  <a:cubicBezTo>
                    <a:pt x="69" y="125"/>
                    <a:pt x="72" y="126"/>
                    <a:pt x="75" y="126"/>
                  </a:cubicBezTo>
                  <a:cubicBezTo>
                    <a:pt x="73" y="125"/>
                    <a:pt x="74" y="123"/>
                    <a:pt x="74" y="122"/>
                  </a:cubicBezTo>
                  <a:cubicBezTo>
                    <a:pt x="73" y="121"/>
                    <a:pt x="73" y="119"/>
                    <a:pt x="75" y="118"/>
                  </a:cubicBezTo>
                  <a:cubicBezTo>
                    <a:pt x="74" y="115"/>
                    <a:pt x="77" y="114"/>
                    <a:pt x="78" y="111"/>
                  </a:cubicBezTo>
                  <a:cubicBezTo>
                    <a:pt x="78" y="109"/>
                    <a:pt x="81" y="110"/>
                    <a:pt x="83" y="109"/>
                  </a:cubicBezTo>
                  <a:cubicBezTo>
                    <a:pt x="84" y="108"/>
                    <a:pt x="83" y="108"/>
                    <a:pt x="83" y="107"/>
                  </a:cubicBezTo>
                  <a:cubicBezTo>
                    <a:pt x="84" y="105"/>
                    <a:pt x="86" y="105"/>
                    <a:pt x="88" y="104"/>
                  </a:cubicBezTo>
                  <a:cubicBezTo>
                    <a:pt x="89" y="103"/>
                    <a:pt x="90" y="101"/>
                    <a:pt x="92" y="100"/>
                  </a:cubicBezTo>
                  <a:cubicBezTo>
                    <a:pt x="96" y="100"/>
                    <a:pt x="96" y="95"/>
                    <a:pt x="100" y="94"/>
                  </a:cubicBezTo>
                  <a:cubicBezTo>
                    <a:pt x="95" y="91"/>
                    <a:pt x="90" y="86"/>
                    <a:pt x="85" y="81"/>
                  </a:cubicBezTo>
                  <a:close/>
                  <a:moveTo>
                    <a:pt x="141" y="83"/>
                  </a:moveTo>
                  <a:cubicBezTo>
                    <a:pt x="142" y="87"/>
                    <a:pt x="141" y="92"/>
                    <a:pt x="141" y="97"/>
                  </a:cubicBezTo>
                  <a:cubicBezTo>
                    <a:pt x="146" y="98"/>
                    <a:pt x="146" y="98"/>
                    <a:pt x="146" y="98"/>
                  </a:cubicBezTo>
                  <a:cubicBezTo>
                    <a:pt x="147" y="96"/>
                    <a:pt x="150" y="95"/>
                    <a:pt x="152" y="93"/>
                  </a:cubicBezTo>
                  <a:cubicBezTo>
                    <a:pt x="152" y="93"/>
                    <a:pt x="153" y="93"/>
                    <a:pt x="154" y="94"/>
                  </a:cubicBezTo>
                  <a:cubicBezTo>
                    <a:pt x="154" y="96"/>
                    <a:pt x="154" y="98"/>
                    <a:pt x="153" y="99"/>
                  </a:cubicBezTo>
                  <a:cubicBezTo>
                    <a:pt x="152" y="103"/>
                    <a:pt x="147" y="103"/>
                    <a:pt x="145" y="106"/>
                  </a:cubicBezTo>
                  <a:cubicBezTo>
                    <a:pt x="147" y="106"/>
                    <a:pt x="147" y="105"/>
                    <a:pt x="149" y="105"/>
                  </a:cubicBezTo>
                  <a:cubicBezTo>
                    <a:pt x="150" y="105"/>
                    <a:pt x="152" y="106"/>
                    <a:pt x="153" y="107"/>
                  </a:cubicBezTo>
                  <a:cubicBezTo>
                    <a:pt x="154" y="108"/>
                    <a:pt x="155" y="107"/>
                    <a:pt x="156" y="107"/>
                  </a:cubicBezTo>
                  <a:cubicBezTo>
                    <a:pt x="157" y="102"/>
                    <a:pt x="164" y="102"/>
                    <a:pt x="166" y="97"/>
                  </a:cubicBezTo>
                  <a:cubicBezTo>
                    <a:pt x="164" y="98"/>
                    <a:pt x="164" y="98"/>
                    <a:pt x="164" y="98"/>
                  </a:cubicBezTo>
                  <a:cubicBezTo>
                    <a:pt x="164" y="97"/>
                    <a:pt x="163" y="97"/>
                    <a:pt x="163" y="96"/>
                  </a:cubicBezTo>
                  <a:cubicBezTo>
                    <a:pt x="164" y="95"/>
                    <a:pt x="165" y="94"/>
                    <a:pt x="166" y="93"/>
                  </a:cubicBezTo>
                  <a:cubicBezTo>
                    <a:pt x="161" y="90"/>
                    <a:pt x="155" y="87"/>
                    <a:pt x="148" y="85"/>
                  </a:cubicBezTo>
                  <a:cubicBezTo>
                    <a:pt x="146" y="84"/>
                    <a:pt x="143" y="84"/>
                    <a:pt x="141" y="83"/>
                  </a:cubicBezTo>
                  <a:close/>
                  <a:moveTo>
                    <a:pt x="106" y="97"/>
                  </a:moveTo>
                  <a:cubicBezTo>
                    <a:pt x="108" y="97"/>
                    <a:pt x="108" y="97"/>
                    <a:pt x="108" y="97"/>
                  </a:cubicBezTo>
                  <a:cubicBezTo>
                    <a:pt x="109" y="98"/>
                    <a:pt x="112" y="98"/>
                    <a:pt x="113" y="100"/>
                  </a:cubicBezTo>
                  <a:cubicBezTo>
                    <a:pt x="113" y="101"/>
                    <a:pt x="112" y="101"/>
                    <a:pt x="112" y="102"/>
                  </a:cubicBezTo>
                  <a:cubicBezTo>
                    <a:pt x="112" y="102"/>
                    <a:pt x="113" y="102"/>
                    <a:pt x="113" y="103"/>
                  </a:cubicBezTo>
                  <a:cubicBezTo>
                    <a:pt x="114" y="103"/>
                    <a:pt x="114" y="102"/>
                    <a:pt x="114" y="101"/>
                  </a:cubicBezTo>
                  <a:cubicBezTo>
                    <a:pt x="116" y="100"/>
                    <a:pt x="116" y="103"/>
                    <a:pt x="118" y="103"/>
                  </a:cubicBezTo>
                  <a:cubicBezTo>
                    <a:pt x="119" y="102"/>
                    <a:pt x="120" y="102"/>
                    <a:pt x="121" y="103"/>
                  </a:cubicBezTo>
                  <a:cubicBezTo>
                    <a:pt x="122" y="103"/>
                    <a:pt x="124" y="103"/>
                    <a:pt x="124" y="102"/>
                  </a:cubicBezTo>
                  <a:cubicBezTo>
                    <a:pt x="126" y="100"/>
                    <a:pt x="125" y="96"/>
                    <a:pt x="128" y="95"/>
                  </a:cubicBezTo>
                  <a:cubicBezTo>
                    <a:pt x="129" y="96"/>
                    <a:pt x="128" y="97"/>
                    <a:pt x="129" y="97"/>
                  </a:cubicBezTo>
                  <a:cubicBezTo>
                    <a:pt x="131" y="98"/>
                    <a:pt x="133" y="96"/>
                    <a:pt x="134" y="98"/>
                  </a:cubicBezTo>
                  <a:cubicBezTo>
                    <a:pt x="133" y="94"/>
                    <a:pt x="133" y="88"/>
                    <a:pt x="133" y="84"/>
                  </a:cubicBezTo>
                  <a:cubicBezTo>
                    <a:pt x="123" y="85"/>
                    <a:pt x="114" y="89"/>
                    <a:pt x="106" y="97"/>
                  </a:cubicBezTo>
                  <a:close/>
                  <a:moveTo>
                    <a:pt x="137" y="107"/>
                  </a:moveTo>
                  <a:cubicBezTo>
                    <a:pt x="136" y="106"/>
                    <a:pt x="134" y="107"/>
                    <a:pt x="133" y="107"/>
                  </a:cubicBezTo>
                  <a:cubicBezTo>
                    <a:pt x="134" y="109"/>
                    <a:pt x="133" y="111"/>
                    <a:pt x="134" y="112"/>
                  </a:cubicBezTo>
                  <a:cubicBezTo>
                    <a:pt x="132" y="116"/>
                    <a:pt x="129" y="116"/>
                    <a:pt x="126" y="117"/>
                  </a:cubicBezTo>
                  <a:cubicBezTo>
                    <a:pt x="125" y="118"/>
                    <a:pt x="125" y="121"/>
                    <a:pt x="123" y="120"/>
                  </a:cubicBezTo>
                  <a:cubicBezTo>
                    <a:pt x="123" y="122"/>
                    <a:pt x="121" y="123"/>
                    <a:pt x="121" y="125"/>
                  </a:cubicBezTo>
                  <a:cubicBezTo>
                    <a:pt x="120" y="127"/>
                    <a:pt x="121" y="130"/>
                    <a:pt x="120" y="132"/>
                  </a:cubicBezTo>
                  <a:cubicBezTo>
                    <a:pt x="117" y="134"/>
                    <a:pt x="118" y="129"/>
                    <a:pt x="116" y="128"/>
                  </a:cubicBezTo>
                  <a:cubicBezTo>
                    <a:pt x="115" y="129"/>
                    <a:pt x="115" y="129"/>
                    <a:pt x="115" y="129"/>
                  </a:cubicBezTo>
                  <a:cubicBezTo>
                    <a:pt x="114" y="129"/>
                    <a:pt x="114" y="129"/>
                    <a:pt x="113" y="128"/>
                  </a:cubicBezTo>
                  <a:cubicBezTo>
                    <a:pt x="113" y="128"/>
                    <a:pt x="112" y="128"/>
                    <a:pt x="111" y="128"/>
                  </a:cubicBezTo>
                  <a:cubicBezTo>
                    <a:pt x="110" y="130"/>
                    <a:pt x="109" y="131"/>
                    <a:pt x="109" y="133"/>
                  </a:cubicBezTo>
                  <a:cubicBezTo>
                    <a:pt x="109" y="134"/>
                    <a:pt x="107" y="133"/>
                    <a:pt x="107" y="135"/>
                  </a:cubicBezTo>
                  <a:cubicBezTo>
                    <a:pt x="110" y="135"/>
                    <a:pt x="112" y="134"/>
                    <a:pt x="114" y="134"/>
                  </a:cubicBezTo>
                  <a:cubicBezTo>
                    <a:pt x="115" y="134"/>
                    <a:pt x="117" y="133"/>
                    <a:pt x="118" y="133"/>
                  </a:cubicBezTo>
                  <a:cubicBezTo>
                    <a:pt x="119" y="133"/>
                    <a:pt x="119" y="134"/>
                    <a:pt x="119" y="134"/>
                  </a:cubicBezTo>
                  <a:cubicBezTo>
                    <a:pt x="119" y="134"/>
                    <a:pt x="119" y="134"/>
                    <a:pt x="119" y="134"/>
                  </a:cubicBezTo>
                  <a:cubicBezTo>
                    <a:pt x="120" y="134"/>
                    <a:pt x="121" y="133"/>
                    <a:pt x="120" y="131"/>
                  </a:cubicBezTo>
                  <a:cubicBezTo>
                    <a:pt x="121" y="130"/>
                    <a:pt x="122" y="130"/>
                    <a:pt x="123" y="130"/>
                  </a:cubicBezTo>
                  <a:cubicBezTo>
                    <a:pt x="124" y="130"/>
                    <a:pt x="123" y="131"/>
                    <a:pt x="123" y="132"/>
                  </a:cubicBezTo>
                  <a:cubicBezTo>
                    <a:pt x="126" y="133"/>
                    <a:pt x="123" y="135"/>
                    <a:pt x="122" y="136"/>
                  </a:cubicBezTo>
                  <a:cubicBezTo>
                    <a:pt x="122" y="137"/>
                    <a:pt x="122" y="140"/>
                    <a:pt x="120" y="140"/>
                  </a:cubicBezTo>
                  <a:cubicBezTo>
                    <a:pt x="119" y="140"/>
                    <a:pt x="119" y="139"/>
                    <a:pt x="119" y="139"/>
                  </a:cubicBezTo>
                  <a:cubicBezTo>
                    <a:pt x="119" y="139"/>
                    <a:pt x="119" y="139"/>
                    <a:pt x="119" y="139"/>
                  </a:cubicBezTo>
                  <a:cubicBezTo>
                    <a:pt x="119" y="140"/>
                    <a:pt x="120" y="141"/>
                    <a:pt x="121" y="142"/>
                  </a:cubicBezTo>
                  <a:cubicBezTo>
                    <a:pt x="122" y="140"/>
                    <a:pt x="122" y="138"/>
                    <a:pt x="125" y="137"/>
                  </a:cubicBezTo>
                  <a:cubicBezTo>
                    <a:pt x="126" y="136"/>
                    <a:pt x="124" y="134"/>
                    <a:pt x="126" y="133"/>
                  </a:cubicBezTo>
                  <a:cubicBezTo>
                    <a:pt x="130" y="133"/>
                    <a:pt x="133" y="131"/>
                    <a:pt x="136" y="134"/>
                  </a:cubicBezTo>
                  <a:cubicBezTo>
                    <a:pt x="136" y="135"/>
                    <a:pt x="135" y="135"/>
                    <a:pt x="136" y="136"/>
                  </a:cubicBezTo>
                  <a:cubicBezTo>
                    <a:pt x="136" y="138"/>
                    <a:pt x="135" y="139"/>
                    <a:pt x="134" y="141"/>
                  </a:cubicBezTo>
                  <a:cubicBezTo>
                    <a:pt x="134" y="142"/>
                    <a:pt x="134" y="143"/>
                    <a:pt x="133" y="143"/>
                  </a:cubicBezTo>
                  <a:cubicBezTo>
                    <a:pt x="132" y="147"/>
                    <a:pt x="128" y="145"/>
                    <a:pt x="125" y="147"/>
                  </a:cubicBezTo>
                  <a:cubicBezTo>
                    <a:pt x="129" y="150"/>
                    <a:pt x="134" y="151"/>
                    <a:pt x="139" y="150"/>
                  </a:cubicBezTo>
                  <a:cubicBezTo>
                    <a:pt x="142" y="150"/>
                    <a:pt x="141" y="147"/>
                    <a:pt x="142" y="145"/>
                  </a:cubicBezTo>
                  <a:cubicBezTo>
                    <a:pt x="143" y="141"/>
                    <a:pt x="147" y="144"/>
                    <a:pt x="150" y="143"/>
                  </a:cubicBezTo>
                  <a:cubicBezTo>
                    <a:pt x="151" y="141"/>
                    <a:pt x="152" y="139"/>
                    <a:pt x="152" y="137"/>
                  </a:cubicBezTo>
                  <a:cubicBezTo>
                    <a:pt x="150" y="136"/>
                    <a:pt x="150" y="134"/>
                    <a:pt x="150" y="132"/>
                  </a:cubicBezTo>
                  <a:cubicBezTo>
                    <a:pt x="149" y="130"/>
                    <a:pt x="149" y="128"/>
                    <a:pt x="147" y="128"/>
                  </a:cubicBezTo>
                  <a:cubicBezTo>
                    <a:pt x="147" y="127"/>
                    <a:pt x="147" y="126"/>
                    <a:pt x="147" y="126"/>
                  </a:cubicBezTo>
                  <a:cubicBezTo>
                    <a:pt x="147" y="125"/>
                    <a:pt x="149" y="124"/>
                    <a:pt x="149" y="123"/>
                  </a:cubicBezTo>
                  <a:cubicBezTo>
                    <a:pt x="148" y="122"/>
                    <a:pt x="148" y="120"/>
                    <a:pt x="148" y="119"/>
                  </a:cubicBezTo>
                  <a:cubicBezTo>
                    <a:pt x="146" y="120"/>
                    <a:pt x="145" y="116"/>
                    <a:pt x="143" y="116"/>
                  </a:cubicBezTo>
                  <a:cubicBezTo>
                    <a:pt x="143" y="114"/>
                    <a:pt x="141" y="114"/>
                    <a:pt x="140" y="114"/>
                  </a:cubicBezTo>
                  <a:cubicBezTo>
                    <a:pt x="137" y="115"/>
                    <a:pt x="137" y="111"/>
                    <a:pt x="134" y="110"/>
                  </a:cubicBezTo>
                  <a:cubicBezTo>
                    <a:pt x="134" y="110"/>
                    <a:pt x="133" y="109"/>
                    <a:pt x="134" y="108"/>
                  </a:cubicBezTo>
                  <a:cubicBezTo>
                    <a:pt x="135" y="107"/>
                    <a:pt x="137" y="108"/>
                    <a:pt x="138" y="108"/>
                  </a:cubicBezTo>
                  <a:lnTo>
                    <a:pt x="137" y="107"/>
                  </a:lnTo>
                  <a:close/>
                  <a:moveTo>
                    <a:pt x="82" y="123"/>
                  </a:moveTo>
                  <a:cubicBezTo>
                    <a:pt x="77" y="125"/>
                    <a:pt x="83" y="129"/>
                    <a:pt x="81" y="132"/>
                  </a:cubicBezTo>
                  <a:cubicBezTo>
                    <a:pt x="81" y="134"/>
                    <a:pt x="79" y="132"/>
                    <a:pt x="77" y="133"/>
                  </a:cubicBezTo>
                  <a:cubicBezTo>
                    <a:pt x="77" y="136"/>
                    <a:pt x="77" y="136"/>
                    <a:pt x="77" y="136"/>
                  </a:cubicBezTo>
                  <a:cubicBezTo>
                    <a:pt x="76" y="138"/>
                    <a:pt x="74" y="137"/>
                    <a:pt x="72" y="138"/>
                  </a:cubicBezTo>
                  <a:cubicBezTo>
                    <a:pt x="72" y="139"/>
                    <a:pt x="72" y="141"/>
                    <a:pt x="73" y="142"/>
                  </a:cubicBezTo>
                  <a:cubicBezTo>
                    <a:pt x="71" y="146"/>
                    <a:pt x="77" y="147"/>
                    <a:pt x="77" y="151"/>
                  </a:cubicBezTo>
                  <a:cubicBezTo>
                    <a:pt x="79" y="153"/>
                    <a:pt x="77" y="156"/>
                    <a:pt x="79" y="158"/>
                  </a:cubicBezTo>
                  <a:cubicBezTo>
                    <a:pt x="80" y="162"/>
                    <a:pt x="79" y="168"/>
                    <a:pt x="82" y="171"/>
                  </a:cubicBezTo>
                  <a:cubicBezTo>
                    <a:pt x="83" y="175"/>
                    <a:pt x="83" y="175"/>
                    <a:pt x="83" y="175"/>
                  </a:cubicBezTo>
                  <a:cubicBezTo>
                    <a:pt x="84" y="178"/>
                    <a:pt x="80" y="177"/>
                    <a:pt x="80" y="180"/>
                  </a:cubicBezTo>
                  <a:cubicBezTo>
                    <a:pt x="81" y="179"/>
                    <a:pt x="81" y="180"/>
                    <a:pt x="81" y="181"/>
                  </a:cubicBezTo>
                  <a:cubicBezTo>
                    <a:pt x="81" y="181"/>
                    <a:pt x="81" y="181"/>
                    <a:pt x="81" y="181"/>
                  </a:cubicBezTo>
                  <a:cubicBezTo>
                    <a:pt x="86" y="175"/>
                    <a:pt x="92" y="169"/>
                    <a:pt x="98" y="164"/>
                  </a:cubicBezTo>
                  <a:cubicBezTo>
                    <a:pt x="95" y="161"/>
                    <a:pt x="95" y="161"/>
                    <a:pt x="95" y="161"/>
                  </a:cubicBezTo>
                  <a:cubicBezTo>
                    <a:pt x="91" y="155"/>
                    <a:pt x="87" y="147"/>
                    <a:pt x="86" y="139"/>
                  </a:cubicBezTo>
                  <a:cubicBezTo>
                    <a:pt x="84" y="139"/>
                    <a:pt x="84" y="139"/>
                    <a:pt x="84" y="139"/>
                  </a:cubicBezTo>
                  <a:cubicBezTo>
                    <a:pt x="84" y="141"/>
                    <a:pt x="83" y="142"/>
                    <a:pt x="83" y="144"/>
                  </a:cubicBezTo>
                  <a:cubicBezTo>
                    <a:pt x="82" y="145"/>
                    <a:pt x="82" y="145"/>
                    <a:pt x="82" y="145"/>
                  </a:cubicBezTo>
                  <a:cubicBezTo>
                    <a:pt x="81" y="145"/>
                    <a:pt x="80" y="144"/>
                    <a:pt x="79" y="143"/>
                  </a:cubicBezTo>
                  <a:cubicBezTo>
                    <a:pt x="79" y="142"/>
                    <a:pt x="78" y="141"/>
                    <a:pt x="79" y="141"/>
                  </a:cubicBezTo>
                  <a:cubicBezTo>
                    <a:pt x="80" y="141"/>
                    <a:pt x="80" y="141"/>
                    <a:pt x="80" y="141"/>
                  </a:cubicBezTo>
                  <a:cubicBezTo>
                    <a:pt x="81" y="140"/>
                    <a:pt x="81" y="139"/>
                    <a:pt x="81" y="139"/>
                  </a:cubicBezTo>
                  <a:cubicBezTo>
                    <a:pt x="81" y="137"/>
                    <a:pt x="80" y="136"/>
                    <a:pt x="81" y="134"/>
                  </a:cubicBezTo>
                  <a:cubicBezTo>
                    <a:pt x="82" y="134"/>
                    <a:pt x="83" y="136"/>
                    <a:pt x="84" y="136"/>
                  </a:cubicBezTo>
                  <a:cubicBezTo>
                    <a:pt x="85" y="137"/>
                    <a:pt x="86" y="136"/>
                    <a:pt x="87" y="135"/>
                  </a:cubicBezTo>
                  <a:cubicBezTo>
                    <a:pt x="87" y="134"/>
                    <a:pt x="88" y="133"/>
                    <a:pt x="87" y="132"/>
                  </a:cubicBezTo>
                  <a:cubicBezTo>
                    <a:pt x="88" y="130"/>
                    <a:pt x="87" y="127"/>
                    <a:pt x="86" y="125"/>
                  </a:cubicBezTo>
                  <a:cubicBezTo>
                    <a:pt x="86" y="123"/>
                    <a:pt x="83" y="123"/>
                    <a:pt x="82" y="123"/>
                  </a:cubicBezTo>
                  <a:close/>
                  <a:moveTo>
                    <a:pt x="201" y="125"/>
                  </a:moveTo>
                  <a:cubicBezTo>
                    <a:pt x="201" y="126"/>
                    <a:pt x="200" y="125"/>
                    <a:pt x="199" y="125"/>
                  </a:cubicBezTo>
                  <a:cubicBezTo>
                    <a:pt x="200" y="125"/>
                    <a:pt x="201" y="125"/>
                    <a:pt x="201" y="125"/>
                  </a:cubicBezTo>
                  <a:close/>
                  <a:moveTo>
                    <a:pt x="197" y="132"/>
                  </a:moveTo>
                  <a:cubicBezTo>
                    <a:pt x="199" y="133"/>
                    <a:pt x="199" y="133"/>
                    <a:pt x="199" y="133"/>
                  </a:cubicBezTo>
                  <a:cubicBezTo>
                    <a:pt x="201" y="135"/>
                    <a:pt x="200" y="138"/>
                    <a:pt x="202" y="139"/>
                  </a:cubicBezTo>
                  <a:cubicBezTo>
                    <a:pt x="204" y="140"/>
                    <a:pt x="205" y="143"/>
                    <a:pt x="206" y="145"/>
                  </a:cubicBezTo>
                  <a:cubicBezTo>
                    <a:pt x="207" y="145"/>
                    <a:pt x="207" y="144"/>
                    <a:pt x="207" y="143"/>
                  </a:cubicBezTo>
                  <a:cubicBezTo>
                    <a:pt x="208" y="140"/>
                    <a:pt x="208" y="136"/>
                    <a:pt x="209" y="132"/>
                  </a:cubicBezTo>
                  <a:cubicBezTo>
                    <a:pt x="205" y="133"/>
                    <a:pt x="201" y="133"/>
                    <a:pt x="197" y="132"/>
                  </a:cubicBezTo>
                  <a:close/>
                  <a:moveTo>
                    <a:pt x="241" y="132"/>
                  </a:moveTo>
                  <a:cubicBezTo>
                    <a:pt x="240" y="132"/>
                    <a:pt x="240" y="132"/>
                    <a:pt x="240" y="132"/>
                  </a:cubicBezTo>
                  <a:cubicBezTo>
                    <a:pt x="240" y="133"/>
                    <a:pt x="240" y="133"/>
                    <a:pt x="240" y="133"/>
                  </a:cubicBezTo>
                  <a:cubicBezTo>
                    <a:pt x="239" y="155"/>
                    <a:pt x="232" y="173"/>
                    <a:pt x="220" y="190"/>
                  </a:cubicBezTo>
                  <a:cubicBezTo>
                    <a:pt x="218" y="193"/>
                    <a:pt x="216" y="196"/>
                    <a:pt x="213" y="198"/>
                  </a:cubicBezTo>
                  <a:cubicBezTo>
                    <a:pt x="218" y="202"/>
                    <a:pt x="223" y="208"/>
                    <a:pt x="227" y="212"/>
                  </a:cubicBezTo>
                  <a:cubicBezTo>
                    <a:pt x="227" y="211"/>
                    <a:pt x="227" y="211"/>
                    <a:pt x="227" y="211"/>
                  </a:cubicBezTo>
                  <a:cubicBezTo>
                    <a:pt x="247" y="189"/>
                    <a:pt x="258" y="163"/>
                    <a:pt x="259" y="133"/>
                  </a:cubicBezTo>
                  <a:cubicBezTo>
                    <a:pt x="260" y="132"/>
                    <a:pt x="260" y="132"/>
                    <a:pt x="260" y="132"/>
                  </a:cubicBezTo>
                  <a:cubicBezTo>
                    <a:pt x="259" y="132"/>
                    <a:pt x="259" y="132"/>
                    <a:pt x="259" y="132"/>
                  </a:cubicBezTo>
                  <a:lnTo>
                    <a:pt x="241" y="132"/>
                  </a:lnTo>
                  <a:close/>
                  <a:moveTo>
                    <a:pt x="215" y="132"/>
                  </a:moveTo>
                  <a:cubicBezTo>
                    <a:pt x="216" y="136"/>
                    <a:pt x="215" y="140"/>
                    <a:pt x="214" y="143"/>
                  </a:cubicBezTo>
                  <a:cubicBezTo>
                    <a:pt x="217" y="146"/>
                    <a:pt x="217" y="146"/>
                    <a:pt x="217" y="146"/>
                  </a:cubicBezTo>
                  <a:cubicBezTo>
                    <a:pt x="217" y="147"/>
                    <a:pt x="217" y="148"/>
                    <a:pt x="216" y="149"/>
                  </a:cubicBezTo>
                  <a:cubicBezTo>
                    <a:pt x="215" y="149"/>
                    <a:pt x="214" y="149"/>
                    <a:pt x="213" y="148"/>
                  </a:cubicBezTo>
                  <a:cubicBezTo>
                    <a:pt x="210" y="157"/>
                    <a:pt x="207" y="165"/>
                    <a:pt x="202" y="173"/>
                  </a:cubicBezTo>
                  <a:cubicBezTo>
                    <a:pt x="200" y="176"/>
                    <a:pt x="198" y="179"/>
                    <a:pt x="195" y="181"/>
                  </a:cubicBezTo>
                  <a:cubicBezTo>
                    <a:pt x="201" y="186"/>
                    <a:pt x="201" y="186"/>
                    <a:pt x="201" y="186"/>
                  </a:cubicBezTo>
                  <a:cubicBezTo>
                    <a:pt x="201" y="185"/>
                    <a:pt x="201" y="185"/>
                    <a:pt x="201" y="184"/>
                  </a:cubicBezTo>
                  <a:cubicBezTo>
                    <a:pt x="201" y="184"/>
                    <a:pt x="201" y="183"/>
                    <a:pt x="202" y="183"/>
                  </a:cubicBezTo>
                  <a:cubicBezTo>
                    <a:pt x="205" y="183"/>
                    <a:pt x="205" y="186"/>
                    <a:pt x="207" y="187"/>
                  </a:cubicBezTo>
                  <a:cubicBezTo>
                    <a:pt x="207" y="190"/>
                    <a:pt x="209" y="192"/>
                    <a:pt x="208" y="194"/>
                  </a:cubicBezTo>
                  <a:cubicBezTo>
                    <a:pt x="224" y="177"/>
                    <a:pt x="232" y="156"/>
                    <a:pt x="234" y="133"/>
                  </a:cubicBezTo>
                  <a:cubicBezTo>
                    <a:pt x="234" y="132"/>
                    <a:pt x="234" y="132"/>
                    <a:pt x="234" y="132"/>
                  </a:cubicBezTo>
                  <a:cubicBezTo>
                    <a:pt x="229" y="133"/>
                    <a:pt x="223" y="132"/>
                    <a:pt x="217" y="132"/>
                  </a:cubicBezTo>
                  <a:lnTo>
                    <a:pt x="215" y="132"/>
                  </a:lnTo>
                  <a:close/>
                  <a:moveTo>
                    <a:pt x="66" y="132"/>
                  </a:moveTo>
                  <a:cubicBezTo>
                    <a:pt x="67" y="134"/>
                    <a:pt x="67" y="134"/>
                    <a:pt x="67" y="134"/>
                  </a:cubicBezTo>
                  <a:cubicBezTo>
                    <a:pt x="67" y="138"/>
                    <a:pt x="69" y="142"/>
                    <a:pt x="68" y="146"/>
                  </a:cubicBezTo>
                  <a:cubicBezTo>
                    <a:pt x="69" y="145"/>
                    <a:pt x="69" y="143"/>
                    <a:pt x="71" y="143"/>
                  </a:cubicBezTo>
                  <a:cubicBezTo>
                    <a:pt x="71" y="141"/>
                    <a:pt x="69" y="141"/>
                    <a:pt x="69" y="140"/>
                  </a:cubicBezTo>
                  <a:cubicBezTo>
                    <a:pt x="71" y="138"/>
                    <a:pt x="69" y="134"/>
                    <a:pt x="73" y="133"/>
                  </a:cubicBezTo>
                  <a:cubicBezTo>
                    <a:pt x="70" y="133"/>
                    <a:pt x="68" y="134"/>
                    <a:pt x="66" y="132"/>
                  </a:cubicBezTo>
                  <a:close/>
                  <a:moveTo>
                    <a:pt x="36" y="132"/>
                  </a:moveTo>
                  <a:cubicBezTo>
                    <a:pt x="34" y="133"/>
                    <a:pt x="34" y="133"/>
                    <a:pt x="34" y="133"/>
                  </a:cubicBezTo>
                  <a:cubicBezTo>
                    <a:pt x="16" y="133"/>
                    <a:pt x="16" y="133"/>
                    <a:pt x="16" y="133"/>
                  </a:cubicBezTo>
                  <a:cubicBezTo>
                    <a:pt x="17" y="153"/>
                    <a:pt x="23" y="172"/>
                    <a:pt x="32" y="189"/>
                  </a:cubicBezTo>
                  <a:cubicBezTo>
                    <a:pt x="36" y="197"/>
                    <a:pt x="43" y="205"/>
                    <a:pt x="49" y="213"/>
                  </a:cubicBezTo>
                  <a:cubicBezTo>
                    <a:pt x="61" y="200"/>
                    <a:pt x="61" y="200"/>
                    <a:pt x="61" y="200"/>
                  </a:cubicBezTo>
                  <a:cubicBezTo>
                    <a:pt x="63" y="199"/>
                    <a:pt x="63" y="199"/>
                    <a:pt x="63" y="199"/>
                  </a:cubicBezTo>
                  <a:cubicBezTo>
                    <a:pt x="61" y="198"/>
                    <a:pt x="59" y="195"/>
                    <a:pt x="57" y="193"/>
                  </a:cubicBezTo>
                  <a:cubicBezTo>
                    <a:pt x="55" y="192"/>
                    <a:pt x="53" y="191"/>
                    <a:pt x="52" y="189"/>
                  </a:cubicBezTo>
                  <a:cubicBezTo>
                    <a:pt x="51" y="188"/>
                    <a:pt x="52" y="187"/>
                    <a:pt x="51" y="186"/>
                  </a:cubicBezTo>
                  <a:cubicBezTo>
                    <a:pt x="50" y="187"/>
                    <a:pt x="50" y="187"/>
                    <a:pt x="50" y="187"/>
                  </a:cubicBezTo>
                  <a:cubicBezTo>
                    <a:pt x="48" y="188"/>
                    <a:pt x="47" y="186"/>
                    <a:pt x="46" y="185"/>
                  </a:cubicBezTo>
                  <a:cubicBezTo>
                    <a:pt x="44" y="184"/>
                    <a:pt x="45" y="180"/>
                    <a:pt x="42" y="181"/>
                  </a:cubicBezTo>
                  <a:cubicBezTo>
                    <a:pt x="41" y="181"/>
                    <a:pt x="41" y="180"/>
                    <a:pt x="40" y="179"/>
                  </a:cubicBezTo>
                  <a:cubicBezTo>
                    <a:pt x="37" y="179"/>
                    <a:pt x="37" y="177"/>
                    <a:pt x="35" y="175"/>
                  </a:cubicBezTo>
                  <a:cubicBezTo>
                    <a:pt x="35" y="176"/>
                    <a:pt x="35" y="177"/>
                    <a:pt x="35" y="177"/>
                  </a:cubicBezTo>
                  <a:cubicBezTo>
                    <a:pt x="32" y="178"/>
                    <a:pt x="31" y="174"/>
                    <a:pt x="29" y="173"/>
                  </a:cubicBezTo>
                  <a:cubicBezTo>
                    <a:pt x="29" y="173"/>
                    <a:pt x="29" y="174"/>
                    <a:pt x="28" y="174"/>
                  </a:cubicBezTo>
                  <a:cubicBezTo>
                    <a:pt x="27" y="172"/>
                    <a:pt x="26" y="171"/>
                    <a:pt x="25" y="168"/>
                  </a:cubicBezTo>
                  <a:cubicBezTo>
                    <a:pt x="23" y="166"/>
                    <a:pt x="24" y="162"/>
                    <a:pt x="25" y="159"/>
                  </a:cubicBezTo>
                  <a:cubicBezTo>
                    <a:pt x="25" y="159"/>
                    <a:pt x="26" y="158"/>
                    <a:pt x="26" y="157"/>
                  </a:cubicBezTo>
                  <a:cubicBezTo>
                    <a:pt x="27" y="156"/>
                    <a:pt x="28" y="156"/>
                    <a:pt x="29" y="156"/>
                  </a:cubicBezTo>
                  <a:cubicBezTo>
                    <a:pt x="30" y="156"/>
                    <a:pt x="30" y="156"/>
                    <a:pt x="31" y="157"/>
                  </a:cubicBezTo>
                  <a:cubicBezTo>
                    <a:pt x="31" y="156"/>
                    <a:pt x="33" y="157"/>
                    <a:pt x="33" y="155"/>
                  </a:cubicBezTo>
                  <a:cubicBezTo>
                    <a:pt x="34" y="154"/>
                    <a:pt x="35" y="154"/>
                    <a:pt x="37" y="154"/>
                  </a:cubicBezTo>
                  <a:cubicBezTo>
                    <a:pt x="38" y="155"/>
                    <a:pt x="38" y="156"/>
                    <a:pt x="40" y="158"/>
                  </a:cubicBezTo>
                  <a:cubicBezTo>
                    <a:pt x="39" y="156"/>
                    <a:pt x="39" y="156"/>
                    <a:pt x="39" y="156"/>
                  </a:cubicBezTo>
                  <a:cubicBezTo>
                    <a:pt x="37" y="150"/>
                    <a:pt x="36" y="144"/>
                    <a:pt x="36" y="137"/>
                  </a:cubicBezTo>
                  <a:cubicBezTo>
                    <a:pt x="36" y="136"/>
                    <a:pt x="35" y="136"/>
                    <a:pt x="35" y="136"/>
                  </a:cubicBezTo>
                  <a:cubicBezTo>
                    <a:pt x="35" y="136"/>
                    <a:pt x="35" y="136"/>
                    <a:pt x="35" y="136"/>
                  </a:cubicBezTo>
                  <a:cubicBezTo>
                    <a:pt x="35" y="135"/>
                    <a:pt x="35" y="133"/>
                    <a:pt x="36" y="132"/>
                  </a:cubicBezTo>
                  <a:close/>
                  <a:moveTo>
                    <a:pt x="61" y="132"/>
                  </a:moveTo>
                  <a:cubicBezTo>
                    <a:pt x="59" y="133"/>
                    <a:pt x="59" y="133"/>
                    <a:pt x="59" y="133"/>
                  </a:cubicBezTo>
                  <a:cubicBezTo>
                    <a:pt x="53" y="133"/>
                    <a:pt x="47" y="133"/>
                    <a:pt x="41" y="133"/>
                  </a:cubicBezTo>
                  <a:cubicBezTo>
                    <a:pt x="42" y="134"/>
                    <a:pt x="42" y="134"/>
                    <a:pt x="42" y="134"/>
                  </a:cubicBezTo>
                  <a:cubicBezTo>
                    <a:pt x="44" y="145"/>
                    <a:pt x="44" y="145"/>
                    <a:pt x="44" y="145"/>
                  </a:cubicBezTo>
                  <a:cubicBezTo>
                    <a:pt x="44" y="150"/>
                    <a:pt x="46" y="154"/>
                    <a:pt x="46" y="159"/>
                  </a:cubicBezTo>
                  <a:cubicBezTo>
                    <a:pt x="47" y="158"/>
                    <a:pt x="46" y="156"/>
                    <a:pt x="48" y="156"/>
                  </a:cubicBezTo>
                  <a:cubicBezTo>
                    <a:pt x="47" y="154"/>
                    <a:pt x="49" y="153"/>
                    <a:pt x="48" y="152"/>
                  </a:cubicBezTo>
                  <a:cubicBezTo>
                    <a:pt x="49" y="149"/>
                    <a:pt x="49" y="146"/>
                    <a:pt x="52" y="143"/>
                  </a:cubicBezTo>
                  <a:cubicBezTo>
                    <a:pt x="55" y="143"/>
                    <a:pt x="55" y="139"/>
                    <a:pt x="59" y="139"/>
                  </a:cubicBezTo>
                  <a:cubicBezTo>
                    <a:pt x="60" y="139"/>
                    <a:pt x="61" y="141"/>
                    <a:pt x="62" y="142"/>
                  </a:cubicBezTo>
                  <a:cubicBezTo>
                    <a:pt x="60" y="139"/>
                    <a:pt x="60" y="135"/>
                    <a:pt x="61" y="132"/>
                  </a:cubicBezTo>
                  <a:close/>
                  <a:moveTo>
                    <a:pt x="93" y="140"/>
                  </a:moveTo>
                  <a:cubicBezTo>
                    <a:pt x="95" y="144"/>
                    <a:pt x="96" y="147"/>
                    <a:pt x="98" y="151"/>
                  </a:cubicBezTo>
                  <a:cubicBezTo>
                    <a:pt x="99" y="154"/>
                    <a:pt x="102" y="156"/>
                    <a:pt x="103" y="159"/>
                  </a:cubicBezTo>
                  <a:cubicBezTo>
                    <a:pt x="104" y="156"/>
                    <a:pt x="106" y="155"/>
                    <a:pt x="108" y="153"/>
                  </a:cubicBezTo>
                  <a:cubicBezTo>
                    <a:pt x="108" y="152"/>
                    <a:pt x="108" y="151"/>
                    <a:pt x="108" y="150"/>
                  </a:cubicBezTo>
                  <a:cubicBezTo>
                    <a:pt x="107" y="149"/>
                    <a:pt x="108" y="147"/>
                    <a:pt x="107" y="146"/>
                  </a:cubicBezTo>
                  <a:cubicBezTo>
                    <a:pt x="105" y="146"/>
                    <a:pt x="107" y="148"/>
                    <a:pt x="106" y="149"/>
                  </a:cubicBezTo>
                  <a:cubicBezTo>
                    <a:pt x="106" y="149"/>
                    <a:pt x="105" y="149"/>
                    <a:pt x="105" y="148"/>
                  </a:cubicBezTo>
                  <a:cubicBezTo>
                    <a:pt x="103" y="148"/>
                    <a:pt x="102" y="147"/>
                    <a:pt x="102" y="145"/>
                  </a:cubicBezTo>
                  <a:cubicBezTo>
                    <a:pt x="103" y="144"/>
                    <a:pt x="101" y="144"/>
                    <a:pt x="101" y="143"/>
                  </a:cubicBezTo>
                  <a:cubicBezTo>
                    <a:pt x="101" y="143"/>
                    <a:pt x="100" y="143"/>
                    <a:pt x="100" y="144"/>
                  </a:cubicBezTo>
                  <a:cubicBezTo>
                    <a:pt x="100" y="144"/>
                    <a:pt x="99" y="144"/>
                    <a:pt x="99" y="144"/>
                  </a:cubicBezTo>
                  <a:cubicBezTo>
                    <a:pt x="99" y="140"/>
                    <a:pt x="95" y="142"/>
                    <a:pt x="93" y="140"/>
                  </a:cubicBezTo>
                  <a:close/>
                  <a:moveTo>
                    <a:pt x="113" y="145"/>
                  </a:moveTo>
                  <a:cubicBezTo>
                    <a:pt x="113" y="147"/>
                    <a:pt x="112" y="148"/>
                    <a:pt x="111" y="149"/>
                  </a:cubicBezTo>
                  <a:cubicBezTo>
                    <a:pt x="111" y="150"/>
                    <a:pt x="111" y="150"/>
                    <a:pt x="111" y="150"/>
                  </a:cubicBezTo>
                  <a:cubicBezTo>
                    <a:pt x="113" y="148"/>
                    <a:pt x="114" y="147"/>
                    <a:pt x="116" y="146"/>
                  </a:cubicBezTo>
                  <a:lnTo>
                    <a:pt x="113" y="145"/>
                  </a:lnTo>
                  <a:close/>
                  <a:moveTo>
                    <a:pt x="164" y="151"/>
                  </a:moveTo>
                  <a:cubicBezTo>
                    <a:pt x="164" y="151"/>
                    <a:pt x="164" y="153"/>
                    <a:pt x="165" y="154"/>
                  </a:cubicBezTo>
                  <a:cubicBezTo>
                    <a:pt x="167" y="153"/>
                    <a:pt x="166" y="157"/>
                    <a:pt x="169" y="156"/>
                  </a:cubicBezTo>
                  <a:cubicBezTo>
                    <a:pt x="170" y="156"/>
                    <a:pt x="169" y="155"/>
                    <a:pt x="169" y="154"/>
                  </a:cubicBezTo>
                  <a:cubicBezTo>
                    <a:pt x="169" y="152"/>
                    <a:pt x="167" y="152"/>
                    <a:pt x="166" y="151"/>
                  </a:cubicBezTo>
                  <a:cubicBezTo>
                    <a:pt x="165" y="150"/>
                    <a:pt x="166" y="150"/>
                    <a:pt x="166" y="150"/>
                  </a:cubicBezTo>
                  <a:cubicBezTo>
                    <a:pt x="165" y="149"/>
                    <a:pt x="164" y="150"/>
                    <a:pt x="164" y="151"/>
                  </a:cubicBezTo>
                  <a:close/>
                  <a:moveTo>
                    <a:pt x="200" y="151"/>
                  </a:moveTo>
                  <a:cubicBezTo>
                    <a:pt x="198" y="151"/>
                    <a:pt x="196" y="152"/>
                    <a:pt x="194" y="150"/>
                  </a:cubicBezTo>
                  <a:cubicBezTo>
                    <a:pt x="194" y="150"/>
                    <a:pt x="193" y="151"/>
                    <a:pt x="193" y="151"/>
                  </a:cubicBezTo>
                  <a:cubicBezTo>
                    <a:pt x="193" y="152"/>
                    <a:pt x="192" y="153"/>
                    <a:pt x="191" y="153"/>
                  </a:cubicBezTo>
                  <a:cubicBezTo>
                    <a:pt x="190" y="152"/>
                    <a:pt x="190" y="151"/>
                    <a:pt x="189" y="150"/>
                  </a:cubicBezTo>
                  <a:cubicBezTo>
                    <a:pt x="189" y="151"/>
                    <a:pt x="189" y="152"/>
                    <a:pt x="189" y="152"/>
                  </a:cubicBezTo>
                  <a:cubicBezTo>
                    <a:pt x="187" y="154"/>
                    <a:pt x="187" y="155"/>
                    <a:pt x="186" y="156"/>
                  </a:cubicBezTo>
                  <a:cubicBezTo>
                    <a:pt x="185" y="158"/>
                    <a:pt x="183" y="157"/>
                    <a:pt x="181" y="159"/>
                  </a:cubicBezTo>
                  <a:cubicBezTo>
                    <a:pt x="181" y="162"/>
                    <a:pt x="178" y="161"/>
                    <a:pt x="176" y="162"/>
                  </a:cubicBezTo>
                  <a:cubicBezTo>
                    <a:pt x="175" y="162"/>
                    <a:pt x="176" y="162"/>
                    <a:pt x="176" y="163"/>
                  </a:cubicBezTo>
                  <a:cubicBezTo>
                    <a:pt x="177" y="163"/>
                    <a:pt x="178" y="163"/>
                    <a:pt x="179" y="162"/>
                  </a:cubicBezTo>
                  <a:cubicBezTo>
                    <a:pt x="182" y="163"/>
                    <a:pt x="181" y="159"/>
                    <a:pt x="183" y="158"/>
                  </a:cubicBezTo>
                  <a:cubicBezTo>
                    <a:pt x="184" y="158"/>
                    <a:pt x="185" y="157"/>
                    <a:pt x="187" y="158"/>
                  </a:cubicBezTo>
                  <a:cubicBezTo>
                    <a:pt x="188" y="160"/>
                    <a:pt x="188" y="162"/>
                    <a:pt x="188" y="164"/>
                  </a:cubicBezTo>
                  <a:cubicBezTo>
                    <a:pt x="187" y="166"/>
                    <a:pt x="187" y="168"/>
                    <a:pt x="186" y="170"/>
                  </a:cubicBezTo>
                  <a:cubicBezTo>
                    <a:pt x="186" y="172"/>
                    <a:pt x="184" y="173"/>
                    <a:pt x="184" y="175"/>
                  </a:cubicBezTo>
                  <a:cubicBezTo>
                    <a:pt x="183" y="176"/>
                    <a:pt x="182" y="176"/>
                    <a:pt x="181" y="176"/>
                  </a:cubicBezTo>
                  <a:cubicBezTo>
                    <a:pt x="176" y="174"/>
                    <a:pt x="170" y="173"/>
                    <a:pt x="165" y="173"/>
                  </a:cubicBezTo>
                  <a:cubicBezTo>
                    <a:pt x="164" y="173"/>
                    <a:pt x="164" y="173"/>
                    <a:pt x="164" y="174"/>
                  </a:cubicBezTo>
                  <a:cubicBezTo>
                    <a:pt x="166" y="175"/>
                    <a:pt x="169" y="175"/>
                    <a:pt x="172" y="176"/>
                  </a:cubicBezTo>
                  <a:cubicBezTo>
                    <a:pt x="174" y="177"/>
                    <a:pt x="175" y="180"/>
                    <a:pt x="178" y="179"/>
                  </a:cubicBezTo>
                  <a:cubicBezTo>
                    <a:pt x="180" y="177"/>
                    <a:pt x="184" y="179"/>
                    <a:pt x="186" y="177"/>
                  </a:cubicBezTo>
                  <a:cubicBezTo>
                    <a:pt x="185" y="175"/>
                    <a:pt x="187" y="173"/>
                    <a:pt x="188" y="171"/>
                  </a:cubicBezTo>
                  <a:cubicBezTo>
                    <a:pt x="189" y="171"/>
                    <a:pt x="189" y="171"/>
                    <a:pt x="189" y="171"/>
                  </a:cubicBezTo>
                  <a:cubicBezTo>
                    <a:pt x="190" y="172"/>
                    <a:pt x="190" y="174"/>
                    <a:pt x="191" y="175"/>
                  </a:cubicBezTo>
                  <a:cubicBezTo>
                    <a:pt x="193" y="174"/>
                    <a:pt x="194" y="171"/>
                    <a:pt x="196" y="169"/>
                  </a:cubicBezTo>
                  <a:cubicBezTo>
                    <a:pt x="200" y="163"/>
                    <a:pt x="204" y="157"/>
                    <a:pt x="205" y="150"/>
                  </a:cubicBezTo>
                  <a:cubicBezTo>
                    <a:pt x="203" y="150"/>
                    <a:pt x="202" y="150"/>
                    <a:pt x="200" y="151"/>
                  </a:cubicBezTo>
                  <a:close/>
                  <a:moveTo>
                    <a:pt x="120" y="151"/>
                  </a:moveTo>
                  <a:cubicBezTo>
                    <a:pt x="117" y="155"/>
                    <a:pt x="112" y="159"/>
                    <a:pt x="108" y="163"/>
                  </a:cubicBezTo>
                  <a:cubicBezTo>
                    <a:pt x="115" y="169"/>
                    <a:pt x="122" y="172"/>
                    <a:pt x="131" y="174"/>
                  </a:cubicBezTo>
                  <a:cubicBezTo>
                    <a:pt x="131" y="172"/>
                    <a:pt x="130" y="170"/>
                    <a:pt x="131" y="169"/>
                  </a:cubicBezTo>
                  <a:cubicBezTo>
                    <a:pt x="132" y="167"/>
                    <a:pt x="134" y="167"/>
                    <a:pt x="135" y="168"/>
                  </a:cubicBezTo>
                  <a:cubicBezTo>
                    <a:pt x="136" y="167"/>
                    <a:pt x="136" y="166"/>
                    <a:pt x="136" y="166"/>
                  </a:cubicBezTo>
                  <a:cubicBezTo>
                    <a:pt x="134" y="165"/>
                    <a:pt x="135" y="163"/>
                    <a:pt x="134" y="162"/>
                  </a:cubicBezTo>
                  <a:cubicBezTo>
                    <a:pt x="134" y="162"/>
                    <a:pt x="135" y="162"/>
                    <a:pt x="135" y="161"/>
                  </a:cubicBezTo>
                  <a:cubicBezTo>
                    <a:pt x="134" y="160"/>
                    <a:pt x="136" y="159"/>
                    <a:pt x="135" y="158"/>
                  </a:cubicBezTo>
                  <a:cubicBezTo>
                    <a:pt x="135" y="157"/>
                    <a:pt x="135" y="157"/>
                    <a:pt x="136" y="157"/>
                  </a:cubicBezTo>
                  <a:cubicBezTo>
                    <a:pt x="132" y="159"/>
                    <a:pt x="128" y="156"/>
                    <a:pt x="124" y="155"/>
                  </a:cubicBezTo>
                  <a:cubicBezTo>
                    <a:pt x="122" y="154"/>
                    <a:pt x="120" y="153"/>
                    <a:pt x="120" y="151"/>
                  </a:cubicBezTo>
                  <a:close/>
                  <a:moveTo>
                    <a:pt x="157" y="162"/>
                  </a:moveTo>
                  <a:cubicBezTo>
                    <a:pt x="156" y="162"/>
                    <a:pt x="156" y="163"/>
                    <a:pt x="157" y="164"/>
                  </a:cubicBezTo>
                  <a:cubicBezTo>
                    <a:pt x="158" y="162"/>
                    <a:pt x="161" y="162"/>
                    <a:pt x="162" y="160"/>
                  </a:cubicBezTo>
                  <a:cubicBezTo>
                    <a:pt x="159" y="159"/>
                    <a:pt x="158" y="161"/>
                    <a:pt x="157" y="162"/>
                  </a:cubicBezTo>
                  <a:close/>
                  <a:moveTo>
                    <a:pt x="164" y="167"/>
                  </a:moveTo>
                  <a:cubicBezTo>
                    <a:pt x="162" y="167"/>
                    <a:pt x="161" y="168"/>
                    <a:pt x="159" y="169"/>
                  </a:cubicBezTo>
                  <a:cubicBezTo>
                    <a:pt x="158" y="170"/>
                    <a:pt x="157" y="167"/>
                    <a:pt x="155" y="168"/>
                  </a:cubicBezTo>
                  <a:cubicBezTo>
                    <a:pt x="155" y="168"/>
                    <a:pt x="156" y="169"/>
                    <a:pt x="156" y="169"/>
                  </a:cubicBezTo>
                  <a:cubicBezTo>
                    <a:pt x="156" y="169"/>
                    <a:pt x="156" y="170"/>
                    <a:pt x="156" y="171"/>
                  </a:cubicBezTo>
                  <a:cubicBezTo>
                    <a:pt x="154" y="173"/>
                    <a:pt x="153" y="170"/>
                    <a:pt x="151" y="170"/>
                  </a:cubicBezTo>
                  <a:cubicBezTo>
                    <a:pt x="151" y="171"/>
                    <a:pt x="151" y="171"/>
                    <a:pt x="151" y="171"/>
                  </a:cubicBezTo>
                  <a:cubicBezTo>
                    <a:pt x="151" y="171"/>
                    <a:pt x="151" y="172"/>
                    <a:pt x="150" y="171"/>
                  </a:cubicBezTo>
                  <a:cubicBezTo>
                    <a:pt x="149" y="169"/>
                    <a:pt x="146" y="170"/>
                    <a:pt x="145" y="168"/>
                  </a:cubicBezTo>
                  <a:cubicBezTo>
                    <a:pt x="144" y="168"/>
                    <a:pt x="143" y="168"/>
                    <a:pt x="143" y="169"/>
                  </a:cubicBezTo>
                  <a:cubicBezTo>
                    <a:pt x="142" y="170"/>
                    <a:pt x="140" y="169"/>
                    <a:pt x="141" y="170"/>
                  </a:cubicBezTo>
                  <a:cubicBezTo>
                    <a:pt x="139" y="171"/>
                    <a:pt x="139" y="173"/>
                    <a:pt x="138" y="174"/>
                  </a:cubicBezTo>
                  <a:cubicBezTo>
                    <a:pt x="136" y="173"/>
                    <a:pt x="135" y="176"/>
                    <a:pt x="133" y="176"/>
                  </a:cubicBezTo>
                  <a:cubicBezTo>
                    <a:pt x="133" y="176"/>
                    <a:pt x="133" y="177"/>
                    <a:pt x="133" y="177"/>
                  </a:cubicBezTo>
                  <a:cubicBezTo>
                    <a:pt x="135" y="177"/>
                    <a:pt x="136" y="177"/>
                    <a:pt x="137" y="177"/>
                  </a:cubicBezTo>
                  <a:cubicBezTo>
                    <a:pt x="139" y="174"/>
                    <a:pt x="142" y="177"/>
                    <a:pt x="145" y="175"/>
                  </a:cubicBezTo>
                  <a:cubicBezTo>
                    <a:pt x="147" y="176"/>
                    <a:pt x="145" y="178"/>
                    <a:pt x="147" y="178"/>
                  </a:cubicBezTo>
                  <a:cubicBezTo>
                    <a:pt x="149" y="177"/>
                    <a:pt x="151" y="180"/>
                    <a:pt x="153" y="179"/>
                  </a:cubicBezTo>
                  <a:cubicBezTo>
                    <a:pt x="153" y="176"/>
                    <a:pt x="157" y="176"/>
                    <a:pt x="159" y="175"/>
                  </a:cubicBezTo>
                  <a:cubicBezTo>
                    <a:pt x="161" y="173"/>
                    <a:pt x="165" y="171"/>
                    <a:pt x="164" y="167"/>
                  </a:cubicBezTo>
                  <a:close/>
                  <a:moveTo>
                    <a:pt x="102" y="168"/>
                  </a:moveTo>
                  <a:cubicBezTo>
                    <a:pt x="98" y="173"/>
                    <a:pt x="94" y="178"/>
                    <a:pt x="90" y="181"/>
                  </a:cubicBezTo>
                  <a:cubicBezTo>
                    <a:pt x="92" y="182"/>
                    <a:pt x="93" y="184"/>
                    <a:pt x="94" y="185"/>
                  </a:cubicBezTo>
                  <a:cubicBezTo>
                    <a:pt x="104" y="193"/>
                    <a:pt x="116" y="197"/>
                    <a:pt x="127" y="199"/>
                  </a:cubicBezTo>
                  <a:cubicBezTo>
                    <a:pt x="124" y="198"/>
                    <a:pt x="124" y="198"/>
                    <a:pt x="124" y="198"/>
                  </a:cubicBezTo>
                  <a:cubicBezTo>
                    <a:pt x="122" y="195"/>
                    <a:pt x="118" y="192"/>
                    <a:pt x="118" y="189"/>
                  </a:cubicBezTo>
                  <a:cubicBezTo>
                    <a:pt x="120" y="188"/>
                    <a:pt x="120" y="185"/>
                    <a:pt x="121" y="183"/>
                  </a:cubicBezTo>
                  <a:cubicBezTo>
                    <a:pt x="123" y="181"/>
                    <a:pt x="125" y="180"/>
                    <a:pt x="128" y="180"/>
                  </a:cubicBezTo>
                  <a:cubicBezTo>
                    <a:pt x="121" y="182"/>
                    <a:pt x="116" y="178"/>
                    <a:pt x="110" y="175"/>
                  </a:cubicBezTo>
                  <a:cubicBezTo>
                    <a:pt x="107" y="173"/>
                    <a:pt x="104" y="171"/>
                    <a:pt x="102" y="168"/>
                  </a:cubicBezTo>
                  <a:close/>
                  <a:moveTo>
                    <a:pt x="191" y="186"/>
                  </a:moveTo>
                  <a:cubicBezTo>
                    <a:pt x="190" y="185"/>
                    <a:pt x="190" y="185"/>
                    <a:pt x="190" y="185"/>
                  </a:cubicBezTo>
                  <a:cubicBezTo>
                    <a:pt x="190" y="187"/>
                    <a:pt x="189" y="187"/>
                    <a:pt x="188" y="189"/>
                  </a:cubicBezTo>
                  <a:cubicBezTo>
                    <a:pt x="188" y="190"/>
                    <a:pt x="187" y="191"/>
                    <a:pt x="189" y="192"/>
                  </a:cubicBezTo>
                  <a:cubicBezTo>
                    <a:pt x="191" y="193"/>
                    <a:pt x="194" y="194"/>
                    <a:pt x="195" y="197"/>
                  </a:cubicBezTo>
                  <a:cubicBezTo>
                    <a:pt x="194" y="200"/>
                    <a:pt x="189" y="203"/>
                    <a:pt x="192" y="206"/>
                  </a:cubicBezTo>
                  <a:cubicBezTo>
                    <a:pt x="193" y="207"/>
                    <a:pt x="190" y="208"/>
                    <a:pt x="191" y="209"/>
                  </a:cubicBezTo>
                  <a:cubicBezTo>
                    <a:pt x="192" y="208"/>
                    <a:pt x="192" y="208"/>
                    <a:pt x="192" y="208"/>
                  </a:cubicBezTo>
                  <a:cubicBezTo>
                    <a:pt x="196" y="205"/>
                    <a:pt x="200" y="202"/>
                    <a:pt x="203" y="198"/>
                  </a:cubicBezTo>
                  <a:cubicBezTo>
                    <a:pt x="204" y="198"/>
                    <a:pt x="204" y="198"/>
                    <a:pt x="204" y="198"/>
                  </a:cubicBezTo>
                  <a:cubicBezTo>
                    <a:pt x="203" y="198"/>
                    <a:pt x="202" y="199"/>
                    <a:pt x="201" y="199"/>
                  </a:cubicBezTo>
                  <a:cubicBezTo>
                    <a:pt x="199" y="198"/>
                    <a:pt x="199" y="196"/>
                    <a:pt x="199" y="194"/>
                  </a:cubicBezTo>
                  <a:lnTo>
                    <a:pt x="191" y="186"/>
                  </a:lnTo>
                  <a:close/>
                  <a:moveTo>
                    <a:pt x="88" y="189"/>
                  </a:moveTo>
                  <a:cubicBezTo>
                    <a:pt x="88" y="188"/>
                    <a:pt x="88" y="188"/>
                    <a:pt x="88" y="188"/>
                  </a:cubicBezTo>
                  <a:cubicBezTo>
                    <a:pt x="88" y="189"/>
                    <a:pt x="88" y="189"/>
                    <a:pt x="88" y="189"/>
                  </a:cubicBezTo>
                  <a:close/>
                  <a:moveTo>
                    <a:pt x="90" y="191"/>
                  </a:moveTo>
                  <a:cubicBezTo>
                    <a:pt x="89" y="191"/>
                    <a:pt x="89" y="190"/>
                    <a:pt x="89" y="189"/>
                  </a:cubicBezTo>
                  <a:lnTo>
                    <a:pt x="90" y="191"/>
                  </a:lnTo>
                  <a:close/>
                  <a:moveTo>
                    <a:pt x="91" y="192"/>
                  </a:moveTo>
                  <a:cubicBezTo>
                    <a:pt x="91" y="193"/>
                    <a:pt x="93" y="194"/>
                    <a:pt x="93" y="196"/>
                  </a:cubicBezTo>
                  <a:cubicBezTo>
                    <a:pt x="92" y="198"/>
                    <a:pt x="89" y="198"/>
                    <a:pt x="88" y="198"/>
                  </a:cubicBezTo>
                  <a:cubicBezTo>
                    <a:pt x="84" y="197"/>
                    <a:pt x="81" y="200"/>
                    <a:pt x="78" y="201"/>
                  </a:cubicBezTo>
                  <a:cubicBezTo>
                    <a:pt x="75" y="202"/>
                    <a:pt x="74" y="198"/>
                    <a:pt x="71" y="198"/>
                  </a:cubicBezTo>
                  <a:cubicBezTo>
                    <a:pt x="88" y="214"/>
                    <a:pt x="109" y="223"/>
                    <a:pt x="132" y="225"/>
                  </a:cubicBezTo>
                  <a:cubicBezTo>
                    <a:pt x="134" y="226"/>
                    <a:pt x="134" y="226"/>
                    <a:pt x="134" y="226"/>
                  </a:cubicBezTo>
                  <a:cubicBezTo>
                    <a:pt x="133" y="224"/>
                    <a:pt x="133" y="224"/>
                    <a:pt x="133" y="224"/>
                  </a:cubicBezTo>
                  <a:cubicBezTo>
                    <a:pt x="133" y="207"/>
                    <a:pt x="133" y="207"/>
                    <a:pt x="133" y="207"/>
                  </a:cubicBezTo>
                  <a:cubicBezTo>
                    <a:pt x="132" y="207"/>
                    <a:pt x="132" y="207"/>
                    <a:pt x="132" y="207"/>
                  </a:cubicBezTo>
                  <a:cubicBezTo>
                    <a:pt x="116" y="207"/>
                    <a:pt x="103" y="201"/>
                    <a:pt x="91" y="192"/>
                  </a:cubicBezTo>
                  <a:close/>
                  <a:moveTo>
                    <a:pt x="209" y="204"/>
                  </a:moveTo>
                  <a:cubicBezTo>
                    <a:pt x="208" y="202"/>
                    <a:pt x="208" y="202"/>
                    <a:pt x="208" y="202"/>
                  </a:cubicBezTo>
                  <a:cubicBezTo>
                    <a:pt x="207" y="206"/>
                    <a:pt x="203" y="208"/>
                    <a:pt x="200" y="211"/>
                  </a:cubicBezTo>
                  <a:cubicBezTo>
                    <a:pt x="196" y="215"/>
                    <a:pt x="189" y="216"/>
                    <a:pt x="187" y="222"/>
                  </a:cubicBezTo>
                  <a:cubicBezTo>
                    <a:pt x="184" y="224"/>
                    <a:pt x="184" y="227"/>
                    <a:pt x="181" y="228"/>
                  </a:cubicBezTo>
                  <a:cubicBezTo>
                    <a:pt x="179" y="231"/>
                    <a:pt x="176" y="231"/>
                    <a:pt x="174" y="233"/>
                  </a:cubicBezTo>
                  <a:cubicBezTo>
                    <a:pt x="169" y="238"/>
                    <a:pt x="165" y="230"/>
                    <a:pt x="161" y="229"/>
                  </a:cubicBezTo>
                  <a:cubicBezTo>
                    <a:pt x="151" y="231"/>
                    <a:pt x="151" y="231"/>
                    <a:pt x="151" y="231"/>
                  </a:cubicBezTo>
                  <a:cubicBezTo>
                    <a:pt x="147" y="231"/>
                    <a:pt x="144" y="232"/>
                    <a:pt x="141" y="231"/>
                  </a:cubicBezTo>
                  <a:cubicBezTo>
                    <a:pt x="141" y="238"/>
                    <a:pt x="141" y="245"/>
                    <a:pt x="141" y="251"/>
                  </a:cubicBezTo>
                  <a:cubicBezTo>
                    <a:pt x="142" y="250"/>
                    <a:pt x="142" y="250"/>
                    <a:pt x="142" y="250"/>
                  </a:cubicBezTo>
                  <a:cubicBezTo>
                    <a:pt x="173" y="249"/>
                    <a:pt x="199" y="237"/>
                    <a:pt x="222" y="217"/>
                  </a:cubicBezTo>
                  <a:lnTo>
                    <a:pt x="209" y="204"/>
                  </a:lnTo>
                  <a:close/>
                  <a:moveTo>
                    <a:pt x="67" y="204"/>
                  </a:moveTo>
                  <a:cubicBezTo>
                    <a:pt x="67" y="204"/>
                    <a:pt x="67" y="204"/>
                    <a:pt x="67" y="204"/>
                  </a:cubicBezTo>
                  <a:cubicBezTo>
                    <a:pt x="54" y="218"/>
                    <a:pt x="54" y="218"/>
                    <a:pt x="54" y="218"/>
                  </a:cubicBezTo>
                  <a:cubicBezTo>
                    <a:pt x="74" y="235"/>
                    <a:pt x="96" y="246"/>
                    <a:pt x="122" y="249"/>
                  </a:cubicBezTo>
                  <a:cubicBezTo>
                    <a:pt x="126" y="250"/>
                    <a:pt x="130" y="250"/>
                    <a:pt x="134" y="251"/>
                  </a:cubicBezTo>
                  <a:cubicBezTo>
                    <a:pt x="133" y="249"/>
                    <a:pt x="133" y="249"/>
                    <a:pt x="133" y="249"/>
                  </a:cubicBezTo>
                  <a:cubicBezTo>
                    <a:pt x="133" y="232"/>
                    <a:pt x="133" y="232"/>
                    <a:pt x="133" y="232"/>
                  </a:cubicBezTo>
                  <a:cubicBezTo>
                    <a:pt x="134" y="231"/>
                    <a:pt x="134" y="231"/>
                    <a:pt x="134" y="231"/>
                  </a:cubicBezTo>
                  <a:cubicBezTo>
                    <a:pt x="132" y="232"/>
                    <a:pt x="132" y="232"/>
                    <a:pt x="132" y="232"/>
                  </a:cubicBezTo>
                  <a:cubicBezTo>
                    <a:pt x="107" y="230"/>
                    <a:pt x="85" y="221"/>
                    <a:pt x="67" y="204"/>
                  </a:cubicBezTo>
                  <a:close/>
                  <a:moveTo>
                    <a:pt x="140" y="208"/>
                  </a:moveTo>
                  <a:cubicBezTo>
                    <a:pt x="141" y="210"/>
                    <a:pt x="141" y="210"/>
                    <a:pt x="141" y="210"/>
                  </a:cubicBezTo>
                  <a:cubicBezTo>
                    <a:pt x="141" y="215"/>
                    <a:pt x="142" y="220"/>
                    <a:pt x="141" y="225"/>
                  </a:cubicBezTo>
                  <a:cubicBezTo>
                    <a:pt x="146" y="224"/>
                    <a:pt x="151" y="224"/>
                    <a:pt x="156" y="223"/>
                  </a:cubicBezTo>
                  <a:cubicBezTo>
                    <a:pt x="155" y="223"/>
                    <a:pt x="154" y="222"/>
                    <a:pt x="153" y="221"/>
                  </a:cubicBezTo>
                  <a:cubicBezTo>
                    <a:pt x="150" y="221"/>
                    <a:pt x="149" y="218"/>
                    <a:pt x="148" y="216"/>
                  </a:cubicBezTo>
                  <a:cubicBezTo>
                    <a:pt x="148" y="214"/>
                    <a:pt x="149" y="213"/>
                    <a:pt x="149" y="211"/>
                  </a:cubicBezTo>
                  <a:cubicBezTo>
                    <a:pt x="148" y="209"/>
                    <a:pt x="144" y="210"/>
                    <a:pt x="142" y="210"/>
                  </a:cubicBezTo>
                  <a:cubicBezTo>
                    <a:pt x="141" y="209"/>
                    <a:pt x="141" y="208"/>
                    <a:pt x="140" y="208"/>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Freeform 6"/>
            <p:cNvSpPr>
              <a:spLocks/>
            </p:cNvSpPr>
            <p:nvPr userDrawn="1"/>
          </p:nvSpPr>
          <p:spPr bwMode="auto">
            <a:xfrm>
              <a:off x="4919663" y="2887663"/>
              <a:ext cx="171450" cy="180975"/>
            </a:xfrm>
            <a:custGeom>
              <a:avLst/>
              <a:gdLst>
                <a:gd name="T0" fmla="*/ 27 w 45"/>
                <a:gd name="T1" fmla="*/ 14 h 48"/>
                <a:gd name="T2" fmla="*/ 44 w 45"/>
                <a:gd name="T3" fmla="*/ 44 h 48"/>
                <a:gd name="T4" fmla="*/ 45 w 45"/>
                <a:gd name="T5" fmla="*/ 48 h 48"/>
                <a:gd name="T6" fmla="*/ 11 w 45"/>
                <a:gd name="T7" fmla="*/ 11 h 48"/>
                <a:gd name="T8" fmla="*/ 0 w 45"/>
                <a:gd name="T9" fmla="*/ 0 h 48"/>
                <a:gd name="T10" fmla="*/ 27 w 45"/>
                <a:gd name="T11" fmla="*/ 14 h 48"/>
              </a:gdLst>
              <a:ahLst/>
              <a:cxnLst>
                <a:cxn ang="0">
                  <a:pos x="T0" y="T1"/>
                </a:cxn>
                <a:cxn ang="0">
                  <a:pos x="T2" y="T3"/>
                </a:cxn>
                <a:cxn ang="0">
                  <a:pos x="T4" y="T5"/>
                </a:cxn>
                <a:cxn ang="0">
                  <a:pos x="T6" y="T7"/>
                </a:cxn>
                <a:cxn ang="0">
                  <a:pos x="T8" y="T9"/>
                </a:cxn>
                <a:cxn ang="0">
                  <a:pos x="T10" y="T11"/>
                </a:cxn>
              </a:cxnLst>
              <a:rect l="0" t="0" r="r" b="b"/>
              <a:pathLst>
                <a:path w="45" h="48">
                  <a:moveTo>
                    <a:pt x="27" y="14"/>
                  </a:moveTo>
                  <a:cubicBezTo>
                    <a:pt x="37" y="22"/>
                    <a:pt x="41" y="33"/>
                    <a:pt x="44" y="44"/>
                  </a:cubicBezTo>
                  <a:cubicBezTo>
                    <a:pt x="45" y="48"/>
                    <a:pt x="45" y="48"/>
                    <a:pt x="45" y="48"/>
                  </a:cubicBezTo>
                  <a:cubicBezTo>
                    <a:pt x="32" y="38"/>
                    <a:pt x="19" y="25"/>
                    <a:pt x="11" y="11"/>
                  </a:cubicBezTo>
                  <a:cubicBezTo>
                    <a:pt x="0" y="0"/>
                    <a:pt x="0" y="0"/>
                    <a:pt x="0" y="0"/>
                  </a:cubicBezTo>
                  <a:cubicBezTo>
                    <a:pt x="9" y="4"/>
                    <a:pt x="19" y="6"/>
                    <a:pt x="27"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Freeform 7"/>
            <p:cNvSpPr>
              <a:spLocks/>
            </p:cNvSpPr>
            <p:nvPr userDrawn="1"/>
          </p:nvSpPr>
          <p:spPr bwMode="auto">
            <a:xfrm>
              <a:off x="4046538" y="2895601"/>
              <a:ext cx="166688" cy="180975"/>
            </a:xfrm>
            <a:custGeom>
              <a:avLst/>
              <a:gdLst>
                <a:gd name="T0" fmla="*/ 21 w 44"/>
                <a:gd name="T1" fmla="*/ 28 h 48"/>
                <a:gd name="T2" fmla="*/ 0 w 44"/>
                <a:gd name="T3" fmla="*/ 48 h 48"/>
                <a:gd name="T4" fmla="*/ 9 w 44"/>
                <a:gd name="T5" fmla="*/ 23 h 48"/>
                <a:gd name="T6" fmla="*/ 44 w 44"/>
                <a:gd name="T7" fmla="*/ 0 h 48"/>
                <a:gd name="T8" fmla="*/ 21 w 44"/>
                <a:gd name="T9" fmla="*/ 28 h 48"/>
              </a:gdLst>
              <a:ahLst/>
              <a:cxnLst>
                <a:cxn ang="0">
                  <a:pos x="T0" y="T1"/>
                </a:cxn>
                <a:cxn ang="0">
                  <a:pos x="T2" y="T3"/>
                </a:cxn>
                <a:cxn ang="0">
                  <a:pos x="T4" y="T5"/>
                </a:cxn>
                <a:cxn ang="0">
                  <a:pos x="T6" y="T7"/>
                </a:cxn>
                <a:cxn ang="0">
                  <a:pos x="T8" y="T9"/>
                </a:cxn>
              </a:cxnLst>
              <a:rect l="0" t="0" r="r" b="b"/>
              <a:pathLst>
                <a:path w="44" h="48">
                  <a:moveTo>
                    <a:pt x="21" y="28"/>
                  </a:moveTo>
                  <a:cubicBezTo>
                    <a:pt x="15" y="36"/>
                    <a:pt x="7" y="41"/>
                    <a:pt x="0" y="48"/>
                  </a:cubicBezTo>
                  <a:cubicBezTo>
                    <a:pt x="3" y="40"/>
                    <a:pt x="4" y="30"/>
                    <a:pt x="9" y="23"/>
                  </a:cubicBezTo>
                  <a:cubicBezTo>
                    <a:pt x="17" y="10"/>
                    <a:pt x="31" y="5"/>
                    <a:pt x="44" y="0"/>
                  </a:cubicBezTo>
                  <a:cubicBezTo>
                    <a:pt x="34" y="8"/>
                    <a:pt x="28" y="19"/>
                    <a:pt x="21"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Freeform 8"/>
            <p:cNvSpPr>
              <a:spLocks/>
            </p:cNvSpPr>
            <p:nvPr userDrawn="1"/>
          </p:nvSpPr>
          <p:spPr bwMode="auto">
            <a:xfrm>
              <a:off x="4987926" y="2951163"/>
              <a:ext cx="174625" cy="254000"/>
            </a:xfrm>
            <a:custGeom>
              <a:avLst/>
              <a:gdLst>
                <a:gd name="T0" fmla="*/ 43 w 46"/>
                <a:gd name="T1" fmla="*/ 27 h 67"/>
                <a:gd name="T2" fmla="*/ 44 w 46"/>
                <a:gd name="T3" fmla="*/ 67 h 67"/>
                <a:gd name="T4" fmla="*/ 44 w 46"/>
                <a:gd name="T5" fmla="*/ 67 h 67"/>
                <a:gd name="T6" fmla="*/ 10 w 46"/>
                <a:gd name="T7" fmla="*/ 35 h 67"/>
                <a:gd name="T8" fmla="*/ 0 w 46"/>
                <a:gd name="T9" fmla="*/ 11 h 67"/>
                <a:gd name="T10" fmla="*/ 32 w 46"/>
                <a:gd name="T11" fmla="*/ 41 h 67"/>
                <a:gd name="T12" fmla="*/ 38 w 46"/>
                <a:gd name="T13" fmla="*/ 51 h 67"/>
                <a:gd name="T14" fmla="*/ 39 w 46"/>
                <a:gd name="T15" fmla="*/ 51 h 67"/>
                <a:gd name="T16" fmla="*/ 28 w 46"/>
                <a:gd name="T17" fmla="*/ 14 h 67"/>
                <a:gd name="T18" fmla="*/ 17 w 46"/>
                <a:gd name="T19" fmla="*/ 0 h 67"/>
                <a:gd name="T20" fmla="*/ 43 w 46"/>
                <a:gd name="T21" fmla="*/ 2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67">
                  <a:moveTo>
                    <a:pt x="43" y="27"/>
                  </a:moveTo>
                  <a:cubicBezTo>
                    <a:pt x="46" y="41"/>
                    <a:pt x="41" y="54"/>
                    <a:pt x="44" y="67"/>
                  </a:cubicBezTo>
                  <a:cubicBezTo>
                    <a:pt x="44" y="67"/>
                    <a:pt x="44" y="67"/>
                    <a:pt x="44" y="67"/>
                  </a:cubicBezTo>
                  <a:cubicBezTo>
                    <a:pt x="37" y="53"/>
                    <a:pt x="21" y="46"/>
                    <a:pt x="10" y="35"/>
                  </a:cubicBezTo>
                  <a:cubicBezTo>
                    <a:pt x="4" y="28"/>
                    <a:pt x="1" y="20"/>
                    <a:pt x="0" y="11"/>
                  </a:cubicBezTo>
                  <a:cubicBezTo>
                    <a:pt x="6" y="26"/>
                    <a:pt x="23" y="29"/>
                    <a:pt x="32" y="41"/>
                  </a:cubicBezTo>
                  <a:cubicBezTo>
                    <a:pt x="35" y="44"/>
                    <a:pt x="36" y="48"/>
                    <a:pt x="38" y="51"/>
                  </a:cubicBezTo>
                  <a:cubicBezTo>
                    <a:pt x="39" y="51"/>
                    <a:pt x="39" y="51"/>
                    <a:pt x="39" y="51"/>
                  </a:cubicBezTo>
                  <a:cubicBezTo>
                    <a:pt x="33" y="39"/>
                    <a:pt x="31" y="26"/>
                    <a:pt x="28" y="14"/>
                  </a:cubicBezTo>
                  <a:cubicBezTo>
                    <a:pt x="26" y="9"/>
                    <a:pt x="22" y="3"/>
                    <a:pt x="17" y="0"/>
                  </a:cubicBezTo>
                  <a:cubicBezTo>
                    <a:pt x="29" y="2"/>
                    <a:pt x="40" y="15"/>
                    <a:pt x="43"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9" name="Freeform 9"/>
            <p:cNvSpPr>
              <a:spLocks/>
            </p:cNvSpPr>
            <p:nvPr userDrawn="1"/>
          </p:nvSpPr>
          <p:spPr bwMode="auto">
            <a:xfrm>
              <a:off x="3978276" y="2959101"/>
              <a:ext cx="166688" cy="257175"/>
            </a:xfrm>
            <a:custGeom>
              <a:avLst/>
              <a:gdLst>
                <a:gd name="T0" fmla="*/ 27 w 44"/>
                <a:gd name="T1" fmla="*/ 0 h 68"/>
                <a:gd name="T2" fmla="*/ 12 w 44"/>
                <a:gd name="T3" fmla="*/ 37 h 68"/>
                <a:gd name="T4" fmla="*/ 7 w 44"/>
                <a:gd name="T5" fmla="*/ 52 h 68"/>
                <a:gd name="T6" fmla="*/ 7 w 44"/>
                <a:gd name="T7" fmla="*/ 52 h 68"/>
                <a:gd name="T8" fmla="*/ 18 w 44"/>
                <a:gd name="T9" fmla="*/ 37 h 68"/>
                <a:gd name="T10" fmla="*/ 44 w 44"/>
                <a:gd name="T11" fmla="*/ 11 h 68"/>
                <a:gd name="T12" fmla="*/ 16 w 44"/>
                <a:gd name="T13" fmla="*/ 51 h 68"/>
                <a:gd name="T14" fmla="*/ 2 w 44"/>
                <a:gd name="T15" fmla="*/ 68 h 68"/>
                <a:gd name="T16" fmla="*/ 3 w 44"/>
                <a:gd name="T17" fmla="*/ 54 h 68"/>
                <a:gd name="T18" fmla="*/ 10 w 44"/>
                <a:gd name="T19" fmla="*/ 12 h 68"/>
                <a:gd name="T20" fmla="*/ 27 w 44"/>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8">
                  <a:moveTo>
                    <a:pt x="27" y="0"/>
                  </a:moveTo>
                  <a:cubicBezTo>
                    <a:pt x="15" y="9"/>
                    <a:pt x="16" y="25"/>
                    <a:pt x="12" y="37"/>
                  </a:cubicBezTo>
                  <a:cubicBezTo>
                    <a:pt x="10" y="42"/>
                    <a:pt x="8" y="47"/>
                    <a:pt x="7" y="52"/>
                  </a:cubicBezTo>
                  <a:cubicBezTo>
                    <a:pt x="7" y="52"/>
                    <a:pt x="7" y="52"/>
                    <a:pt x="7" y="52"/>
                  </a:cubicBezTo>
                  <a:cubicBezTo>
                    <a:pt x="9" y="46"/>
                    <a:pt x="13" y="41"/>
                    <a:pt x="18" y="37"/>
                  </a:cubicBezTo>
                  <a:cubicBezTo>
                    <a:pt x="27" y="28"/>
                    <a:pt x="40" y="23"/>
                    <a:pt x="44" y="11"/>
                  </a:cubicBezTo>
                  <a:cubicBezTo>
                    <a:pt x="44" y="28"/>
                    <a:pt x="30" y="41"/>
                    <a:pt x="16" y="51"/>
                  </a:cubicBezTo>
                  <a:cubicBezTo>
                    <a:pt x="11" y="56"/>
                    <a:pt x="5" y="61"/>
                    <a:pt x="2" y="68"/>
                  </a:cubicBezTo>
                  <a:cubicBezTo>
                    <a:pt x="2" y="63"/>
                    <a:pt x="3" y="59"/>
                    <a:pt x="3" y="54"/>
                  </a:cubicBezTo>
                  <a:cubicBezTo>
                    <a:pt x="1" y="40"/>
                    <a:pt x="0" y="23"/>
                    <a:pt x="10" y="12"/>
                  </a:cubicBezTo>
                  <a:cubicBezTo>
                    <a:pt x="15" y="6"/>
                    <a:pt x="21" y="2"/>
                    <a:pt x="2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Freeform 10"/>
            <p:cNvSpPr>
              <a:spLocks/>
            </p:cNvSpPr>
            <p:nvPr userDrawn="1"/>
          </p:nvSpPr>
          <p:spPr bwMode="auto">
            <a:xfrm>
              <a:off x="5048251" y="3038476"/>
              <a:ext cx="182563" cy="333375"/>
            </a:xfrm>
            <a:custGeom>
              <a:avLst/>
              <a:gdLst>
                <a:gd name="T0" fmla="*/ 35 w 48"/>
                <a:gd name="T1" fmla="*/ 7 h 88"/>
                <a:gd name="T2" fmla="*/ 40 w 48"/>
                <a:gd name="T3" fmla="*/ 65 h 88"/>
                <a:gd name="T4" fmla="*/ 34 w 48"/>
                <a:gd name="T5" fmla="*/ 88 h 88"/>
                <a:gd name="T6" fmla="*/ 32 w 48"/>
                <a:gd name="T7" fmla="*/ 83 h 88"/>
                <a:gd name="T8" fmla="*/ 5 w 48"/>
                <a:gd name="T9" fmla="*/ 38 h 88"/>
                <a:gd name="T10" fmla="*/ 0 w 48"/>
                <a:gd name="T11" fmla="*/ 21 h 88"/>
                <a:gd name="T12" fmla="*/ 30 w 48"/>
                <a:gd name="T13" fmla="*/ 56 h 88"/>
                <a:gd name="T14" fmla="*/ 33 w 48"/>
                <a:gd name="T15" fmla="*/ 68 h 88"/>
                <a:gd name="T16" fmla="*/ 33 w 48"/>
                <a:gd name="T17" fmla="*/ 67 h 88"/>
                <a:gd name="T18" fmla="*/ 34 w 48"/>
                <a:gd name="T19" fmla="*/ 22 h 88"/>
                <a:gd name="T20" fmla="*/ 28 w 48"/>
                <a:gd name="T21" fmla="*/ 0 h 88"/>
                <a:gd name="T22" fmla="*/ 35 w 48"/>
                <a:gd name="T23" fmla="*/ 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88">
                  <a:moveTo>
                    <a:pt x="35" y="7"/>
                  </a:moveTo>
                  <a:cubicBezTo>
                    <a:pt x="46" y="23"/>
                    <a:pt x="48" y="47"/>
                    <a:pt x="40" y="65"/>
                  </a:cubicBezTo>
                  <a:cubicBezTo>
                    <a:pt x="37" y="72"/>
                    <a:pt x="35" y="80"/>
                    <a:pt x="34" y="88"/>
                  </a:cubicBezTo>
                  <a:cubicBezTo>
                    <a:pt x="33" y="87"/>
                    <a:pt x="33" y="85"/>
                    <a:pt x="32" y="83"/>
                  </a:cubicBezTo>
                  <a:cubicBezTo>
                    <a:pt x="28" y="66"/>
                    <a:pt x="12" y="54"/>
                    <a:pt x="5" y="38"/>
                  </a:cubicBezTo>
                  <a:cubicBezTo>
                    <a:pt x="3" y="32"/>
                    <a:pt x="1" y="27"/>
                    <a:pt x="0" y="21"/>
                  </a:cubicBezTo>
                  <a:cubicBezTo>
                    <a:pt x="7" y="34"/>
                    <a:pt x="25" y="41"/>
                    <a:pt x="30" y="56"/>
                  </a:cubicBezTo>
                  <a:cubicBezTo>
                    <a:pt x="32" y="59"/>
                    <a:pt x="31" y="64"/>
                    <a:pt x="33" y="68"/>
                  </a:cubicBezTo>
                  <a:cubicBezTo>
                    <a:pt x="33" y="68"/>
                    <a:pt x="33" y="68"/>
                    <a:pt x="33" y="67"/>
                  </a:cubicBezTo>
                  <a:cubicBezTo>
                    <a:pt x="31" y="52"/>
                    <a:pt x="32" y="37"/>
                    <a:pt x="34" y="22"/>
                  </a:cubicBezTo>
                  <a:cubicBezTo>
                    <a:pt x="34" y="14"/>
                    <a:pt x="33" y="6"/>
                    <a:pt x="28" y="0"/>
                  </a:cubicBezTo>
                  <a:cubicBezTo>
                    <a:pt x="31" y="2"/>
                    <a:pt x="33" y="5"/>
                    <a:pt x="35"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11" name="Freeform 11"/>
            <p:cNvSpPr>
              <a:spLocks/>
            </p:cNvSpPr>
            <p:nvPr userDrawn="1"/>
          </p:nvSpPr>
          <p:spPr bwMode="auto">
            <a:xfrm>
              <a:off x="3917951" y="3046413"/>
              <a:ext cx="169863" cy="336550"/>
            </a:xfrm>
            <a:custGeom>
              <a:avLst/>
              <a:gdLst>
                <a:gd name="T0" fmla="*/ 16 w 45"/>
                <a:gd name="T1" fmla="*/ 0 h 89"/>
                <a:gd name="T2" fmla="*/ 14 w 45"/>
                <a:gd name="T3" fmla="*/ 51 h 89"/>
                <a:gd name="T4" fmla="*/ 13 w 45"/>
                <a:gd name="T5" fmla="*/ 68 h 89"/>
                <a:gd name="T6" fmla="*/ 14 w 45"/>
                <a:gd name="T7" fmla="*/ 68 h 89"/>
                <a:gd name="T8" fmla="*/ 15 w 45"/>
                <a:gd name="T9" fmla="*/ 62 h 89"/>
                <a:gd name="T10" fmla="*/ 40 w 45"/>
                <a:gd name="T11" fmla="*/ 29 h 89"/>
                <a:gd name="T12" fmla="*/ 45 w 45"/>
                <a:gd name="T13" fmla="*/ 21 h 89"/>
                <a:gd name="T14" fmla="*/ 39 w 45"/>
                <a:gd name="T15" fmla="*/ 41 h 89"/>
                <a:gd name="T16" fmla="*/ 13 w 45"/>
                <a:gd name="T17" fmla="*/ 89 h 89"/>
                <a:gd name="T18" fmla="*/ 1 w 45"/>
                <a:gd name="T19" fmla="*/ 39 h 89"/>
                <a:gd name="T20" fmla="*/ 16 w 45"/>
                <a:gd name="T21" fmla="*/ 1 h 89"/>
                <a:gd name="T22" fmla="*/ 16 w 45"/>
                <a:gd name="T2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89">
                  <a:moveTo>
                    <a:pt x="16" y="0"/>
                  </a:moveTo>
                  <a:cubicBezTo>
                    <a:pt x="7" y="15"/>
                    <a:pt x="15" y="34"/>
                    <a:pt x="14" y="51"/>
                  </a:cubicBezTo>
                  <a:cubicBezTo>
                    <a:pt x="13" y="68"/>
                    <a:pt x="13" y="68"/>
                    <a:pt x="13" y="68"/>
                  </a:cubicBezTo>
                  <a:cubicBezTo>
                    <a:pt x="13" y="68"/>
                    <a:pt x="13" y="68"/>
                    <a:pt x="14" y="68"/>
                  </a:cubicBezTo>
                  <a:cubicBezTo>
                    <a:pt x="14" y="66"/>
                    <a:pt x="14" y="64"/>
                    <a:pt x="15" y="62"/>
                  </a:cubicBezTo>
                  <a:cubicBezTo>
                    <a:pt x="17" y="48"/>
                    <a:pt x="29" y="39"/>
                    <a:pt x="40" y="29"/>
                  </a:cubicBezTo>
                  <a:cubicBezTo>
                    <a:pt x="42" y="27"/>
                    <a:pt x="44" y="24"/>
                    <a:pt x="45" y="21"/>
                  </a:cubicBezTo>
                  <a:cubicBezTo>
                    <a:pt x="44" y="28"/>
                    <a:pt x="42" y="35"/>
                    <a:pt x="39" y="41"/>
                  </a:cubicBezTo>
                  <a:cubicBezTo>
                    <a:pt x="31" y="57"/>
                    <a:pt x="16" y="70"/>
                    <a:pt x="13" y="89"/>
                  </a:cubicBezTo>
                  <a:cubicBezTo>
                    <a:pt x="12" y="71"/>
                    <a:pt x="0" y="58"/>
                    <a:pt x="1" y="39"/>
                  </a:cubicBezTo>
                  <a:cubicBezTo>
                    <a:pt x="0" y="24"/>
                    <a:pt x="7" y="12"/>
                    <a:pt x="16" y="1"/>
                  </a:cubicBezTo>
                  <a:cubicBezTo>
                    <a:pt x="16" y="1"/>
                    <a:pt x="16" y="0"/>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12" name="Freeform 12"/>
            <p:cNvSpPr>
              <a:spLocks/>
            </p:cNvSpPr>
            <p:nvPr userDrawn="1"/>
          </p:nvSpPr>
          <p:spPr bwMode="auto">
            <a:xfrm>
              <a:off x="5094288" y="3213101"/>
              <a:ext cx="169863" cy="336550"/>
            </a:xfrm>
            <a:custGeom>
              <a:avLst/>
              <a:gdLst>
                <a:gd name="T0" fmla="*/ 33 w 45"/>
                <a:gd name="T1" fmla="*/ 61 h 89"/>
                <a:gd name="T2" fmla="*/ 12 w 45"/>
                <a:gd name="T3" fmla="*/ 89 h 89"/>
                <a:gd name="T4" fmla="*/ 11 w 45"/>
                <a:gd name="T5" fmla="*/ 64 h 89"/>
                <a:gd name="T6" fmla="*/ 0 w 45"/>
                <a:gd name="T7" fmla="*/ 16 h 89"/>
                <a:gd name="T8" fmla="*/ 0 w 45"/>
                <a:gd name="T9" fmla="*/ 9 h 89"/>
                <a:gd name="T10" fmla="*/ 20 w 45"/>
                <a:gd name="T11" fmla="*/ 58 h 89"/>
                <a:gd name="T12" fmla="*/ 18 w 45"/>
                <a:gd name="T13" fmla="*/ 71 h 89"/>
                <a:gd name="T14" fmla="*/ 18 w 45"/>
                <a:gd name="T15" fmla="*/ 72 h 89"/>
                <a:gd name="T16" fmla="*/ 19 w 45"/>
                <a:gd name="T17" fmla="*/ 71 h 89"/>
                <a:gd name="T18" fmla="*/ 27 w 45"/>
                <a:gd name="T19" fmla="*/ 42 h 89"/>
                <a:gd name="T20" fmla="*/ 37 w 45"/>
                <a:gd name="T21" fmla="*/ 0 h 89"/>
                <a:gd name="T22" fmla="*/ 33 w 45"/>
                <a:gd name="T23" fmla="*/ 6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89">
                  <a:moveTo>
                    <a:pt x="33" y="61"/>
                  </a:moveTo>
                  <a:cubicBezTo>
                    <a:pt x="26" y="70"/>
                    <a:pt x="18" y="79"/>
                    <a:pt x="12" y="89"/>
                  </a:cubicBezTo>
                  <a:cubicBezTo>
                    <a:pt x="13" y="81"/>
                    <a:pt x="14" y="72"/>
                    <a:pt x="11" y="64"/>
                  </a:cubicBezTo>
                  <a:cubicBezTo>
                    <a:pt x="6" y="49"/>
                    <a:pt x="1" y="33"/>
                    <a:pt x="0" y="16"/>
                  </a:cubicBezTo>
                  <a:cubicBezTo>
                    <a:pt x="0" y="9"/>
                    <a:pt x="0" y="9"/>
                    <a:pt x="0" y="9"/>
                  </a:cubicBezTo>
                  <a:cubicBezTo>
                    <a:pt x="4" y="27"/>
                    <a:pt x="21" y="39"/>
                    <a:pt x="20" y="58"/>
                  </a:cubicBezTo>
                  <a:cubicBezTo>
                    <a:pt x="20" y="63"/>
                    <a:pt x="19" y="67"/>
                    <a:pt x="18" y="71"/>
                  </a:cubicBezTo>
                  <a:cubicBezTo>
                    <a:pt x="18" y="72"/>
                    <a:pt x="18" y="72"/>
                    <a:pt x="18" y="72"/>
                  </a:cubicBezTo>
                  <a:cubicBezTo>
                    <a:pt x="19" y="71"/>
                    <a:pt x="19" y="71"/>
                    <a:pt x="19" y="71"/>
                  </a:cubicBezTo>
                  <a:cubicBezTo>
                    <a:pt x="21" y="61"/>
                    <a:pt x="23" y="51"/>
                    <a:pt x="27" y="42"/>
                  </a:cubicBezTo>
                  <a:cubicBezTo>
                    <a:pt x="32" y="29"/>
                    <a:pt x="39" y="16"/>
                    <a:pt x="37" y="0"/>
                  </a:cubicBezTo>
                  <a:cubicBezTo>
                    <a:pt x="45" y="19"/>
                    <a:pt x="43" y="43"/>
                    <a:pt x="33"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13" name="Freeform 13"/>
            <p:cNvSpPr>
              <a:spLocks/>
            </p:cNvSpPr>
            <p:nvPr userDrawn="1"/>
          </p:nvSpPr>
          <p:spPr bwMode="auto">
            <a:xfrm>
              <a:off x="3883026" y="3224213"/>
              <a:ext cx="166688" cy="333375"/>
            </a:xfrm>
            <a:custGeom>
              <a:avLst/>
              <a:gdLst>
                <a:gd name="T0" fmla="*/ 20 w 44"/>
                <a:gd name="T1" fmla="*/ 52 h 88"/>
                <a:gd name="T2" fmla="*/ 25 w 44"/>
                <a:gd name="T3" fmla="*/ 71 h 88"/>
                <a:gd name="T4" fmla="*/ 26 w 44"/>
                <a:gd name="T5" fmla="*/ 71 h 88"/>
                <a:gd name="T6" fmla="*/ 38 w 44"/>
                <a:gd name="T7" fmla="*/ 21 h 88"/>
                <a:gd name="T8" fmla="*/ 43 w 44"/>
                <a:gd name="T9" fmla="*/ 8 h 88"/>
                <a:gd name="T10" fmla="*/ 41 w 44"/>
                <a:gd name="T11" fmla="*/ 35 h 88"/>
                <a:gd name="T12" fmla="*/ 32 w 44"/>
                <a:gd name="T13" fmla="*/ 67 h 88"/>
                <a:gd name="T14" fmla="*/ 32 w 44"/>
                <a:gd name="T15" fmla="*/ 88 h 88"/>
                <a:gd name="T16" fmla="*/ 31 w 44"/>
                <a:gd name="T17" fmla="*/ 87 h 88"/>
                <a:gd name="T18" fmla="*/ 6 w 44"/>
                <a:gd name="T19" fmla="*/ 50 h 88"/>
                <a:gd name="T20" fmla="*/ 3 w 44"/>
                <a:gd name="T21" fmla="*/ 14 h 88"/>
                <a:gd name="T22" fmla="*/ 6 w 44"/>
                <a:gd name="T23" fmla="*/ 0 h 88"/>
                <a:gd name="T24" fmla="*/ 20 w 44"/>
                <a:gd name="T25"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8">
                  <a:moveTo>
                    <a:pt x="20" y="52"/>
                  </a:moveTo>
                  <a:cubicBezTo>
                    <a:pt x="22" y="58"/>
                    <a:pt x="23" y="65"/>
                    <a:pt x="25" y="71"/>
                  </a:cubicBezTo>
                  <a:cubicBezTo>
                    <a:pt x="26" y="71"/>
                    <a:pt x="26" y="71"/>
                    <a:pt x="26" y="71"/>
                  </a:cubicBezTo>
                  <a:cubicBezTo>
                    <a:pt x="19" y="52"/>
                    <a:pt x="29" y="35"/>
                    <a:pt x="38" y="21"/>
                  </a:cubicBezTo>
                  <a:cubicBezTo>
                    <a:pt x="41" y="17"/>
                    <a:pt x="42" y="13"/>
                    <a:pt x="43" y="8"/>
                  </a:cubicBezTo>
                  <a:cubicBezTo>
                    <a:pt x="44" y="17"/>
                    <a:pt x="42" y="26"/>
                    <a:pt x="41" y="35"/>
                  </a:cubicBezTo>
                  <a:cubicBezTo>
                    <a:pt x="39" y="46"/>
                    <a:pt x="35" y="56"/>
                    <a:pt x="32" y="67"/>
                  </a:cubicBezTo>
                  <a:cubicBezTo>
                    <a:pt x="30" y="73"/>
                    <a:pt x="31" y="81"/>
                    <a:pt x="32" y="88"/>
                  </a:cubicBezTo>
                  <a:cubicBezTo>
                    <a:pt x="31" y="87"/>
                    <a:pt x="31" y="87"/>
                    <a:pt x="31" y="87"/>
                  </a:cubicBezTo>
                  <a:cubicBezTo>
                    <a:pt x="24" y="74"/>
                    <a:pt x="10" y="64"/>
                    <a:pt x="6" y="50"/>
                  </a:cubicBezTo>
                  <a:cubicBezTo>
                    <a:pt x="2" y="39"/>
                    <a:pt x="0" y="26"/>
                    <a:pt x="3" y="14"/>
                  </a:cubicBezTo>
                  <a:cubicBezTo>
                    <a:pt x="4" y="9"/>
                    <a:pt x="4" y="4"/>
                    <a:pt x="6" y="0"/>
                  </a:cubicBezTo>
                  <a:cubicBezTo>
                    <a:pt x="3" y="20"/>
                    <a:pt x="16" y="34"/>
                    <a:pt x="20" y="52"/>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14" name="Freeform 14"/>
            <p:cNvSpPr>
              <a:spLocks/>
            </p:cNvSpPr>
            <p:nvPr userDrawn="1"/>
          </p:nvSpPr>
          <p:spPr bwMode="auto">
            <a:xfrm>
              <a:off x="5041901" y="3402013"/>
              <a:ext cx="222250" cy="307975"/>
            </a:xfrm>
            <a:custGeom>
              <a:avLst/>
              <a:gdLst>
                <a:gd name="T0" fmla="*/ 21 w 59"/>
                <a:gd name="T1" fmla="*/ 41 h 81"/>
                <a:gd name="T2" fmla="*/ 13 w 59"/>
                <a:gd name="T3" fmla="*/ 64 h 81"/>
                <a:gd name="T4" fmla="*/ 14 w 59"/>
                <a:gd name="T5" fmla="*/ 64 h 81"/>
                <a:gd name="T6" fmla="*/ 32 w 59"/>
                <a:gd name="T7" fmla="*/ 40 h 81"/>
                <a:gd name="T8" fmla="*/ 56 w 59"/>
                <a:gd name="T9" fmla="*/ 3 h 81"/>
                <a:gd name="T10" fmla="*/ 25 w 59"/>
                <a:gd name="T11" fmla="*/ 64 h 81"/>
                <a:gd name="T12" fmla="*/ 0 w 59"/>
                <a:gd name="T13" fmla="*/ 81 h 81"/>
                <a:gd name="T14" fmla="*/ 0 w 59"/>
                <a:gd name="T15" fmla="*/ 80 h 81"/>
                <a:gd name="T16" fmla="*/ 14 w 59"/>
                <a:gd name="T17" fmla="*/ 8 h 81"/>
                <a:gd name="T18" fmla="*/ 17 w 59"/>
                <a:gd name="T19" fmla="*/ 0 h 81"/>
                <a:gd name="T20" fmla="*/ 21 w 59"/>
                <a:gd name="T21" fmla="*/ 4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1">
                  <a:moveTo>
                    <a:pt x="21" y="41"/>
                  </a:moveTo>
                  <a:cubicBezTo>
                    <a:pt x="20" y="50"/>
                    <a:pt x="17" y="57"/>
                    <a:pt x="13" y="64"/>
                  </a:cubicBezTo>
                  <a:cubicBezTo>
                    <a:pt x="14" y="64"/>
                    <a:pt x="14" y="64"/>
                    <a:pt x="14" y="64"/>
                  </a:cubicBezTo>
                  <a:cubicBezTo>
                    <a:pt x="20" y="56"/>
                    <a:pt x="25" y="47"/>
                    <a:pt x="32" y="40"/>
                  </a:cubicBezTo>
                  <a:cubicBezTo>
                    <a:pt x="43" y="29"/>
                    <a:pt x="54" y="18"/>
                    <a:pt x="56" y="3"/>
                  </a:cubicBezTo>
                  <a:cubicBezTo>
                    <a:pt x="59" y="28"/>
                    <a:pt x="46" y="50"/>
                    <a:pt x="25" y="64"/>
                  </a:cubicBezTo>
                  <a:cubicBezTo>
                    <a:pt x="16" y="69"/>
                    <a:pt x="8" y="75"/>
                    <a:pt x="0" y="81"/>
                  </a:cubicBezTo>
                  <a:cubicBezTo>
                    <a:pt x="0" y="80"/>
                    <a:pt x="0" y="80"/>
                    <a:pt x="0" y="80"/>
                  </a:cubicBezTo>
                  <a:cubicBezTo>
                    <a:pt x="12" y="59"/>
                    <a:pt x="6" y="31"/>
                    <a:pt x="14" y="8"/>
                  </a:cubicBezTo>
                  <a:cubicBezTo>
                    <a:pt x="17" y="0"/>
                    <a:pt x="17" y="0"/>
                    <a:pt x="17" y="0"/>
                  </a:cubicBezTo>
                  <a:cubicBezTo>
                    <a:pt x="15" y="15"/>
                    <a:pt x="21" y="27"/>
                    <a:pt x="21" y="41"/>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15" name="Freeform 15"/>
            <p:cNvSpPr>
              <a:spLocks/>
            </p:cNvSpPr>
            <p:nvPr userDrawn="1"/>
          </p:nvSpPr>
          <p:spPr bwMode="auto">
            <a:xfrm>
              <a:off x="3887788" y="3413126"/>
              <a:ext cx="215900" cy="303213"/>
            </a:xfrm>
            <a:custGeom>
              <a:avLst/>
              <a:gdLst>
                <a:gd name="T0" fmla="*/ 52 w 57"/>
                <a:gd name="T1" fmla="*/ 66 h 80"/>
                <a:gd name="T2" fmla="*/ 57 w 57"/>
                <a:gd name="T3" fmla="*/ 80 h 80"/>
                <a:gd name="T4" fmla="*/ 4 w 57"/>
                <a:gd name="T5" fmla="*/ 31 h 80"/>
                <a:gd name="T6" fmla="*/ 1 w 57"/>
                <a:gd name="T7" fmla="*/ 3 h 80"/>
                <a:gd name="T8" fmla="*/ 36 w 57"/>
                <a:gd name="T9" fmla="*/ 53 h 80"/>
                <a:gd name="T10" fmla="*/ 44 w 57"/>
                <a:gd name="T11" fmla="*/ 63 h 80"/>
                <a:gd name="T12" fmla="*/ 40 w 57"/>
                <a:gd name="T13" fmla="*/ 57 h 80"/>
                <a:gd name="T14" fmla="*/ 36 w 57"/>
                <a:gd name="T15" fmla="*/ 32 h 80"/>
                <a:gd name="T16" fmla="*/ 40 w 57"/>
                <a:gd name="T17" fmla="*/ 0 h 80"/>
                <a:gd name="T18" fmla="*/ 52 w 57"/>
                <a:gd name="T19" fmla="*/ 6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80">
                  <a:moveTo>
                    <a:pt x="52" y="66"/>
                  </a:moveTo>
                  <a:cubicBezTo>
                    <a:pt x="53" y="71"/>
                    <a:pt x="56" y="75"/>
                    <a:pt x="57" y="80"/>
                  </a:cubicBezTo>
                  <a:cubicBezTo>
                    <a:pt x="38" y="67"/>
                    <a:pt x="13" y="54"/>
                    <a:pt x="4" y="31"/>
                  </a:cubicBezTo>
                  <a:cubicBezTo>
                    <a:pt x="1" y="22"/>
                    <a:pt x="0" y="12"/>
                    <a:pt x="1" y="3"/>
                  </a:cubicBezTo>
                  <a:cubicBezTo>
                    <a:pt x="2" y="24"/>
                    <a:pt x="25" y="35"/>
                    <a:pt x="36" y="53"/>
                  </a:cubicBezTo>
                  <a:cubicBezTo>
                    <a:pt x="38" y="56"/>
                    <a:pt x="40" y="60"/>
                    <a:pt x="44" y="63"/>
                  </a:cubicBezTo>
                  <a:cubicBezTo>
                    <a:pt x="43" y="61"/>
                    <a:pt x="41" y="59"/>
                    <a:pt x="40" y="57"/>
                  </a:cubicBezTo>
                  <a:cubicBezTo>
                    <a:pt x="37" y="49"/>
                    <a:pt x="35" y="41"/>
                    <a:pt x="36" y="32"/>
                  </a:cubicBezTo>
                  <a:cubicBezTo>
                    <a:pt x="37" y="21"/>
                    <a:pt x="42" y="11"/>
                    <a:pt x="40" y="0"/>
                  </a:cubicBezTo>
                  <a:cubicBezTo>
                    <a:pt x="49" y="20"/>
                    <a:pt x="46" y="44"/>
                    <a:pt x="52" y="66"/>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16" name="Freeform 16"/>
            <p:cNvSpPr>
              <a:spLocks/>
            </p:cNvSpPr>
            <p:nvPr userDrawn="1"/>
          </p:nvSpPr>
          <p:spPr bwMode="auto">
            <a:xfrm>
              <a:off x="4905376" y="3543301"/>
              <a:ext cx="301625" cy="276225"/>
            </a:xfrm>
            <a:custGeom>
              <a:avLst/>
              <a:gdLst>
                <a:gd name="T0" fmla="*/ 28 w 80"/>
                <a:gd name="T1" fmla="*/ 48 h 73"/>
                <a:gd name="T2" fmla="*/ 15 w 80"/>
                <a:gd name="T3" fmla="*/ 64 h 73"/>
                <a:gd name="T4" fmla="*/ 20 w 80"/>
                <a:gd name="T5" fmla="*/ 61 h 73"/>
                <a:gd name="T6" fmla="*/ 66 w 80"/>
                <a:gd name="T7" fmla="*/ 32 h 73"/>
                <a:gd name="T8" fmla="*/ 80 w 80"/>
                <a:gd name="T9" fmla="*/ 15 h 73"/>
                <a:gd name="T10" fmla="*/ 34 w 80"/>
                <a:gd name="T11" fmla="*/ 65 h 73"/>
                <a:gd name="T12" fmla="*/ 0 w 80"/>
                <a:gd name="T13" fmla="*/ 73 h 73"/>
                <a:gd name="T14" fmla="*/ 29 w 80"/>
                <a:gd name="T15" fmla="*/ 15 h 73"/>
                <a:gd name="T16" fmla="*/ 41 w 80"/>
                <a:gd name="T17" fmla="*/ 0 h 73"/>
                <a:gd name="T18" fmla="*/ 28 w 80"/>
                <a:gd name="T19" fmla="*/ 4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73">
                  <a:moveTo>
                    <a:pt x="28" y="48"/>
                  </a:moveTo>
                  <a:cubicBezTo>
                    <a:pt x="25" y="54"/>
                    <a:pt x="20" y="59"/>
                    <a:pt x="15" y="64"/>
                  </a:cubicBezTo>
                  <a:cubicBezTo>
                    <a:pt x="17" y="63"/>
                    <a:pt x="19" y="62"/>
                    <a:pt x="20" y="61"/>
                  </a:cubicBezTo>
                  <a:cubicBezTo>
                    <a:pt x="34" y="47"/>
                    <a:pt x="52" y="44"/>
                    <a:pt x="66" y="32"/>
                  </a:cubicBezTo>
                  <a:cubicBezTo>
                    <a:pt x="72" y="28"/>
                    <a:pt x="78" y="22"/>
                    <a:pt x="80" y="15"/>
                  </a:cubicBezTo>
                  <a:cubicBezTo>
                    <a:pt x="78" y="37"/>
                    <a:pt x="55" y="59"/>
                    <a:pt x="34" y="65"/>
                  </a:cubicBezTo>
                  <a:cubicBezTo>
                    <a:pt x="23" y="68"/>
                    <a:pt x="11" y="69"/>
                    <a:pt x="0" y="73"/>
                  </a:cubicBezTo>
                  <a:cubicBezTo>
                    <a:pt x="18" y="58"/>
                    <a:pt x="17" y="34"/>
                    <a:pt x="29" y="15"/>
                  </a:cubicBezTo>
                  <a:cubicBezTo>
                    <a:pt x="33" y="10"/>
                    <a:pt x="37" y="5"/>
                    <a:pt x="41" y="0"/>
                  </a:cubicBezTo>
                  <a:cubicBezTo>
                    <a:pt x="34" y="14"/>
                    <a:pt x="37" y="34"/>
                    <a:pt x="28" y="48"/>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17" name="Freeform 17"/>
            <p:cNvSpPr>
              <a:spLocks/>
            </p:cNvSpPr>
            <p:nvPr userDrawn="1"/>
          </p:nvSpPr>
          <p:spPr bwMode="auto">
            <a:xfrm>
              <a:off x="3932238" y="3549651"/>
              <a:ext cx="306388" cy="273050"/>
            </a:xfrm>
            <a:custGeom>
              <a:avLst/>
              <a:gdLst>
                <a:gd name="T0" fmla="*/ 57 w 81"/>
                <a:gd name="T1" fmla="*/ 27 h 72"/>
                <a:gd name="T2" fmla="*/ 81 w 81"/>
                <a:gd name="T3" fmla="*/ 72 h 72"/>
                <a:gd name="T4" fmla="*/ 32 w 81"/>
                <a:gd name="T5" fmla="*/ 58 h 72"/>
                <a:gd name="T6" fmla="*/ 0 w 81"/>
                <a:gd name="T7" fmla="*/ 15 h 72"/>
                <a:gd name="T8" fmla="*/ 55 w 81"/>
                <a:gd name="T9" fmla="*/ 56 h 72"/>
                <a:gd name="T10" fmla="*/ 66 w 81"/>
                <a:gd name="T11" fmla="*/ 63 h 72"/>
                <a:gd name="T12" fmla="*/ 66 w 81"/>
                <a:gd name="T13" fmla="*/ 63 h 72"/>
                <a:gd name="T14" fmla="*/ 54 w 81"/>
                <a:gd name="T15" fmla="*/ 50 h 72"/>
                <a:gd name="T16" fmla="*/ 40 w 81"/>
                <a:gd name="T17" fmla="*/ 0 h 72"/>
                <a:gd name="T18" fmla="*/ 57 w 81"/>
                <a:gd name="T19" fmla="*/ 2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72">
                  <a:moveTo>
                    <a:pt x="57" y="27"/>
                  </a:moveTo>
                  <a:cubicBezTo>
                    <a:pt x="64" y="42"/>
                    <a:pt x="66" y="60"/>
                    <a:pt x="81" y="72"/>
                  </a:cubicBezTo>
                  <a:cubicBezTo>
                    <a:pt x="65" y="67"/>
                    <a:pt x="46" y="68"/>
                    <a:pt x="32" y="58"/>
                  </a:cubicBezTo>
                  <a:cubicBezTo>
                    <a:pt x="17" y="49"/>
                    <a:pt x="3" y="33"/>
                    <a:pt x="0" y="15"/>
                  </a:cubicBezTo>
                  <a:cubicBezTo>
                    <a:pt x="11" y="39"/>
                    <a:pt x="37" y="41"/>
                    <a:pt x="55" y="56"/>
                  </a:cubicBezTo>
                  <a:cubicBezTo>
                    <a:pt x="58" y="59"/>
                    <a:pt x="62" y="61"/>
                    <a:pt x="66" y="63"/>
                  </a:cubicBezTo>
                  <a:cubicBezTo>
                    <a:pt x="66" y="63"/>
                    <a:pt x="66" y="63"/>
                    <a:pt x="66" y="63"/>
                  </a:cubicBezTo>
                  <a:cubicBezTo>
                    <a:pt x="62" y="59"/>
                    <a:pt x="57" y="55"/>
                    <a:pt x="54" y="50"/>
                  </a:cubicBezTo>
                  <a:cubicBezTo>
                    <a:pt x="44" y="36"/>
                    <a:pt x="47" y="15"/>
                    <a:pt x="40" y="0"/>
                  </a:cubicBezTo>
                  <a:cubicBezTo>
                    <a:pt x="47" y="8"/>
                    <a:pt x="53" y="17"/>
                    <a:pt x="57"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18" name="Freeform 18"/>
            <p:cNvSpPr>
              <a:spLocks/>
            </p:cNvSpPr>
            <p:nvPr userDrawn="1"/>
          </p:nvSpPr>
          <p:spPr bwMode="auto">
            <a:xfrm>
              <a:off x="4730751" y="3686176"/>
              <a:ext cx="379413" cy="220663"/>
            </a:xfrm>
            <a:custGeom>
              <a:avLst/>
              <a:gdLst>
                <a:gd name="T0" fmla="*/ 36 w 100"/>
                <a:gd name="T1" fmla="*/ 37 h 58"/>
                <a:gd name="T2" fmla="*/ 23 w 100"/>
                <a:gd name="T3" fmla="*/ 42 h 58"/>
                <a:gd name="T4" fmla="*/ 40 w 100"/>
                <a:gd name="T5" fmla="*/ 40 h 58"/>
                <a:gd name="T6" fmla="*/ 100 w 100"/>
                <a:gd name="T7" fmla="*/ 22 h 58"/>
                <a:gd name="T8" fmla="*/ 68 w 100"/>
                <a:gd name="T9" fmla="*/ 49 h 58"/>
                <a:gd name="T10" fmla="*/ 4 w 100"/>
                <a:gd name="T11" fmla="*/ 44 h 58"/>
                <a:gd name="T12" fmla="*/ 0 w 100"/>
                <a:gd name="T13" fmla="*/ 44 h 58"/>
                <a:gd name="T14" fmla="*/ 0 w 100"/>
                <a:gd name="T15" fmla="*/ 44 h 58"/>
                <a:gd name="T16" fmla="*/ 27 w 100"/>
                <a:gd name="T17" fmla="*/ 31 h 58"/>
                <a:gd name="T18" fmla="*/ 62 w 100"/>
                <a:gd name="T19" fmla="*/ 0 h 58"/>
                <a:gd name="T20" fmla="*/ 36 w 100"/>
                <a:gd name="T21" fmla="*/ 3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58">
                  <a:moveTo>
                    <a:pt x="36" y="37"/>
                  </a:moveTo>
                  <a:cubicBezTo>
                    <a:pt x="32" y="40"/>
                    <a:pt x="27" y="40"/>
                    <a:pt x="23" y="42"/>
                  </a:cubicBezTo>
                  <a:cubicBezTo>
                    <a:pt x="29" y="42"/>
                    <a:pt x="34" y="40"/>
                    <a:pt x="40" y="40"/>
                  </a:cubicBezTo>
                  <a:cubicBezTo>
                    <a:pt x="61" y="37"/>
                    <a:pt x="85" y="40"/>
                    <a:pt x="100" y="22"/>
                  </a:cubicBezTo>
                  <a:cubicBezTo>
                    <a:pt x="94" y="35"/>
                    <a:pt x="80" y="45"/>
                    <a:pt x="68" y="49"/>
                  </a:cubicBezTo>
                  <a:cubicBezTo>
                    <a:pt x="46" y="58"/>
                    <a:pt x="25" y="48"/>
                    <a:pt x="4" y="44"/>
                  </a:cubicBezTo>
                  <a:cubicBezTo>
                    <a:pt x="0" y="44"/>
                    <a:pt x="0" y="44"/>
                    <a:pt x="0" y="44"/>
                  </a:cubicBezTo>
                  <a:cubicBezTo>
                    <a:pt x="0" y="44"/>
                    <a:pt x="0" y="44"/>
                    <a:pt x="0" y="44"/>
                  </a:cubicBezTo>
                  <a:cubicBezTo>
                    <a:pt x="10" y="41"/>
                    <a:pt x="19" y="38"/>
                    <a:pt x="27" y="31"/>
                  </a:cubicBezTo>
                  <a:cubicBezTo>
                    <a:pt x="39" y="20"/>
                    <a:pt x="49" y="9"/>
                    <a:pt x="62" y="0"/>
                  </a:cubicBezTo>
                  <a:cubicBezTo>
                    <a:pt x="53" y="12"/>
                    <a:pt x="51" y="30"/>
                    <a:pt x="36" y="37"/>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19" name="Freeform 19"/>
            <p:cNvSpPr>
              <a:spLocks/>
            </p:cNvSpPr>
            <p:nvPr userDrawn="1"/>
          </p:nvSpPr>
          <p:spPr bwMode="auto">
            <a:xfrm>
              <a:off x="4038601" y="3694113"/>
              <a:ext cx="374650" cy="212725"/>
            </a:xfrm>
            <a:custGeom>
              <a:avLst/>
              <a:gdLst>
                <a:gd name="T0" fmla="*/ 71 w 99"/>
                <a:gd name="T1" fmla="*/ 30 h 56"/>
                <a:gd name="T2" fmla="*/ 99 w 99"/>
                <a:gd name="T3" fmla="*/ 42 h 56"/>
                <a:gd name="T4" fmla="*/ 91 w 99"/>
                <a:gd name="T5" fmla="*/ 44 h 56"/>
                <a:gd name="T6" fmla="*/ 32 w 99"/>
                <a:gd name="T7" fmla="*/ 49 h 56"/>
                <a:gd name="T8" fmla="*/ 0 w 99"/>
                <a:gd name="T9" fmla="*/ 22 h 56"/>
                <a:gd name="T10" fmla="*/ 67 w 99"/>
                <a:gd name="T11" fmla="*/ 40 h 56"/>
                <a:gd name="T12" fmla="*/ 76 w 99"/>
                <a:gd name="T13" fmla="*/ 41 h 56"/>
                <a:gd name="T14" fmla="*/ 67 w 99"/>
                <a:gd name="T15" fmla="*/ 38 h 56"/>
                <a:gd name="T16" fmla="*/ 37 w 99"/>
                <a:gd name="T17" fmla="*/ 0 h 56"/>
                <a:gd name="T18" fmla="*/ 71 w 99"/>
                <a:gd name="T19" fmla="*/ 3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56">
                  <a:moveTo>
                    <a:pt x="71" y="30"/>
                  </a:moveTo>
                  <a:cubicBezTo>
                    <a:pt x="79" y="37"/>
                    <a:pt x="89" y="40"/>
                    <a:pt x="99" y="42"/>
                  </a:cubicBezTo>
                  <a:cubicBezTo>
                    <a:pt x="97" y="43"/>
                    <a:pt x="94" y="43"/>
                    <a:pt x="91" y="44"/>
                  </a:cubicBezTo>
                  <a:cubicBezTo>
                    <a:pt x="72" y="48"/>
                    <a:pt x="52" y="56"/>
                    <a:pt x="32" y="49"/>
                  </a:cubicBezTo>
                  <a:cubicBezTo>
                    <a:pt x="19" y="45"/>
                    <a:pt x="6" y="35"/>
                    <a:pt x="0" y="22"/>
                  </a:cubicBezTo>
                  <a:cubicBezTo>
                    <a:pt x="17" y="41"/>
                    <a:pt x="44" y="35"/>
                    <a:pt x="67" y="40"/>
                  </a:cubicBezTo>
                  <a:cubicBezTo>
                    <a:pt x="70" y="40"/>
                    <a:pt x="73" y="42"/>
                    <a:pt x="76" y="41"/>
                  </a:cubicBezTo>
                  <a:cubicBezTo>
                    <a:pt x="74" y="40"/>
                    <a:pt x="70" y="40"/>
                    <a:pt x="67" y="38"/>
                  </a:cubicBezTo>
                  <a:cubicBezTo>
                    <a:pt x="49" y="32"/>
                    <a:pt x="47" y="13"/>
                    <a:pt x="37" y="0"/>
                  </a:cubicBezTo>
                  <a:cubicBezTo>
                    <a:pt x="49" y="8"/>
                    <a:pt x="60" y="19"/>
                    <a:pt x="71" y="3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20" name="Freeform 20"/>
            <p:cNvSpPr>
              <a:spLocks/>
            </p:cNvSpPr>
            <p:nvPr userDrawn="1"/>
          </p:nvSpPr>
          <p:spPr bwMode="auto">
            <a:xfrm>
              <a:off x="4148138" y="3838576"/>
              <a:ext cx="847725" cy="169863"/>
            </a:xfrm>
            <a:custGeom>
              <a:avLst/>
              <a:gdLst>
                <a:gd name="T0" fmla="*/ 181 w 224"/>
                <a:gd name="T1" fmla="*/ 18 h 45"/>
                <a:gd name="T2" fmla="*/ 224 w 224"/>
                <a:gd name="T3" fmla="*/ 13 h 45"/>
                <a:gd name="T4" fmla="*/ 201 w 224"/>
                <a:gd name="T5" fmla="*/ 29 h 45"/>
                <a:gd name="T6" fmla="*/ 147 w 224"/>
                <a:gd name="T7" fmla="*/ 18 h 45"/>
                <a:gd name="T8" fmla="*/ 128 w 224"/>
                <a:gd name="T9" fmla="*/ 9 h 45"/>
                <a:gd name="T10" fmla="*/ 120 w 224"/>
                <a:gd name="T11" fmla="*/ 9 h 45"/>
                <a:gd name="T12" fmla="*/ 160 w 224"/>
                <a:gd name="T13" fmla="*/ 37 h 45"/>
                <a:gd name="T14" fmla="*/ 153 w 224"/>
                <a:gd name="T15" fmla="*/ 44 h 45"/>
                <a:gd name="T16" fmla="*/ 113 w 224"/>
                <a:gd name="T17" fmla="*/ 12 h 45"/>
                <a:gd name="T18" fmla="*/ 105 w 224"/>
                <a:gd name="T19" fmla="*/ 15 h 45"/>
                <a:gd name="T20" fmla="*/ 72 w 224"/>
                <a:gd name="T21" fmla="*/ 45 h 45"/>
                <a:gd name="T22" fmla="*/ 64 w 224"/>
                <a:gd name="T23" fmla="*/ 38 h 45"/>
                <a:gd name="T24" fmla="*/ 105 w 224"/>
                <a:gd name="T25" fmla="*/ 9 h 45"/>
                <a:gd name="T26" fmla="*/ 70 w 224"/>
                <a:gd name="T27" fmla="*/ 23 h 45"/>
                <a:gd name="T28" fmla="*/ 23 w 224"/>
                <a:gd name="T29" fmla="*/ 30 h 45"/>
                <a:gd name="T30" fmla="*/ 0 w 224"/>
                <a:gd name="T31" fmla="*/ 15 h 45"/>
                <a:gd name="T32" fmla="*/ 45 w 224"/>
                <a:gd name="T33" fmla="*/ 18 h 45"/>
                <a:gd name="T34" fmla="*/ 106 w 224"/>
                <a:gd name="T35" fmla="*/ 5 h 45"/>
                <a:gd name="T36" fmla="*/ 116 w 224"/>
                <a:gd name="T37" fmla="*/ 6 h 45"/>
                <a:gd name="T38" fmla="*/ 166 w 224"/>
                <a:gd name="T39" fmla="*/ 12 h 45"/>
                <a:gd name="T40" fmla="*/ 181 w 224"/>
                <a:gd name="T41"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45">
                  <a:moveTo>
                    <a:pt x="181" y="18"/>
                  </a:moveTo>
                  <a:cubicBezTo>
                    <a:pt x="195" y="23"/>
                    <a:pt x="212" y="22"/>
                    <a:pt x="224" y="13"/>
                  </a:cubicBezTo>
                  <a:cubicBezTo>
                    <a:pt x="218" y="21"/>
                    <a:pt x="210" y="26"/>
                    <a:pt x="201" y="29"/>
                  </a:cubicBezTo>
                  <a:cubicBezTo>
                    <a:pt x="182" y="36"/>
                    <a:pt x="162" y="29"/>
                    <a:pt x="147" y="18"/>
                  </a:cubicBezTo>
                  <a:cubicBezTo>
                    <a:pt x="141" y="14"/>
                    <a:pt x="136" y="8"/>
                    <a:pt x="128" y="9"/>
                  </a:cubicBezTo>
                  <a:cubicBezTo>
                    <a:pt x="125" y="9"/>
                    <a:pt x="122" y="9"/>
                    <a:pt x="120" y="9"/>
                  </a:cubicBezTo>
                  <a:cubicBezTo>
                    <a:pt x="134" y="16"/>
                    <a:pt x="148" y="25"/>
                    <a:pt x="160" y="37"/>
                  </a:cubicBezTo>
                  <a:cubicBezTo>
                    <a:pt x="158" y="40"/>
                    <a:pt x="156" y="42"/>
                    <a:pt x="153" y="44"/>
                  </a:cubicBezTo>
                  <a:cubicBezTo>
                    <a:pt x="141" y="31"/>
                    <a:pt x="128" y="19"/>
                    <a:pt x="113" y="12"/>
                  </a:cubicBezTo>
                  <a:cubicBezTo>
                    <a:pt x="110" y="12"/>
                    <a:pt x="108" y="14"/>
                    <a:pt x="105" y="15"/>
                  </a:cubicBezTo>
                  <a:cubicBezTo>
                    <a:pt x="93" y="23"/>
                    <a:pt x="81" y="33"/>
                    <a:pt x="72" y="45"/>
                  </a:cubicBezTo>
                  <a:cubicBezTo>
                    <a:pt x="64" y="38"/>
                    <a:pt x="64" y="38"/>
                    <a:pt x="64" y="38"/>
                  </a:cubicBezTo>
                  <a:cubicBezTo>
                    <a:pt x="77" y="26"/>
                    <a:pt x="90" y="16"/>
                    <a:pt x="105" y="9"/>
                  </a:cubicBezTo>
                  <a:cubicBezTo>
                    <a:pt x="90" y="5"/>
                    <a:pt x="81" y="17"/>
                    <a:pt x="70" y="23"/>
                  </a:cubicBezTo>
                  <a:cubicBezTo>
                    <a:pt x="57" y="32"/>
                    <a:pt x="39" y="36"/>
                    <a:pt x="23" y="30"/>
                  </a:cubicBezTo>
                  <a:cubicBezTo>
                    <a:pt x="15" y="27"/>
                    <a:pt x="6" y="22"/>
                    <a:pt x="0" y="15"/>
                  </a:cubicBezTo>
                  <a:cubicBezTo>
                    <a:pt x="13" y="23"/>
                    <a:pt x="31" y="24"/>
                    <a:pt x="45" y="18"/>
                  </a:cubicBezTo>
                  <a:cubicBezTo>
                    <a:pt x="64" y="10"/>
                    <a:pt x="83" y="0"/>
                    <a:pt x="106" y="5"/>
                  </a:cubicBezTo>
                  <a:cubicBezTo>
                    <a:pt x="109" y="5"/>
                    <a:pt x="112" y="9"/>
                    <a:pt x="116" y="6"/>
                  </a:cubicBezTo>
                  <a:cubicBezTo>
                    <a:pt x="133" y="1"/>
                    <a:pt x="151" y="4"/>
                    <a:pt x="166" y="12"/>
                  </a:cubicBezTo>
                  <a:lnTo>
                    <a:pt x="181" y="18"/>
                  </a:ln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22" name="TextBox 21"/>
          <p:cNvSpPr txBox="1"/>
          <p:nvPr userDrawn="1"/>
        </p:nvSpPr>
        <p:spPr>
          <a:xfrm>
            <a:off x="1388302" y="6448341"/>
            <a:ext cx="4881952" cy="553998"/>
          </a:xfrm>
          <a:prstGeom prst="rect">
            <a:avLst/>
          </a:prstGeom>
          <a:noFill/>
        </p:spPr>
        <p:txBody>
          <a:bodyPr wrap="square" lIns="0" tIns="0" rIns="0" bIns="0" rtlCol="0" anchor="b" anchorCtr="0">
            <a:spAutoFit/>
          </a:bodyPr>
          <a:lstStyle/>
          <a:p>
            <a:r>
              <a:rPr lang="en-US" sz="1800" b="1" baseline="0" dirty="0">
                <a:solidFill>
                  <a:schemeClr val="tx1"/>
                </a:solidFill>
              </a:rPr>
              <a:t>UNITED</a:t>
            </a:r>
            <a:r>
              <a:rPr lang="en-US" sz="1800" b="1" dirty="0">
                <a:solidFill>
                  <a:schemeClr val="bg1"/>
                </a:solidFill>
              </a:rPr>
              <a:t> </a:t>
            </a:r>
            <a:r>
              <a:rPr lang="en-US" sz="1800" b="1" baseline="0" dirty="0">
                <a:solidFill>
                  <a:schemeClr val="tx1"/>
                </a:solidFill>
              </a:rPr>
              <a:t>NATIONS</a:t>
            </a:r>
            <a:r>
              <a:rPr lang="en-US" sz="1800" b="1" dirty="0">
                <a:solidFill>
                  <a:schemeClr val="bg1"/>
                </a:solidFill>
              </a:rPr>
              <a:t> </a:t>
            </a:r>
            <a:endParaRPr lang="en-US" sz="1800" b="1" baseline="0" dirty="0">
              <a:solidFill>
                <a:schemeClr val="tx1"/>
              </a:solidFill>
            </a:endParaRPr>
          </a:p>
          <a:p>
            <a:r>
              <a:rPr lang="en-US" sz="1800" baseline="0" dirty="0">
                <a:solidFill>
                  <a:schemeClr val="tx1"/>
                </a:solidFill>
              </a:rPr>
              <a:t>DEPARTMENT</a:t>
            </a:r>
            <a:r>
              <a:rPr lang="en-US" sz="1800" dirty="0">
                <a:solidFill>
                  <a:schemeClr val="bg1"/>
                </a:solidFill>
              </a:rPr>
              <a:t> </a:t>
            </a:r>
            <a:r>
              <a:rPr lang="en-US" sz="1800" baseline="0" dirty="0">
                <a:solidFill>
                  <a:schemeClr val="tx1"/>
                </a:solidFill>
              </a:rPr>
              <a:t>OF</a:t>
            </a:r>
            <a:r>
              <a:rPr lang="en-US" sz="1800" dirty="0">
                <a:solidFill>
                  <a:schemeClr val="bg1"/>
                </a:solidFill>
              </a:rPr>
              <a:t> </a:t>
            </a:r>
            <a:r>
              <a:rPr lang="en-US" sz="1800" baseline="0" dirty="0">
                <a:solidFill>
                  <a:schemeClr val="tx1"/>
                </a:solidFill>
              </a:rPr>
              <a:t>OPERATIONAL</a:t>
            </a:r>
            <a:r>
              <a:rPr lang="en-US" sz="1800" dirty="0">
                <a:solidFill>
                  <a:schemeClr val="bg1"/>
                </a:solidFill>
              </a:rPr>
              <a:t> </a:t>
            </a:r>
            <a:r>
              <a:rPr lang="en-US" sz="1800" baseline="0" dirty="0">
                <a:solidFill>
                  <a:schemeClr val="tx1"/>
                </a:solidFill>
              </a:rPr>
              <a:t>SUPPORT</a:t>
            </a:r>
          </a:p>
        </p:txBody>
      </p:sp>
    </p:spTree>
    <p:extLst>
      <p:ext uri="{BB962C8B-B14F-4D97-AF65-F5344CB8AC3E}">
        <p14:creationId xmlns:p14="http://schemas.microsoft.com/office/powerpoint/2010/main" val="3432424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9">
            <a:extLst>
              <a:ext uri="{FF2B5EF4-FFF2-40B4-BE49-F238E27FC236}">
                <a16:creationId xmlns:a16="http://schemas.microsoft.com/office/drawing/2014/main" id="{B914CF1A-BB11-7C4C-8077-ADA9EDCF4D02}"/>
              </a:ext>
            </a:extLst>
          </p:cNvPr>
          <p:cNvSpPr>
            <a:spLocks noGrp="1"/>
          </p:cNvSpPr>
          <p:nvPr>
            <p:ph type="dt" sz="half" idx="10"/>
          </p:nvPr>
        </p:nvSpPr>
        <p:spPr/>
        <p:txBody>
          <a:bodyPr/>
          <a:lstStyle>
            <a:lvl1pPr>
              <a:defRPr/>
            </a:lvl1pPr>
          </a:lstStyle>
          <a:p>
            <a:pPr>
              <a:defRPr/>
            </a:pPr>
            <a:fld id="{AF7EF107-723E-6040-880B-786E23AB7CE1}" type="datetimeFigureOut">
              <a:rPr lang="en-US"/>
              <a:pPr>
                <a:defRPr/>
              </a:pPr>
              <a:t>18/02/2020</a:t>
            </a:fld>
            <a:endParaRPr lang="en-GB" dirty="0"/>
          </a:p>
        </p:txBody>
      </p:sp>
      <p:sp>
        <p:nvSpPr>
          <p:cNvPr id="5" name="Footer Placeholder 21">
            <a:extLst>
              <a:ext uri="{FF2B5EF4-FFF2-40B4-BE49-F238E27FC236}">
                <a16:creationId xmlns:a16="http://schemas.microsoft.com/office/drawing/2014/main" id="{4CC136B4-18AC-5F41-A68B-B7A0326CF3CF}"/>
              </a:ext>
            </a:extLst>
          </p:cNvPr>
          <p:cNvSpPr>
            <a:spLocks noGrp="1"/>
          </p:cNvSpPr>
          <p:nvPr>
            <p:ph type="ftr" sz="quarter" idx="11"/>
          </p:nvPr>
        </p:nvSpPr>
        <p:spPr/>
        <p:txBody>
          <a:bodyPr/>
          <a:lstStyle>
            <a:lvl1pPr>
              <a:defRPr/>
            </a:lvl1pPr>
          </a:lstStyle>
          <a:p>
            <a:pPr>
              <a:defRPr/>
            </a:pPr>
            <a:endParaRPr lang="en-GB" dirty="0"/>
          </a:p>
        </p:txBody>
      </p:sp>
      <p:sp>
        <p:nvSpPr>
          <p:cNvPr id="6" name="Slide Number Placeholder 17">
            <a:extLst>
              <a:ext uri="{FF2B5EF4-FFF2-40B4-BE49-F238E27FC236}">
                <a16:creationId xmlns:a16="http://schemas.microsoft.com/office/drawing/2014/main" id="{9F06C132-DB38-5C45-8038-7800462BDD9C}"/>
              </a:ext>
            </a:extLst>
          </p:cNvPr>
          <p:cNvSpPr>
            <a:spLocks noGrp="1"/>
          </p:cNvSpPr>
          <p:nvPr>
            <p:ph type="sldNum" sz="quarter" idx="12"/>
          </p:nvPr>
        </p:nvSpPr>
        <p:spPr/>
        <p:txBody>
          <a:bodyPr/>
          <a:lstStyle>
            <a:lvl1pPr>
              <a:defRPr/>
            </a:lvl1pPr>
          </a:lstStyle>
          <a:p>
            <a:pPr>
              <a:defRPr/>
            </a:pPr>
            <a:fld id="{F5E3F879-398D-F649-8015-B33F11262D7A}" type="slidenum">
              <a:rPr lang="en-GB" altLang="en-US"/>
              <a:pPr>
                <a:defRPr/>
              </a:pPr>
              <a:t>‹#›</a:t>
            </a:fld>
            <a:endParaRPr lang="en-GB" altLang="en-US" dirty="0"/>
          </a:p>
        </p:txBody>
      </p:sp>
    </p:spTree>
    <p:extLst>
      <p:ext uri="{BB962C8B-B14F-4D97-AF65-F5344CB8AC3E}">
        <p14:creationId xmlns:p14="http://schemas.microsoft.com/office/powerpoint/2010/main" val="512594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7839" y="751027"/>
            <a:ext cx="8781098" cy="1219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87839" y="1978931"/>
            <a:ext cx="4310937" cy="703309"/>
          </a:xfrm>
        </p:spPr>
        <p:txBody>
          <a:bodyPr lIns="45720" tIns="0" rIns="45720" bIns="0" anchor="ctr">
            <a:noAutofit/>
          </a:bodyPr>
          <a:lstStyle>
            <a:lvl1pPr marL="0" indent="0">
              <a:buNone/>
              <a:defRPr sz="2560" b="1" cap="none" baseline="0">
                <a:solidFill>
                  <a:schemeClr val="tx2"/>
                </a:solidFill>
                <a:effectLst/>
              </a:defRPr>
            </a:lvl1pPr>
            <a:lvl2pPr>
              <a:buNone/>
              <a:defRPr sz="2133" b="1"/>
            </a:lvl2pPr>
            <a:lvl3pPr>
              <a:buNone/>
              <a:defRPr sz="1920" b="1"/>
            </a:lvl3pPr>
            <a:lvl4pPr>
              <a:buNone/>
              <a:defRPr sz="1707" b="1"/>
            </a:lvl4pPr>
            <a:lvl5pPr>
              <a:buNone/>
              <a:defRPr sz="1707" b="1"/>
            </a:lvl5pPr>
          </a:lstStyle>
          <a:p>
            <a:pPr lvl="0"/>
            <a:r>
              <a:rPr lang="en-US"/>
              <a:t>Click to edit Master text styles</a:t>
            </a:r>
          </a:p>
        </p:txBody>
      </p:sp>
      <p:sp>
        <p:nvSpPr>
          <p:cNvPr id="4" name="Text Placeholder 3"/>
          <p:cNvSpPr>
            <a:spLocks noGrp="1"/>
          </p:cNvSpPr>
          <p:nvPr>
            <p:ph type="body" sz="half" idx="3"/>
          </p:nvPr>
        </p:nvSpPr>
        <p:spPr>
          <a:xfrm>
            <a:off x="4956307" y="1983741"/>
            <a:ext cx="4312630" cy="698499"/>
          </a:xfrm>
        </p:spPr>
        <p:txBody>
          <a:bodyPr lIns="45720" tIns="0" rIns="45720" bIns="0" anchor="ctr"/>
          <a:lstStyle>
            <a:lvl1pPr marL="0" indent="0">
              <a:buNone/>
              <a:defRPr sz="2560" b="1" cap="none" baseline="0">
                <a:solidFill>
                  <a:schemeClr val="tx2"/>
                </a:solidFill>
                <a:effectLst/>
              </a:defRPr>
            </a:lvl1pPr>
            <a:lvl2pPr>
              <a:buNone/>
              <a:defRPr sz="2133" b="1"/>
            </a:lvl2pPr>
            <a:lvl3pPr>
              <a:buNone/>
              <a:defRPr sz="1920" b="1"/>
            </a:lvl3pPr>
            <a:lvl4pPr>
              <a:buNone/>
              <a:defRPr sz="1707" b="1"/>
            </a:lvl4pPr>
            <a:lvl5pPr>
              <a:buNone/>
              <a:defRPr sz="1707" b="1"/>
            </a:lvl5pPr>
          </a:lstStyle>
          <a:p>
            <a:pPr lvl="0"/>
            <a:r>
              <a:rPr lang="en-US"/>
              <a:t>Click to edit Master text styles</a:t>
            </a:r>
          </a:p>
        </p:txBody>
      </p:sp>
      <p:sp>
        <p:nvSpPr>
          <p:cNvPr id="5" name="Content Placeholder 4"/>
          <p:cNvSpPr>
            <a:spLocks noGrp="1"/>
          </p:cNvSpPr>
          <p:nvPr>
            <p:ph sz="quarter" idx="2"/>
          </p:nvPr>
        </p:nvSpPr>
        <p:spPr>
          <a:xfrm>
            <a:off x="487839" y="2682240"/>
            <a:ext cx="4310937" cy="4102101"/>
          </a:xfrm>
        </p:spPr>
        <p:txBody>
          <a:bodyPr tIns="0"/>
          <a:lstStyle>
            <a:lvl1pPr>
              <a:defRPr sz="2347"/>
            </a:lvl1pPr>
            <a:lvl2pPr>
              <a:defRPr sz="2133"/>
            </a:lvl2pPr>
            <a:lvl3pPr>
              <a:defRPr sz="1920"/>
            </a:lvl3pPr>
            <a:lvl4pPr>
              <a:defRPr sz="1707"/>
            </a:lvl4pPr>
            <a:lvl5pPr>
              <a:defRPr sz="170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956307" y="2682240"/>
            <a:ext cx="4312630" cy="4102101"/>
          </a:xfrm>
        </p:spPr>
        <p:txBody>
          <a:bodyPr tIns="0"/>
          <a:lstStyle>
            <a:lvl1pPr>
              <a:defRPr sz="2347"/>
            </a:lvl1pPr>
            <a:lvl2pPr>
              <a:defRPr sz="2133"/>
            </a:lvl2pPr>
            <a:lvl3pPr>
              <a:defRPr sz="1920"/>
            </a:lvl3pPr>
            <a:lvl4pPr>
              <a:defRPr sz="1707"/>
            </a:lvl4pPr>
            <a:lvl5pPr>
              <a:defRPr sz="170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5C1BD9F7-9BD9-9944-9FB8-F38A22C7F22D}"/>
              </a:ext>
            </a:extLst>
          </p:cNvPr>
          <p:cNvSpPr>
            <a:spLocks noGrp="1"/>
          </p:cNvSpPr>
          <p:nvPr>
            <p:ph type="dt" sz="half" idx="10"/>
          </p:nvPr>
        </p:nvSpPr>
        <p:spPr/>
        <p:txBody>
          <a:bodyPr/>
          <a:lstStyle>
            <a:lvl1pPr>
              <a:defRPr/>
            </a:lvl1pPr>
          </a:lstStyle>
          <a:p>
            <a:pPr>
              <a:defRPr/>
            </a:pPr>
            <a:fld id="{DBBB9CA7-CE8F-B047-80C3-F8906510878D}" type="datetimeFigureOut">
              <a:rPr lang="en-US"/>
              <a:pPr>
                <a:defRPr/>
              </a:pPr>
              <a:t>18/02/2020</a:t>
            </a:fld>
            <a:endParaRPr lang="en-GB" dirty="0"/>
          </a:p>
        </p:txBody>
      </p:sp>
      <p:sp>
        <p:nvSpPr>
          <p:cNvPr id="8" name="Footer Placeholder 21">
            <a:extLst>
              <a:ext uri="{FF2B5EF4-FFF2-40B4-BE49-F238E27FC236}">
                <a16:creationId xmlns:a16="http://schemas.microsoft.com/office/drawing/2014/main" id="{A0010402-8C97-5D4D-A07D-2F3F2875DD70}"/>
              </a:ext>
            </a:extLst>
          </p:cNvPr>
          <p:cNvSpPr>
            <a:spLocks noGrp="1"/>
          </p:cNvSpPr>
          <p:nvPr>
            <p:ph type="ftr" sz="quarter" idx="11"/>
          </p:nvPr>
        </p:nvSpPr>
        <p:spPr/>
        <p:txBody>
          <a:bodyPr/>
          <a:lstStyle>
            <a:lvl1pPr>
              <a:defRPr/>
            </a:lvl1pPr>
          </a:lstStyle>
          <a:p>
            <a:pPr>
              <a:defRPr/>
            </a:pPr>
            <a:endParaRPr lang="en-GB" dirty="0"/>
          </a:p>
        </p:txBody>
      </p:sp>
      <p:sp>
        <p:nvSpPr>
          <p:cNvPr id="9" name="Slide Number Placeholder 17">
            <a:extLst>
              <a:ext uri="{FF2B5EF4-FFF2-40B4-BE49-F238E27FC236}">
                <a16:creationId xmlns:a16="http://schemas.microsoft.com/office/drawing/2014/main" id="{8019D3F0-DFAC-064A-B34C-52B15EA8151C}"/>
              </a:ext>
            </a:extLst>
          </p:cNvPr>
          <p:cNvSpPr>
            <a:spLocks noGrp="1"/>
          </p:cNvSpPr>
          <p:nvPr>
            <p:ph type="sldNum" sz="quarter" idx="12"/>
          </p:nvPr>
        </p:nvSpPr>
        <p:spPr/>
        <p:txBody>
          <a:bodyPr/>
          <a:lstStyle>
            <a:lvl1pPr>
              <a:defRPr/>
            </a:lvl1pPr>
          </a:lstStyle>
          <a:p>
            <a:pPr>
              <a:defRPr/>
            </a:pPr>
            <a:fld id="{52C69CEB-D2AE-0246-8D9D-59489431E546}" type="slidenum">
              <a:rPr lang="en-GB" altLang="en-US"/>
              <a:pPr>
                <a:defRPr/>
              </a:pPr>
              <a:t>‹#›</a:t>
            </a:fld>
            <a:endParaRPr lang="en-GB" altLang="en-US" dirty="0"/>
          </a:p>
        </p:txBody>
      </p:sp>
    </p:spTree>
    <p:extLst>
      <p:ext uri="{BB962C8B-B14F-4D97-AF65-F5344CB8AC3E}">
        <p14:creationId xmlns:p14="http://schemas.microsoft.com/office/powerpoint/2010/main" val="2154464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7839" y="751027"/>
            <a:ext cx="8862404" cy="12192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334"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1D26AB1E-F3A8-7F44-A96C-497D3557F089}"/>
              </a:ext>
            </a:extLst>
          </p:cNvPr>
          <p:cNvSpPr>
            <a:spLocks noGrp="1"/>
          </p:cNvSpPr>
          <p:nvPr>
            <p:ph type="dt" sz="half" idx="10"/>
          </p:nvPr>
        </p:nvSpPr>
        <p:spPr/>
        <p:txBody>
          <a:bodyPr/>
          <a:lstStyle>
            <a:lvl1pPr>
              <a:defRPr/>
            </a:lvl1pPr>
          </a:lstStyle>
          <a:p>
            <a:pPr>
              <a:defRPr/>
            </a:pPr>
            <a:fld id="{6C2ACB73-191D-5E40-978B-0C3D0819E6E5}" type="datetimeFigureOut">
              <a:rPr lang="en-US"/>
              <a:pPr>
                <a:defRPr/>
              </a:pPr>
              <a:t>18/02/2020</a:t>
            </a:fld>
            <a:endParaRPr lang="en-GB" dirty="0"/>
          </a:p>
        </p:txBody>
      </p:sp>
      <p:sp>
        <p:nvSpPr>
          <p:cNvPr id="4" name="Footer Placeholder 21">
            <a:extLst>
              <a:ext uri="{FF2B5EF4-FFF2-40B4-BE49-F238E27FC236}">
                <a16:creationId xmlns:a16="http://schemas.microsoft.com/office/drawing/2014/main" id="{3808C92C-292D-DE45-AB27-EF9B051AED15}"/>
              </a:ext>
            </a:extLst>
          </p:cNvPr>
          <p:cNvSpPr>
            <a:spLocks noGrp="1"/>
          </p:cNvSpPr>
          <p:nvPr>
            <p:ph type="ftr" sz="quarter" idx="11"/>
          </p:nvPr>
        </p:nvSpPr>
        <p:spPr/>
        <p:txBody>
          <a:bodyPr/>
          <a:lstStyle>
            <a:lvl1pPr>
              <a:defRPr/>
            </a:lvl1pPr>
          </a:lstStyle>
          <a:p>
            <a:pPr>
              <a:defRPr/>
            </a:pPr>
            <a:endParaRPr lang="en-GB" dirty="0"/>
          </a:p>
        </p:txBody>
      </p:sp>
      <p:sp>
        <p:nvSpPr>
          <p:cNvPr id="5" name="Slide Number Placeholder 17">
            <a:extLst>
              <a:ext uri="{FF2B5EF4-FFF2-40B4-BE49-F238E27FC236}">
                <a16:creationId xmlns:a16="http://schemas.microsoft.com/office/drawing/2014/main" id="{53AC229C-5A70-0440-BE1F-B86529593585}"/>
              </a:ext>
            </a:extLst>
          </p:cNvPr>
          <p:cNvSpPr>
            <a:spLocks noGrp="1"/>
          </p:cNvSpPr>
          <p:nvPr>
            <p:ph type="sldNum" sz="quarter" idx="12"/>
          </p:nvPr>
        </p:nvSpPr>
        <p:spPr/>
        <p:txBody>
          <a:bodyPr/>
          <a:lstStyle>
            <a:lvl1pPr>
              <a:defRPr/>
            </a:lvl1pPr>
          </a:lstStyle>
          <a:p>
            <a:pPr>
              <a:defRPr/>
            </a:pPr>
            <a:fld id="{41CCC37A-155E-664A-8B44-1731DF6FA4C0}" type="slidenum">
              <a:rPr lang="en-GB" altLang="en-US"/>
              <a:pPr>
                <a:defRPr/>
              </a:pPr>
              <a:t>‹#›</a:t>
            </a:fld>
            <a:endParaRPr lang="en-GB" altLang="en-US" dirty="0"/>
          </a:p>
        </p:txBody>
      </p:sp>
    </p:spTree>
    <p:extLst>
      <p:ext uri="{BB962C8B-B14F-4D97-AF65-F5344CB8AC3E}">
        <p14:creationId xmlns:p14="http://schemas.microsoft.com/office/powerpoint/2010/main" val="3965004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758" y="548642"/>
            <a:ext cx="2927033" cy="1239520"/>
          </a:xfrm>
        </p:spPr>
        <p:txBody>
          <a:bodyPr>
            <a:noAutofit/>
          </a:bodyPr>
          <a:lstStyle>
            <a:lvl1pPr algn="l" rtl="0">
              <a:spcBef>
                <a:spcPct val="0"/>
              </a:spcBef>
              <a:buNone/>
              <a:defRPr sz="2773"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731758" y="1788160"/>
            <a:ext cx="2927033" cy="4876800"/>
          </a:xfrm>
        </p:spPr>
        <p:txBody>
          <a:bodyPr lIns="18288" rIns="18288"/>
          <a:lstStyle>
            <a:lvl1pPr marL="0" indent="0" algn="l">
              <a:buNone/>
              <a:defRPr sz="1493"/>
            </a:lvl1pPr>
            <a:lvl2pPr indent="0" algn="l">
              <a:buNone/>
              <a:defRPr sz="1280"/>
            </a:lvl2pPr>
            <a:lvl3pPr indent="0" algn="l">
              <a:buNone/>
              <a:defRPr sz="1067"/>
            </a:lvl3pPr>
            <a:lvl4pPr indent="0" algn="l">
              <a:buNone/>
              <a:defRPr sz="960"/>
            </a:lvl4pPr>
            <a:lvl5pPr indent="0" algn="l">
              <a:buNone/>
              <a:defRPr sz="960"/>
            </a:lvl5pPr>
          </a:lstStyle>
          <a:p>
            <a:pPr lvl="0"/>
            <a:r>
              <a:rPr lang="en-US"/>
              <a:t>Click to edit Master text styles</a:t>
            </a:r>
          </a:p>
        </p:txBody>
      </p:sp>
      <p:sp>
        <p:nvSpPr>
          <p:cNvPr id="4" name="Content Placeholder 3"/>
          <p:cNvSpPr>
            <a:spLocks noGrp="1"/>
          </p:cNvSpPr>
          <p:nvPr>
            <p:ph sz="half" idx="1"/>
          </p:nvPr>
        </p:nvSpPr>
        <p:spPr>
          <a:xfrm>
            <a:off x="3814628" y="1788160"/>
            <a:ext cx="5454308" cy="4876800"/>
          </a:xfrm>
        </p:spPr>
        <p:txBody>
          <a:bodyPr tIns="0"/>
          <a:lstStyle>
            <a:lvl1pPr>
              <a:defRPr sz="2987"/>
            </a:lvl1pPr>
            <a:lvl2pPr>
              <a:defRPr sz="2773"/>
            </a:lvl2pPr>
            <a:lvl3pPr>
              <a:defRPr sz="2560"/>
            </a:lvl3pPr>
            <a:lvl4pPr>
              <a:defRPr sz="2133"/>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DD6EC05F-4068-2A49-9C3C-68310CCFB969}"/>
              </a:ext>
            </a:extLst>
          </p:cNvPr>
          <p:cNvSpPr>
            <a:spLocks noGrp="1"/>
          </p:cNvSpPr>
          <p:nvPr>
            <p:ph type="dt" sz="half" idx="10"/>
          </p:nvPr>
        </p:nvSpPr>
        <p:spPr/>
        <p:txBody>
          <a:bodyPr/>
          <a:lstStyle>
            <a:lvl1pPr>
              <a:defRPr/>
            </a:lvl1pPr>
          </a:lstStyle>
          <a:p>
            <a:pPr>
              <a:defRPr/>
            </a:pPr>
            <a:fld id="{B5DF9E55-2324-634A-A5F6-47D933687084}" type="datetimeFigureOut">
              <a:rPr lang="en-US"/>
              <a:pPr>
                <a:defRPr/>
              </a:pPr>
              <a:t>18/02/2020</a:t>
            </a:fld>
            <a:endParaRPr lang="en-GB" dirty="0"/>
          </a:p>
        </p:txBody>
      </p:sp>
      <p:sp>
        <p:nvSpPr>
          <p:cNvPr id="6" name="Footer Placeholder 21">
            <a:extLst>
              <a:ext uri="{FF2B5EF4-FFF2-40B4-BE49-F238E27FC236}">
                <a16:creationId xmlns:a16="http://schemas.microsoft.com/office/drawing/2014/main" id="{7E38588A-6BA7-3A42-AE4F-9E4F679310F5}"/>
              </a:ext>
            </a:extLst>
          </p:cNvPr>
          <p:cNvSpPr>
            <a:spLocks noGrp="1"/>
          </p:cNvSpPr>
          <p:nvPr>
            <p:ph type="ftr" sz="quarter" idx="11"/>
          </p:nvPr>
        </p:nvSpPr>
        <p:spPr/>
        <p:txBody>
          <a:bodyPr/>
          <a:lstStyle>
            <a:lvl1pPr>
              <a:defRPr/>
            </a:lvl1pPr>
          </a:lstStyle>
          <a:p>
            <a:pPr>
              <a:defRPr/>
            </a:pPr>
            <a:endParaRPr lang="en-GB" dirty="0"/>
          </a:p>
        </p:txBody>
      </p:sp>
      <p:sp>
        <p:nvSpPr>
          <p:cNvPr id="7" name="Slide Number Placeholder 17">
            <a:extLst>
              <a:ext uri="{FF2B5EF4-FFF2-40B4-BE49-F238E27FC236}">
                <a16:creationId xmlns:a16="http://schemas.microsoft.com/office/drawing/2014/main" id="{CB9BDEE4-486D-5349-B8AA-5E09F96B1C1F}"/>
              </a:ext>
            </a:extLst>
          </p:cNvPr>
          <p:cNvSpPr>
            <a:spLocks noGrp="1"/>
          </p:cNvSpPr>
          <p:nvPr>
            <p:ph type="sldNum" sz="quarter" idx="12"/>
          </p:nvPr>
        </p:nvSpPr>
        <p:spPr/>
        <p:txBody>
          <a:bodyPr/>
          <a:lstStyle>
            <a:lvl1pPr>
              <a:defRPr/>
            </a:lvl1pPr>
          </a:lstStyle>
          <a:p>
            <a:pPr>
              <a:defRPr/>
            </a:pPr>
            <a:fld id="{6981FB42-EB06-B648-9F33-AD9194D3E4EB}" type="slidenum">
              <a:rPr lang="en-GB" altLang="en-US"/>
              <a:pPr>
                <a:defRPr/>
              </a:pPr>
              <a:t>‹#›</a:t>
            </a:fld>
            <a:endParaRPr lang="en-GB" altLang="en-US" dirty="0"/>
          </a:p>
        </p:txBody>
      </p:sp>
    </p:spTree>
    <p:extLst>
      <p:ext uri="{BB962C8B-B14F-4D97-AF65-F5344CB8AC3E}">
        <p14:creationId xmlns:p14="http://schemas.microsoft.com/office/powerpoint/2010/main" val="1137422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18" Type="http://schemas.openxmlformats.org/officeDocument/2006/relationships/image" Target="../media/image5.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svg"/><Relationship Id="rId20" Type="http://schemas.openxmlformats.org/officeDocument/2006/relationships/image" Target="../media/image7.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vmlDrawing" Target="../drawings/vmlDrawing1.v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1"/>
            </p:custDataLst>
            <p:extLst>
              <p:ext uri="{D42A27DB-BD31-4B8C-83A1-F6EECF244321}">
                <p14:modId xmlns:p14="http://schemas.microsoft.com/office/powerpoint/2010/main" val="30837142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3" name="think-cell Slide" r:id="rId13" imgW="270" imgH="270" progId="TCLayout.ActiveDocument.1">
                  <p:embed/>
                </p:oleObj>
              </mc:Choice>
              <mc:Fallback>
                <p:oleObj name="think-cell Slide" r:id="rId13" imgW="270" imgH="270" progId="TCLayout.ActiveDocument.1">
                  <p:embed/>
                  <p:pic>
                    <p:nvPicPr>
                      <p:cNvPr id="0" name=""/>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F82097C7-C17B-4180-84F8-A2955C72C9D0}"/>
              </a:ext>
            </a:extLst>
          </p:cNvPr>
          <p:cNvSpPr/>
          <p:nvPr userDrawn="1">
            <p:custDataLst>
              <p:tags r:id="rId1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600" b="1" i="0" baseline="0" dirty="0">
              <a:latin typeface="Arial" panose="020B0604020202020204" pitchFamily="34" charset="0"/>
              <a:ea typeface="+mj-ea"/>
              <a:cs typeface="+mj-cs"/>
              <a:sym typeface="Arial" panose="020B0604020202020204" pitchFamily="34" charset="0"/>
            </a:endParaRPr>
          </a:p>
        </p:txBody>
      </p:sp>
      <p:grpSp>
        <p:nvGrpSpPr>
          <p:cNvPr id="12" name="Group 11">
            <a:extLst>
              <a:ext uri="{FF2B5EF4-FFF2-40B4-BE49-F238E27FC236}">
                <a16:creationId xmlns:a16="http://schemas.microsoft.com/office/drawing/2014/main" id="{076A7DCE-6767-4E57-AC1C-C0E4C9129D91}"/>
              </a:ext>
            </a:extLst>
          </p:cNvPr>
          <p:cNvGrpSpPr>
            <a:grpSpLocks noChangeAspect="1"/>
          </p:cNvGrpSpPr>
          <p:nvPr userDrawn="1"/>
        </p:nvGrpSpPr>
        <p:grpSpPr>
          <a:xfrm>
            <a:off x="8960305" y="146798"/>
            <a:ext cx="694114" cy="638653"/>
            <a:chOff x="17454" y="2214"/>
            <a:chExt cx="465146" cy="427703"/>
          </a:xfrm>
        </p:grpSpPr>
        <p:pic>
          <p:nvPicPr>
            <p:cNvPr id="13" name="Graphic 3">
              <a:extLst>
                <a:ext uri="{FF2B5EF4-FFF2-40B4-BE49-F238E27FC236}">
                  <a16:creationId xmlns:a16="http://schemas.microsoft.com/office/drawing/2014/main" id="{865A7D88-63A3-4144-B73D-81304A8C306C}"/>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rot="909593">
              <a:off x="209550" y="2214"/>
              <a:ext cx="273050" cy="236220"/>
            </a:xfrm>
            <a:prstGeom prst="rect">
              <a:avLst/>
            </a:prstGeom>
          </p:spPr>
        </p:pic>
        <p:pic>
          <p:nvPicPr>
            <p:cNvPr id="14" name="Graphic 4">
              <a:extLst>
                <a:ext uri="{FF2B5EF4-FFF2-40B4-BE49-F238E27FC236}">
                  <a16:creationId xmlns:a16="http://schemas.microsoft.com/office/drawing/2014/main" id="{164F39C1-9B01-4A15-86D3-C82D5EB703F4}"/>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rot="909593">
              <a:off x="17454" y="51747"/>
              <a:ext cx="273050" cy="236220"/>
            </a:xfrm>
            <a:prstGeom prst="rect">
              <a:avLst/>
            </a:prstGeom>
          </p:spPr>
        </p:pic>
        <p:pic>
          <p:nvPicPr>
            <p:cNvPr id="15" name="Graphic 11">
              <a:extLst>
                <a:ext uri="{FF2B5EF4-FFF2-40B4-BE49-F238E27FC236}">
                  <a16:creationId xmlns:a16="http://schemas.microsoft.com/office/drawing/2014/main" id="{7C33119B-F315-4616-A11F-3817E3BDF383}"/>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rot="909593">
              <a:off x="156828" y="193697"/>
              <a:ext cx="273050" cy="236220"/>
            </a:xfrm>
            <a:prstGeom prst="rect">
              <a:avLst/>
            </a:prstGeom>
          </p:spPr>
        </p:pic>
      </p:grpSp>
      <p:sp>
        <p:nvSpPr>
          <p:cNvPr id="2" name="Title Placeholder 1"/>
          <p:cNvSpPr>
            <a:spLocks noGrp="1"/>
          </p:cNvSpPr>
          <p:nvPr>
            <p:ph type="title"/>
          </p:nvPr>
        </p:nvSpPr>
        <p:spPr>
          <a:xfrm>
            <a:off x="530225" y="766085"/>
            <a:ext cx="8449247" cy="796736"/>
          </a:xfrm>
          <a:prstGeom prst="rect">
            <a:avLst/>
          </a:prstGeom>
        </p:spPr>
        <p:txBody>
          <a:bodyPr vert="horz" lIns="0" tIns="0" rIns="0" bIns="48774"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527578" y="1836738"/>
            <a:ext cx="8465610" cy="4211637"/>
          </a:xfrm>
          <a:prstGeom prst="rect">
            <a:avLst/>
          </a:prstGeom>
        </p:spPr>
        <p:txBody>
          <a:bodyPr vert="horz" lIns="0" tIns="0" rIns="0" bIns="0" rtlCol="0">
            <a:noAutofit/>
          </a:bodyPr>
          <a:lstStyle/>
          <a:p>
            <a:pPr lvl="0"/>
            <a:r>
              <a:rPr lang="en-US" dirty="0"/>
              <a:t>Click to edit Master text styles</a:t>
            </a:r>
          </a:p>
          <a:p>
            <a:pPr lvl="1"/>
            <a:r>
              <a:rPr lang="en-US" dirty="0"/>
              <a:t>Second level</a:t>
            </a:r>
          </a:p>
        </p:txBody>
      </p:sp>
      <p:sp>
        <p:nvSpPr>
          <p:cNvPr id="26" name="TextBox 25"/>
          <p:cNvSpPr txBox="1"/>
          <p:nvPr userDrawn="1"/>
        </p:nvSpPr>
        <p:spPr>
          <a:xfrm>
            <a:off x="522136" y="6921079"/>
            <a:ext cx="4440822" cy="153888"/>
          </a:xfrm>
          <a:prstGeom prst="rect">
            <a:avLst/>
          </a:prstGeom>
          <a:noFill/>
        </p:spPr>
        <p:txBody>
          <a:bodyPr wrap="square" lIns="0" tIns="0" rIns="0" bIns="0" rtlCol="0" anchor="b" anchorCtr="0">
            <a:spAutoFit/>
          </a:bodyPr>
          <a:lstStyle/>
          <a:p>
            <a:pPr rtl="0"/>
            <a:r>
              <a:rPr lang="en-US" sz="1000" b="1" dirty="0"/>
              <a:t>UNITED NATIONS </a:t>
            </a:r>
            <a:r>
              <a:rPr lang="en-US" sz="1000" dirty="0"/>
              <a:t>| </a:t>
            </a:r>
            <a:r>
              <a:rPr lang="en-US" sz="1000" b="0" dirty="0"/>
              <a:t>DEPARTMENT OF OPERATIONAL SUPPORT</a:t>
            </a:r>
          </a:p>
        </p:txBody>
      </p:sp>
      <p:sp>
        <p:nvSpPr>
          <p:cNvPr id="27" name="TextBox 26"/>
          <p:cNvSpPr txBox="1"/>
          <p:nvPr userDrawn="1"/>
        </p:nvSpPr>
        <p:spPr>
          <a:xfrm>
            <a:off x="8030887" y="6921079"/>
            <a:ext cx="962301" cy="153888"/>
          </a:xfrm>
          <a:prstGeom prst="rect">
            <a:avLst/>
          </a:prstGeom>
          <a:noFill/>
        </p:spPr>
        <p:txBody>
          <a:bodyPr wrap="square" lIns="0" tIns="0" rIns="0" bIns="0" rtlCol="0" anchor="b" anchorCtr="0">
            <a:spAutoFit/>
          </a:bodyPr>
          <a:lstStyle/>
          <a:p>
            <a:pPr algn="r"/>
            <a:fld id="{2E9152CC-DD9B-47F6-8FF2-D87C763F937B}" type="slidenum">
              <a:rPr lang="en-US" sz="1000" b="1" smtClean="0">
                <a:solidFill>
                  <a:schemeClr val="bg2">
                    <a:lumMod val="50000"/>
                  </a:schemeClr>
                </a:solidFill>
              </a:rPr>
              <a:pPr algn="r"/>
              <a:t>‹#›</a:t>
            </a:fld>
            <a:endParaRPr lang="en-US" sz="1000" b="1" dirty="0">
              <a:solidFill>
                <a:schemeClr val="bg2">
                  <a:lumMod val="50000"/>
                </a:schemeClr>
              </a:solidFill>
            </a:endParaRPr>
          </a:p>
        </p:txBody>
      </p:sp>
    </p:spTree>
    <p:extLst>
      <p:ext uri="{BB962C8B-B14F-4D97-AF65-F5344CB8AC3E}">
        <p14:creationId xmlns:p14="http://schemas.microsoft.com/office/powerpoint/2010/main" val="3499714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2" r:id="rId5"/>
    <p:sldLayoutId id="2147483663" r:id="rId6"/>
    <p:sldLayoutId id="2147483664" r:id="rId7"/>
    <p:sldLayoutId id="2147483665" r:id="rId8"/>
  </p:sldLayoutIdLst>
  <p:hf sldNum="0" hdr="0" ftr="0" dt="0"/>
  <p:txStyles>
    <p:titleStyle>
      <a:lvl1pPr algn="l" defTabSz="975482" rtl="0" eaLnBrk="1" latinLnBrk="0" hangingPunct="1">
        <a:spcBef>
          <a:spcPct val="0"/>
        </a:spcBef>
        <a:buNone/>
        <a:defRPr sz="2600" b="1" kern="1200">
          <a:solidFill>
            <a:schemeClr val="tx1"/>
          </a:solidFill>
          <a:latin typeface="Arial" panose="020B0604020202020204" pitchFamily="34" charset="0"/>
          <a:ea typeface="+mj-ea"/>
          <a:cs typeface="+mj-cs"/>
        </a:defRPr>
      </a:lvl1pPr>
    </p:titleStyle>
    <p:bodyStyle>
      <a:lvl1pPr marL="182880" indent="-182880" algn="l" defTabSz="975482" rtl="0" eaLnBrk="1" latinLnBrk="0" hangingPunct="1">
        <a:lnSpc>
          <a:spcPct val="114000"/>
        </a:lnSpc>
        <a:spcBef>
          <a:spcPts val="0"/>
        </a:spcBef>
        <a:buClr>
          <a:schemeClr val="tx1"/>
        </a:buClr>
        <a:buSzPct val="120000"/>
        <a:buFont typeface="Arial" panose="020B0604020202020204" pitchFamily="34" charset="0"/>
        <a:buChar char="•"/>
        <a:defRPr sz="1600" b="0" kern="1200">
          <a:solidFill>
            <a:schemeClr val="bg2">
              <a:lumMod val="50000"/>
            </a:schemeClr>
          </a:solidFill>
          <a:latin typeface="Arial" panose="020B0604020202020204" pitchFamily="34" charset="0"/>
          <a:ea typeface="+mn-ea"/>
          <a:cs typeface="+mn-cs"/>
        </a:defRPr>
      </a:lvl1pPr>
      <a:lvl2pPr marL="420624" indent="-228600" algn="l" defTabSz="975482" rtl="0" eaLnBrk="1" latinLnBrk="0" hangingPunct="1">
        <a:lnSpc>
          <a:spcPct val="114000"/>
        </a:lnSpc>
        <a:spcBef>
          <a:spcPts val="0"/>
        </a:spcBef>
        <a:buClr>
          <a:schemeClr val="tx1"/>
        </a:buClr>
        <a:buSzPct val="120000"/>
        <a:buFont typeface="Arial" panose="020B0604020202020204" pitchFamily="34" charset="0"/>
        <a:buChar char="–"/>
        <a:defRPr sz="1600" kern="1200">
          <a:solidFill>
            <a:schemeClr val="bg2">
              <a:lumMod val="50000"/>
            </a:schemeClr>
          </a:solidFill>
          <a:latin typeface="Arial" panose="020B0604020202020204" pitchFamily="34" charset="0"/>
          <a:ea typeface="+mn-ea"/>
          <a:cs typeface="+mn-cs"/>
        </a:defRPr>
      </a:lvl2pPr>
      <a:lvl3pPr marL="914400" indent="-228600" algn="l" defTabSz="975482" rtl="0" eaLnBrk="1" latinLnBrk="0" hangingPunct="1">
        <a:lnSpc>
          <a:spcPct val="114000"/>
        </a:lnSpc>
        <a:spcBef>
          <a:spcPts val="0"/>
        </a:spcBef>
        <a:buClr>
          <a:schemeClr val="tx1"/>
        </a:buClr>
        <a:buSzPct val="120000"/>
        <a:buFont typeface="Arial" panose="020B0604020202020204" pitchFamily="34" charset="0"/>
        <a:buChar char="–"/>
        <a:defRPr sz="1600" kern="1200">
          <a:solidFill>
            <a:schemeClr val="bg2">
              <a:lumMod val="50000"/>
            </a:schemeClr>
          </a:solidFill>
          <a:latin typeface="Arial" panose="020B0604020202020204" pitchFamily="34" charset="0"/>
          <a:ea typeface="+mn-ea"/>
          <a:cs typeface="+mn-cs"/>
        </a:defRPr>
      </a:lvl3pPr>
      <a:lvl4pPr marL="1707093" indent="-243870" algn="l" defTabSz="975482" rtl="0" eaLnBrk="1" latinLnBrk="0" hangingPunct="1">
        <a:spcBef>
          <a:spcPct val="20000"/>
        </a:spcBef>
        <a:buFont typeface="Arial" panose="020B0604020202020204" pitchFamily="34" charset="0"/>
        <a:buChar char="–"/>
        <a:defRPr sz="1700" kern="1200">
          <a:solidFill>
            <a:schemeClr val="bg2">
              <a:lumMod val="50000"/>
            </a:schemeClr>
          </a:solidFill>
          <a:latin typeface="Arial" panose="020B0604020202020204" pitchFamily="34" charset="0"/>
          <a:ea typeface="+mn-ea"/>
          <a:cs typeface="+mn-cs"/>
        </a:defRPr>
      </a:lvl4pPr>
      <a:lvl5pPr marL="2194834" indent="-243870" algn="l" defTabSz="975482" rtl="0" eaLnBrk="1" latinLnBrk="0" hangingPunct="1">
        <a:spcBef>
          <a:spcPct val="20000"/>
        </a:spcBef>
        <a:buFont typeface="Arial" panose="020B0604020202020204" pitchFamily="34" charset="0"/>
        <a:buChar char="»"/>
        <a:defRPr sz="1700" kern="1200">
          <a:solidFill>
            <a:schemeClr val="bg2">
              <a:lumMod val="50000"/>
            </a:schemeClr>
          </a:solidFill>
          <a:latin typeface="Arial" panose="020B0604020202020204" pitchFamily="34" charset="0"/>
          <a:ea typeface="+mn-ea"/>
          <a:cs typeface="+mn-cs"/>
        </a:defRPr>
      </a:lvl5pPr>
      <a:lvl6pPr marL="2682575" indent="-243870" algn="l" defTabSz="97548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70316" indent="-243870" algn="l" defTabSz="97548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58057" indent="-243870" algn="l" defTabSz="97548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45798" indent="-243870" algn="l" defTabSz="97548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975482" rtl="0" eaLnBrk="1" latinLnBrk="0" hangingPunct="1">
        <a:defRPr sz="1900" kern="1200">
          <a:solidFill>
            <a:schemeClr val="tx1"/>
          </a:solidFill>
          <a:latin typeface="+mn-lt"/>
          <a:ea typeface="+mn-ea"/>
          <a:cs typeface="+mn-cs"/>
        </a:defRPr>
      </a:lvl1pPr>
      <a:lvl2pPr marL="487741" algn="l" defTabSz="975482" rtl="0" eaLnBrk="1" latinLnBrk="0" hangingPunct="1">
        <a:defRPr sz="1900" kern="1200">
          <a:solidFill>
            <a:schemeClr val="tx1"/>
          </a:solidFill>
          <a:latin typeface="+mn-lt"/>
          <a:ea typeface="+mn-ea"/>
          <a:cs typeface="+mn-cs"/>
        </a:defRPr>
      </a:lvl2pPr>
      <a:lvl3pPr marL="975482" algn="l" defTabSz="975482" rtl="0" eaLnBrk="1" latinLnBrk="0" hangingPunct="1">
        <a:defRPr sz="1900" kern="1200">
          <a:solidFill>
            <a:schemeClr val="tx1"/>
          </a:solidFill>
          <a:latin typeface="+mn-lt"/>
          <a:ea typeface="+mn-ea"/>
          <a:cs typeface="+mn-cs"/>
        </a:defRPr>
      </a:lvl3pPr>
      <a:lvl4pPr marL="1463223" algn="l" defTabSz="975482" rtl="0" eaLnBrk="1" latinLnBrk="0" hangingPunct="1">
        <a:defRPr sz="1900" kern="1200">
          <a:solidFill>
            <a:schemeClr val="tx1"/>
          </a:solidFill>
          <a:latin typeface="+mn-lt"/>
          <a:ea typeface="+mn-ea"/>
          <a:cs typeface="+mn-cs"/>
        </a:defRPr>
      </a:lvl4pPr>
      <a:lvl5pPr marL="1950964" algn="l" defTabSz="975482" rtl="0" eaLnBrk="1" latinLnBrk="0" hangingPunct="1">
        <a:defRPr sz="1900" kern="1200">
          <a:solidFill>
            <a:schemeClr val="tx1"/>
          </a:solidFill>
          <a:latin typeface="+mn-lt"/>
          <a:ea typeface="+mn-ea"/>
          <a:cs typeface="+mn-cs"/>
        </a:defRPr>
      </a:lvl5pPr>
      <a:lvl6pPr marL="2438705" algn="l" defTabSz="975482" rtl="0" eaLnBrk="1" latinLnBrk="0" hangingPunct="1">
        <a:defRPr sz="1900" kern="1200">
          <a:solidFill>
            <a:schemeClr val="tx1"/>
          </a:solidFill>
          <a:latin typeface="+mn-lt"/>
          <a:ea typeface="+mn-ea"/>
          <a:cs typeface="+mn-cs"/>
        </a:defRPr>
      </a:lvl6pPr>
      <a:lvl7pPr marL="2926446" algn="l" defTabSz="975482" rtl="0" eaLnBrk="1" latinLnBrk="0" hangingPunct="1">
        <a:defRPr sz="1900" kern="1200">
          <a:solidFill>
            <a:schemeClr val="tx1"/>
          </a:solidFill>
          <a:latin typeface="+mn-lt"/>
          <a:ea typeface="+mn-ea"/>
          <a:cs typeface="+mn-cs"/>
        </a:defRPr>
      </a:lvl7pPr>
      <a:lvl8pPr marL="3414187" algn="l" defTabSz="975482" rtl="0" eaLnBrk="1" latinLnBrk="0" hangingPunct="1">
        <a:defRPr sz="1900" kern="1200">
          <a:solidFill>
            <a:schemeClr val="tx1"/>
          </a:solidFill>
          <a:latin typeface="+mn-lt"/>
          <a:ea typeface="+mn-ea"/>
          <a:cs typeface="+mn-cs"/>
        </a:defRPr>
      </a:lvl8pPr>
      <a:lvl9pPr marL="3901928" algn="l" defTabSz="975482"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0" userDrawn="1">
          <p15:clr>
            <a:srgbClr val="F26B43"/>
          </p15:clr>
        </p15:guide>
        <p15:guide id="2" pos="6049" userDrawn="1">
          <p15:clr>
            <a:srgbClr val="F26B43"/>
          </p15:clr>
        </p15:guide>
        <p15:guide id="6" orient="horz" pos="96" userDrawn="1">
          <p15:clr>
            <a:srgbClr val="F26B43"/>
          </p15:clr>
        </p15:guide>
        <p15:guide id="7" orient="horz" pos="984" userDrawn="1">
          <p15:clr>
            <a:srgbClr val="F26B43"/>
          </p15:clr>
        </p15:guide>
        <p15:guide id="8" orient="horz" pos="1157" userDrawn="1">
          <p15:clr>
            <a:srgbClr val="F26B43"/>
          </p15:clr>
        </p15:guide>
        <p15:guide id="9" pos="324" userDrawn="1">
          <p15:clr>
            <a:srgbClr val="F26B43"/>
          </p15:clr>
        </p15:guide>
        <p15:guide id="10" pos="5665" userDrawn="1">
          <p15:clr>
            <a:srgbClr val="F26B43"/>
          </p15:clr>
        </p15:guide>
        <p15:guide id="12" orient="horz" pos="3978" userDrawn="1">
          <p15:clr>
            <a:srgbClr val="F26B43"/>
          </p15:clr>
        </p15:guide>
        <p15:guide id="13" orient="horz" pos="3810" userDrawn="1">
          <p15:clr>
            <a:srgbClr val="F26B43"/>
          </p15:clr>
        </p15:guide>
        <p15:guide id="14" orient="horz" pos="3636" userDrawn="1">
          <p15:clr>
            <a:srgbClr val="F26B43"/>
          </p15:clr>
        </p15:guide>
        <p15:guide id="15" orient="horz" pos="1488" userDrawn="1">
          <p15:clr>
            <a:srgbClr val="F26B43"/>
          </p15:clr>
        </p15:guide>
        <p15:guide id="16" pos="2760" userDrawn="1">
          <p15:clr>
            <a:srgbClr val="F26B43"/>
          </p15:clr>
        </p15:guide>
        <p15:guide id="17" pos="3234" userDrawn="1">
          <p15:clr>
            <a:srgbClr val="F26B43"/>
          </p15:clr>
        </p15:guide>
        <p15:guide id="18" orient="horz" pos="4608" userDrawn="1">
          <p15:clr>
            <a:srgbClr val="F26B43"/>
          </p15:clr>
        </p15:guide>
        <p15:guide id="19" orient="horz" pos="43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mailto:DOS_DHMOSH_PUBLIC_HEALTH@UN.ORG"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mailto:Dos_dhmosh_public_health@un.org"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mailto:dos_dhmosh_public_health@un.org" TargetMode="External"/><Relationship Id="rId2" Type="http://schemas.openxmlformats.org/officeDocument/2006/relationships/hyperlink" Target="https://hr.un.org/page/health-and-wellbeing"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0F38BF67-C008-4A01-AB0C-422324EE6924}"/>
              </a:ext>
            </a:extLst>
          </p:cNvPr>
          <p:cNvGraphicFramePr>
            <a:graphicFrameLocks noChangeAspect="1"/>
          </p:cNvGraphicFramePr>
          <p:nvPr>
            <p:custDataLst>
              <p:tags r:id="rId2"/>
            </p:custDataLst>
            <p:extLst>
              <p:ext uri="{D42A27DB-BD31-4B8C-83A1-F6EECF244321}">
                <p14:modId xmlns:p14="http://schemas.microsoft.com/office/powerpoint/2010/main" val="4071698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273"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C3E1BF5F-09B6-437C-B25F-A3B49F77AABF}"/>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3800" b="1" dirty="0">
              <a:latin typeface="Arial" panose="020B0604020202020204" pitchFamily="34" charset="0"/>
              <a:ea typeface="+mj-ea"/>
              <a:cs typeface="+mj-cs"/>
              <a:sym typeface="Arial" panose="020B0604020202020204" pitchFamily="34" charset="0"/>
            </a:endParaRPr>
          </a:p>
        </p:txBody>
      </p:sp>
      <p:sp>
        <p:nvSpPr>
          <p:cNvPr id="7" name="Title 6">
            <a:extLst>
              <a:ext uri="{FF2B5EF4-FFF2-40B4-BE49-F238E27FC236}">
                <a16:creationId xmlns:a16="http://schemas.microsoft.com/office/drawing/2014/main" id="{D3EC7C1B-FDF5-4B29-8020-F341F91D9D27}"/>
              </a:ext>
            </a:extLst>
          </p:cNvPr>
          <p:cNvSpPr>
            <a:spLocks noGrp="1"/>
          </p:cNvSpPr>
          <p:nvPr>
            <p:ph type="ctrTitle"/>
          </p:nvPr>
        </p:nvSpPr>
        <p:spPr>
          <a:xfrm>
            <a:off x="2130291" y="723900"/>
            <a:ext cx="5496185" cy="1143000"/>
          </a:xfrm>
        </p:spPr>
        <p:txBody>
          <a:bodyPr/>
          <a:lstStyle/>
          <a:p>
            <a:pPr algn="ctr"/>
            <a:r>
              <a:rPr lang="en-US" sz="4000" dirty="0"/>
              <a:t>briefing ONU sur la PPE - VIH</a:t>
            </a:r>
          </a:p>
        </p:txBody>
      </p:sp>
      <p:sp>
        <p:nvSpPr>
          <p:cNvPr id="12" name="Content Placeholder 2">
            <a:extLst>
              <a:ext uri="{FF2B5EF4-FFF2-40B4-BE49-F238E27FC236}">
                <a16:creationId xmlns:a16="http://schemas.microsoft.com/office/drawing/2014/main" id="{FE0345B6-91BD-2F46-944C-8FD85C967C87}"/>
              </a:ext>
            </a:extLst>
          </p:cNvPr>
          <p:cNvSpPr txBox="1">
            <a:spLocks/>
          </p:cNvSpPr>
          <p:nvPr/>
        </p:nvSpPr>
        <p:spPr>
          <a:xfrm>
            <a:off x="1220788" y="2224278"/>
            <a:ext cx="7239000" cy="1304544"/>
          </a:xfrm>
          <a:prstGeom prst="rect">
            <a:avLst/>
          </a:prstGeom>
        </p:spPr>
        <p:txBody>
          <a:bodyPr/>
          <a:lstStyle>
            <a:lvl1pPr marL="182880" indent="-182880" algn="l" defTabSz="975482" rtl="0" eaLnBrk="1" latinLnBrk="0" hangingPunct="1">
              <a:lnSpc>
                <a:spcPct val="114000"/>
              </a:lnSpc>
              <a:spcBef>
                <a:spcPts val="0"/>
              </a:spcBef>
              <a:buClr>
                <a:schemeClr val="tx1"/>
              </a:buClr>
              <a:buSzPct val="120000"/>
              <a:buFont typeface="Arial" panose="020B0604020202020204" pitchFamily="34" charset="0"/>
              <a:buChar char="•"/>
              <a:defRPr sz="1600" b="0" kern="1200">
                <a:solidFill>
                  <a:schemeClr val="bg2">
                    <a:lumMod val="50000"/>
                  </a:schemeClr>
                </a:solidFill>
                <a:latin typeface="Arial" panose="020B0604020202020204" pitchFamily="34" charset="0"/>
                <a:ea typeface="+mn-ea"/>
                <a:cs typeface="+mn-cs"/>
              </a:defRPr>
            </a:lvl1pPr>
            <a:lvl2pPr marL="420624" indent="-228600" algn="l" defTabSz="975482" rtl="0" eaLnBrk="1" latinLnBrk="0" hangingPunct="1">
              <a:lnSpc>
                <a:spcPct val="114000"/>
              </a:lnSpc>
              <a:spcBef>
                <a:spcPts val="0"/>
              </a:spcBef>
              <a:buClr>
                <a:schemeClr val="tx1"/>
              </a:buClr>
              <a:buSzPct val="120000"/>
              <a:buFont typeface="Arial" panose="020B0604020202020204" pitchFamily="34" charset="0"/>
              <a:buChar char="–"/>
              <a:defRPr sz="1600" kern="1200">
                <a:solidFill>
                  <a:schemeClr val="bg2">
                    <a:lumMod val="50000"/>
                  </a:schemeClr>
                </a:solidFill>
                <a:latin typeface="Arial" panose="020B0604020202020204" pitchFamily="34" charset="0"/>
                <a:ea typeface="+mn-ea"/>
                <a:cs typeface="+mn-cs"/>
              </a:defRPr>
            </a:lvl2pPr>
            <a:lvl3pPr marL="914400" indent="-228600" algn="l" defTabSz="975482" rtl="0" eaLnBrk="1" latinLnBrk="0" hangingPunct="1">
              <a:lnSpc>
                <a:spcPct val="114000"/>
              </a:lnSpc>
              <a:spcBef>
                <a:spcPts val="0"/>
              </a:spcBef>
              <a:buClr>
                <a:schemeClr val="tx1"/>
              </a:buClr>
              <a:buSzPct val="120000"/>
              <a:buFont typeface="Arial" panose="020B0604020202020204" pitchFamily="34" charset="0"/>
              <a:buChar char="–"/>
              <a:defRPr sz="1600" kern="1200">
                <a:solidFill>
                  <a:schemeClr val="bg2">
                    <a:lumMod val="50000"/>
                  </a:schemeClr>
                </a:solidFill>
                <a:latin typeface="Arial" panose="020B0604020202020204" pitchFamily="34" charset="0"/>
                <a:ea typeface="+mn-ea"/>
                <a:cs typeface="+mn-cs"/>
              </a:defRPr>
            </a:lvl3pPr>
            <a:lvl4pPr marL="1707093" indent="-243870" algn="l" defTabSz="975482" rtl="0" eaLnBrk="1" latinLnBrk="0" hangingPunct="1">
              <a:spcBef>
                <a:spcPct val="20000"/>
              </a:spcBef>
              <a:buFont typeface="Arial" panose="020B0604020202020204" pitchFamily="34" charset="0"/>
              <a:buChar char="–"/>
              <a:defRPr sz="1700" kern="1200">
                <a:solidFill>
                  <a:schemeClr val="bg2">
                    <a:lumMod val="50000"/>
                  </a:schemeClr>
                </a:solidFill>
                <a:latin typeface="Arial" panose="020B0604020202020204" pitchFamily="34" charset="0"/>
                <a:ea typeface="+mn-ea"/>
                <a:cs typeface="+mn-cs"/>
              </a:defRPr>
            </a:lvl4pPr>
            <a:lvl5pPr marL="2194834" indent="-243870" algn="l" defTabSz="975482" rtl="0" eaLnBrk="1" latinLnBrk="0" hangingPunct="1">
              <a:spcBef>
                <a:spcPct val="20000"/>
              </a:spcBef>
              <a:buFont typeface="Arial" panose="020B0604020202020204" pitchFamily="34" charset="0"/>
              <a:buChar char="»"/>
              <a:defRPr sz="1700" kern="1200">
                <a:solidFill>
                  <a:schemeClr val="bg2">
                    <a:lumMod val="50000"/>
                  </a:schemeClr>
                </a:solidFill>
                <a:latin typeface="Arial" panose="020B0604020202020204" pitchFamily="34" charset="0"/>
                <a:ea typeface="+mn-ea"/>
                <a:cs typeface="+mn-cs"/>
              </a:defRPr>
            </a:lvl5pPr>
            <a:lvl6pPr marL="2682575" indent="-243870" algn="l" defTabSz="97548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70316" indent="-243870" algn="l" defTabSz="97548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58057" indent="-243870" algn="l" defTabSz="97548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45798" indent="-243870" algn="l" defTabSz="97548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algn="ctr">
              <a:buFont typeface="Wingdings 2" pitchFamily="2" charset="2"/>
              <a:buNone/>
            </a:pPr>
            <a:r>
              <a:rPr lang="fr-FR" altLang="en-US" sz="3000" b="1" dirty="0">
                <a:latin typeface="+mn-lt"/>
              </a:rPr>
              <a:t>Prophylaxie post-exposition (PPE) pour prévenir l'infection à VIH</a:t>
            </a:r>
            <a:endParaRPr lang="en-US" altLang="en-US" sz="3000" b="1" dirty="0">
              <a:latin typeface="+mn-lt"/>
            </a:endParaRPr>
          </a:p>
          <a:p>
            <a:pPr algn="ctr">
              <a:buFont typeface="Wingdings 2" pitchFamily="2" charset="2"/>
              <a:buNone/>
            </a:pPr>
            <a:endParaRPr lang="en-ZA" altLang="en-US" sz="1800" i="1" dirty="0">
              <a:solidFill>
                <a:srgbClr val="0000FF"/>
              </a:solidFill>
              <a:latin typeface="Baskerville Old Face" panose="02020602080505020303" pitchFamily="18" charset="77"/>
            </a:endParaRPr>
          </a:p>
        </p:txBody>
      </p:sp>
      <p:sp>
        <p:nvSpPr>
          <p:cNvPr id="8" name="Content Placeholder 2">
            <a:extLst>
              <a:ext uri="{FF2B5EF4-FFF2-40B4-BE49-F238E27FC236}">
                <a16:creationId xmlns:a16="http://schemas.microsoft.com/office/drawing/2014/main" id="{7598A9FC-A22D-C44B-BD50-4026B3D84128}"/>
              </a:ext>
            </a:extLst>
          </p:cNvPr>
          <p:cNvSpPr txBox="1">
            <a:spLocks/>
          </p:cNvSpPr>
          <p:nvPr/>
        </p:nvSpPr>
        <p:spPr>
          <a:xfrm>
            <a:off x="839787" y="3886200"/>
            <a:ext cx="8001000" cy="2133600"/>
          </a:xfrm>
          <a:prstGeom prst="rect">
            <a:avLst/>
          </a:prstGeom>
        </p:spPr>
        <p:txBody>
          <a:bodyPr/>
          <a:lstStyle>
            <a:lvl1pPr marL="182880" indent="-182880" algn="l" defTabSz="975482" rtl="0" eaLnBrk="1" latinLnBrk="0" hangingPunct="1">
              <a:lnSpc>
                <a:spcPct val="114000"/>
              </a:lnSpc>
              <a:spcBef>
                <a:spcPts val="0"/>
              </a:spcBef>
              <a:buClr>
                <a:schemeClr val="tx1"/>
              </a:buClr>
              <a:buSzPct val="120000"/>
              <a:buFont typeface="Arial" panose="020B0604020202020204" pitchFamily="34" charset="0"/>
              <a:buChar char="•"/>
              <a:defRPr sz="1600" b="0" kern="1200">
                <a:solidFill>
                  <a:schemeClr val="bg2">
                    <a:lumMod val="50000"/>
                  </a:schemeClr>
                </a:solidFill>
                <a:latin typeface="Arial" panose="020B0604020202020204" pitchFamily="34" charset="0"/>
                <a:ea typeface="+mn-ea"/>
                <a:cs typeface="+mn-cs"/>
              </a:defRPr>
            </a:lvl1pPr>
            <a:lvl2pPr marL="420624" indent="-228600" algn="l" defTabSz="975482" rtl="0" eaLnBrk="1" latinLnBrk="0" hangingPunct="1">
              <a:lnSpc>
                <a:spcPct val="114000"/>
              </a:lnSpc>
              <a:spcBef>
                <a:spcPts val="0"/>
              </a:spcBef>
              <a:buClr>
                <a:schemeClr val="tx1"/>
              </a:buClr>
              <a:buSzPct val="120000"/>
              <a:buFont typeface="Arial" panose="020B0604020202020204" pitchFamily="34" charset="0"/>
              <a:buChar char="–"/>
              <a:defRPr sz="1600" kern="1200">
                <a:solidFill>
                  <a:schemeClr val="bg2">
                    <a:lumMod val="50000"/>
                  </a:schemeClr>
                </a:solidFill>
                <a:latin typeface="Arial" panose="020B0604020202020204" pitchFamily="34" charset="0"/>
                <a:ea typeface="+mn-ea"/>
                <a:cs typeface="+mn-cs"/>
              </a:defRPr>
            </a:lvl2pPr>
            <a:lvl3pPr marL="914400" indent="-228600" algn="l" defTabSz="975482" rtl="0" eaLnBrk="1" latinLnBrk="0" hangingPunct="1">
              <a:lnSpc>
                <a:spcPct val="114000"/>
              </a:lnSpc>
              <a:spcBef>
                <a:spcPts val="0"/>
              </a:spcBef>
              <a:buClr>
                <a:schemeClr val="tx1"/>
              </a:buClr>
              <a:buSzPct val="120000"/>
              <a:buFont typeface="Arial" panose="020B0604020202020204" pitchFamily="34" charset="0"/>
              <a:buChar char="–"/>
              <a:defRPr sz="1600" kern="1200">
                <a:solidFill>
                  <a:schemeClr val="bg2">
                    <a:lumMod val="50000"/>
                  </a:schemeClr>
                </a:solidFill>
                <a:latin typeface="Arial" panose="020B0604020202020204" pitchFamily="34" charset="0"/>
                <a:ea typeface="+mn-ea"/>
                <a:cs typeface="+mn-cs"/>
              </a:defRPr>
            </a:lvl3pPr>
            <a:lvl4pPr marL="1707093" indent="-243870" algn="l" defTabSz="975482" rtl="0" eaLnBrk="1" latinLnBrk="0" hangingPunct="1">
              <a:spcBef>
                <a:spcPct val="20000"/>
              </a:spcBef>
              <a:buFont typeface="Arial" panose="020B0604020202020204" pitchFamily="34" charset="0"/>
              <a:buChar char="–"/>
              <a:defRPr sz="1700" kern="1200">
                <a:solidFill>
                  <a:schemeClr val="bg2">
                    <a:lumMod val="50000"/>
                  </a:schemeClr>
                </a:solidFill>
                <a:latin typeface="Arial" panose="020B0604020202020204" pitchFamily="34" charset="0"/>
                <a:ea typeface="+mn-ea"/>
                <a:cs typeface="+mn-cs"/>
              </a:defRPr>
            </a:lvl4pPr>
            <a:lvl5pPr marL="2194834" indent="-243870" algn="l" defTabSz="975482" rtl="0" eaLnBrk="1" latinLnBrk="0" hangingPunct="1">
              <a:spcBef>
                <a:spcPct val="20000"/>
              </a:spcBef>
              <a:buFont typeface="Arial" panose="020B0604020202020204" pitchFamily="34" charset="0"/>
              <a:buChar char="»"/>
              <a:defRPr sz="1700" kern="1200">
                <a:solidFill>
                  <a:schemeClr val="bg2">
                    <a:lumMod val="50000"/>
                  </a:schemeClr>
                </a:solidFill>
                <a:latin typeface="Arial" panose="020B0604020202020204" pitchFamily="34" charset="0"/>
                <a:ea typeface="+mn-ea"/>
                <a:cs typeface="+mn-cs"/>
              </a:defRPr>
            </a:lvl5pPr>
            <a:lvl6pPr marL="2682575" indent="-243870" algn="l" defTabSz="97548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70316" indent="-243870" algn="l" defTabSz="97548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58057" indent="-243870" algn="l" defTabSz="97548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45798" indent="-243870" algn="l" defTabSz="97548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algn="ctr">
              <a:buFont typeface="Wingdings 2" pitchFamily="2" charset="2"/>
              <a:buNone/>
            </a:pPr>
            <a:br>
              <a:rPr lang="en-US" altLang="en-US" sz="2000" b="1" dirty="0">
                <a:solidFill>
                  <a:schemeClr val="bg2">
                    <a:lumMod val="60000"/>
                    <a:lumOff val="40000"/>
                  </a:schemeClr>
                </a:solidFill>
                <a:latin typeface="Baskerville Old Face" panose="02020602080505020303" pitchFamily="18" charset="77"/>
              </a:rPr>
            </a:br>
            <a:r>
              <a:rPr lang="fr-FR" altLang="en-US" sz="2000" b="1" dirty="0">
                <a:solidFill>
                  <a:schemeClr val="bg2">
                    <a:lumMod val="60000"/>
                    <a:lumOff val="40000"/>
                  </a:schemeClr>
                </a:solidFill>
                <a:latin typeface="+mn-lt"/>
              </a:rPr>
              <a:t>Division de Gestion des Soins et Santé et Sécurité au Travail (DHMOSH)</a:t>
            </a:r>
            <a:endParaRPr lang="en-US" altLang="en-US" sz="2000" b="1" dirty="0">
              <a:solidFill>
                <a:schemeClr val="bg2">
                  <a:lumMod val="60000"/>
                  <a:lumOff val="40000"/>
                </a:schemeClr>
              </a:solidFill>
              <a:latin typeface="+mn-lt"/>
            </a:endParaRPr>
          </a:p>
          <a:p>
            <a:pPr algn="ctr">
              <a:buFont typeface="Wingdings 2" pitchFamily="2" charset="2"/>
              <a:buNone/>
            </a:pPr>
            <a:endParaRPr lang="en-US" altLang="en-US" sz="2000" b="1" dirty="0">
              <a:solidFill>
                <a:schemeClr val="bg2">
                  <a:lumMod val="60000"/>
                  <a:lumOff val="40000"/>
                </a:schemeClr>
              </a:solidFill>
              <a:latin typeface="+mn-lt"/>
            </a:endParaRPr>
          </a:p>
          <a:p>
            <a:pPr algn="ctr">
              <a:buFont typeface="Wingdings 2" pitchFamily="2" charset="2"/>
              <a:buNone/>
            </a:pPr>
            <a:r>
              <a:rPr lang="en-US" altLang="en-US" sz="2000" b="1" dirty="0">
                <a:solidFill>
                  <a:schemeClr val="bg2">
                    <a:lumMod val="60000"/>
                    <a:lumOff val="40000"/>
                  </a:schemeClr>
                </a:solidFill>
                <a:latin typeface="+mn-lt"/>
              </a:rPr>
              <a:t>Section de Santé Publique</a:t>
            </a:r>
            <a:endParaRPr lang="en-ZA" altLang="en-US" sz="1800" i="1" dirty="0">
              <a:solidFill>
                <a:srgbClr val="0000FF"/>
              </a:solidFill>
              <a:latin typeface="Baskerville Old Face" panose="02020602080505020303" pitchFamily="18" charset="77"/>
            </a:endParaRPr>
          </a:p>
        </p:txBody>
      </p:sp>
    </p:spTree>
    <p:extLst>
      <p:ext uri="{BB962C8B-B14F-4D97-AF65-F5344CB8AC3E}">
        <p14:creationId xmlns:p14="http://schemas.microsoft.com/office/powerpoint/2010/main" val="1963526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80975166-59A4-6840-BD09-1A89DBD13952}"/>
              </a:ext>
            </a:extLst>
          </p:cNvPr>
          <p:cNvSpPr>
            <a:spLocks noGrp="1"/>
          </p:cNvSpPr>
          <p:nvPr>
            <p:ph type="title"/>
          </p:nvPr>
        </p:nvSpPr>
        <p:spPr>
          <a:xfrm>
            <a:off x="651827" y="0"/>
            <a:ext cx="8778240" cy="1219200"/>
          </a:xfrm>
        </p:spPr>
        <p:txBody>
          <a:bodyPr/>
          <a:lstStyle/>
          <a:p>
            <a:pPr algn="ctr"/>
            <a:r>
              <a:rPr lang="en-US" altLang="en-US" sz="2800" dirty="0">
                <a:solidFill>
                  <a:srgbClr val="3CBBED"/>
                </a:solidFill>
              </a:rPr>
              <a:t>Qui n’est pas éligible à la PPE contre le VIH ?</a:t>
            </a:r>
            <a:endParaRPr lang="en-GB" altLang="en-US" sz="2800" dirty="0">
              <a:solidFill>
                <a:srgbClr val="3CBBED"/>
              </a:solidFill>
            </a:endParaRPr>
          </a:p>
        </p:txBody>
      </p:sp>
      <p:sp>
        <p:nvSpPr>
          <p:cNvPr id="22531" name="Content Placeholder 2">
            <a:extLst>
              <a:ext uri="{FF2B5EF4-FFF2-40B4-BE49-F238E27FC236}">
                <a16:creationId xmlns:a16="http://schemas.microsoft.com/office/drawing/2014/main" id="{AA769BDB-34AE-6F44-BBE4-9265A6BF88DA}"/>
              </a:ext>
            </a:extLst>
          </p:cNvPr>
          <p:cNvSpPr>
            <a:spLocks noGrp="1"/>
          </p:cNvSpPr>
          <p:nvPr>
            <p:ph idx="1"/>
          </p:nvPr>
        </p:nvSpPr>
        <p:spPr>
          <a:xfrm>
            <a:off x="639559" y="1828800"/>
            <a:ext cx="8778240" cy="4682067"/>
          </a:xfrm>
        </p:spPr>
        <p:txBody>
          <a:bodyPr/>
          <a:lstStyle/>
          <a:p>
            <a:pPr>
              <a:lnSpc>
                <a:spcPct val="110000"/>
              </a:lnSpc>
            </a:pPr>
            <a:r>
              <a:rPr lang="fr-FR" altLang="en-US" sz="2000" dirty="0">
                <a:solidFill>
                  <a:schemeClr val="bg2">
                    <a:lumMod val="75000"/>
                  </a:schemeClr>
                </a:solidFill>
                <a:latin typeface="+mn-lt"/>
              </a:rPr>
              <a:t>Les trousses ne sont pas disponibles pour les personnes qui sont / peuvent être;</a:t>
            </a:r>
          </a:p>
          <a:p>
            <a:pPr>
              <a:lnSpc>
                <a:spcPct val="110000"/>
              </a:lnSpc>
            </a:pPr>
            <a:endParaRPr lang="fr-FR" altLang="en-US" sz="2000" dirty="0">
              <a:solidFill>
                <a:schemeClr val="bg2">
                  <a:lumMod val="75000"/>
                </a:schemeClr>
              </a:solidFill>
              <a:latin typeface="+mn-lt"/>
            </a:endParaRPr>
          </a:p>
          <a:p>
            <a:pPr>
              <a:lnSpc>
                <a:spcPct val="110000"/>
              </a:lnSpc>
            </a:pPr>
            <a:endParaRPr lang="fr-FR" altLang="en-US" sz="2000" dirty="0">
              <a:solidFill>
                <a:schemeClr val="bg2">
                  <a:lumMod val="75000"/>
                </a:schemeClr>
              </a:solidFill>
              <a:latin typeface="+mn-lt"/>
            </a:endParaRPr>
          </a:p>
          <a:p>
            <a:pPr>
              <a:lnSpc>
                <a:spcPct val="110000"/>
              </a:lnSpc>
            </a:pPr>
            <a:r>
              <a:rPr lang="fr-FR" altLang="en-US" sz="2000" dirty="0">
                <a:solidFill>
                  <a:schemeClr val="bg2">
                    <a:lumMod val="75000"/>
                  </a:schemeClr>
                </a:solidFill>
                <a:latin typeface="+mn-lt"/>
              </a:rPr>
              <a:t>   </a:t>
            </a:r>
            <a:r>
              <a:rPr lang="fr-FR" altLang="en-US" sz="2000" b="1" dirty="0">
                <a:solidFill>
                  <a:schemeClr val="bg2">
                    <a:lumMod val="75000"/>
                  </a:schemeClr>
                </a:solidFill>
                <a:latin typeface="+mn-lt"/>
              </a:rPr>
              <a:t>Déjà infectées par le virus VIH, ou</a:t>
            </a:r>
          </a:p>
          <a:p>
            <a:pPr>
              <a:lnSpc>
                <a:spcPct val="110000"/>
              </a:lnSpc>
            </a:pPr>
            <a:endParaRPr lang="fr-FR" altLang="en-US" sz="2000" b="1" dirty="0">
              <a:solidFill>
                <a:schemeClr val="bg2">
                  <a:lumMod val="75000"/>
                </a:schemeClr>
              </a:solidFill>
              <a:latin typeface="+mn-lt"/>
            </a:endParaRPr>
          </a:p>
          <a:p>
            <a:pPr>
              <a:lnSpc>
                <a:spcPct val="110000"/>
              </a:lnSpc>
            </a:pPr>
            <a:endParaRPr lang="fr-FR" altLang="en-US" sz="2000" b="1" dirty="0">
              <a:solidFill>
                <a:schemeClr val="bg2">
                  <a:lumMod val="75000"/>
                </a:schemeClr>
              </a:solidFill>
              <a:latin typeface="+mn-lt"/>
            </a:endParaRPr>
          </a:p>
          <a:p>
            <a:pPr>
              <a:lnSpc>
                <a:spcPct val="110000"/>
              </a:lnSpc>
            </a:pPr>
            <a:r>
              <a:rPr lang="fr-FR" altLang="en-US" sz="2000" b="1" dirty="0">
                <a:solidFill>
                  <a:schemeClr val="bg2">
                    <a:lumMod val="75000"/>
                  </a:schemeClr>
                </a:solidFill>
                <a:latin typeface="+mn-lt"/>
              </a:rPr>
              <a:t>   Pour raison médicale, les trousses PPE ne sont pas disponibles pour les membres du personnel ou personnes à charge reconnues qui vivent déjà avec le VIH.</a:t>
            </a:r>
          </a:p>
          <a:p>
            <a:pPr>
              <a:lnSpc>
                <a:spcPct val="110000"/>
              </a:lnSpc>
            </a:pPr>
            <a:endParaRPr lang="fr-FR" altLang="en-US" sz="2000" dirty="0">
              <a:solidFill>
                <a:schemeClr val="bg2">
                  <a:lumMod val="75000"/>
                </a:schemeClr>
              </a:solidFill>
              <a:latin typeface="+mn-lt"/>
            </a:endParaRPr>
          </a:p>
          <a:p>
            <a:pPr>
              <a:lnSpc>
                <a:spcPct val="110000"/>
              </a:lnSpc>
            </a:pPr>
            <a:endParaRPr lang="fr-FR" altLang="en-US" sz="2000" b="1" dirty="0">
              <a:solidFill>
                <a:schemeClr val="bg2">
                  <a:lumMod val="75000"/>
                </a:schemeClr>
              </a:solidFill>
              <a:latin typeface="+mn-lt"/>
            </a:endParaRPr>
          </a:p>
          <a:p>
            <a:pPr marL="0" indent="0" eaLnBrk="1" hangingPunct="1">
              <a:buClr>
                <a:srgbClr val="FF0000"/>
              </a:buClr>
              <a:buNone/>
            </a:pPr>
            <a:endParaRPr lang="en-GB" altLang="en-US" sz="2000" b="1" dirty="0">
              <a:latin typeface="+mn-lt"/>
            </a:endParaRPr>
          </a:p>
        </p:txBody>
      </p:sp>
    </p:spTree>
    <p:extLst>
      <p:ext uri="{BB962C8B-B14F-4D97-AF65-F5344CB8AC3E}">
        <p14:creationId xmlns:p14="http://schemas.microsoft.com/office/powerpoint/2010/main" val="3509805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80975166-59A4-6840-BD09-1A89DBD13952}"/>
              </a:ext>
            </a:extLst>
          </p:cNvPr>
          <p:cNvSpPr>
            <a:spLocks noGrp="1"/>
          </p:cNvSpPr>
          <p:nvPr>
            <p:ph type="title"/>
          </p:nvPr>
        </p:nvSpPr>
        <p:spPr>
          <a:xfrm>
            <a:off x="651827" y="0"/>
            <a:ext cx="8778240" cy="914400"/>
          </a:xfrm>
        </p:spPr>
        <p:txBody>
          <a:bodyPr/>
          <a:lstStyle/>
          <a:p>
            <a:pPr algn="ctr"/>
            <a:r>
              <a:rPr lang="en-US" altLang="en-US" sz="2800" dirty="0">
                <a:solidFill>
                  <a:srgbClr val="3CBBED"/>
                </a:solidFill>
              </a:rPr>
              <a:t>La trousse PPE de l’ONU - </a:t>
            </a:r>
            <a:r>
              <a:rPr lang="en-US" altLang="en-US" sz="2800" i="1" dirty="0">
                <a:solidFill>
                  <a:srgbClr val="3CBBED"/>
                </a:solidFill>
              </a:rPr>
              <a:t>Contenu</a:t>
            </a:r>
            <a:endParaRPr lang="en-GB" altLang="en-US" sz="2800" dirty="0">
              <a:solidFill>
                <a:srgbClr val="3CBBED"/>
              </a:solidFill>
            </a:endParaRPr>
          </a:p>
        </p:txBody>
      </p:sp>
      <p:sp>
        <p:nvSpPr>
          <p:cNvPr id="22531" name="Content Placeholder 2">
            <a:extLst>
              <a:ext uri="{FF2B5EF4-FFF2-40B4-BE49-F238E27FC236}">
                <a16:creationId xmlns:a16="http://schemas.microsoft.com/office/drawing/2014/main" id="{AA769BDB-34AE-6F44-BBE4-9265A6BF88DA}"/>
              </a:ext>
            </a:extLst>
          </p:cNvPr>
          <p:cNvSpPr>
            <a:spLocks noGrp="1"/>
          </p:cNvSpPr>
          <p:nvPr>
            <p:ph idx="1"/>
          </p:nvPr>
        </p:nvSpPr>
        <p:spPr>
          <a:xfrm>
            <a:off x="570547" y="1219200"/>
            <a:ext cx="8956040" cy="5486400"/>
          </a:xfrm>
        </p:spPr>
        <p:txBody>
          <a:bodyPr/>
          <a:lstStyle/>
          <a:p>
            <a:pPr marL="0" indent="0">
              <a:buClr>
                <a:srgbClr val="FF0000"/>
              </a:buClr>
              <a:buNone/>
            </a:pPr>
            <a:r>
              <a:rPr lang="en-GB" altLang="en-US" sz="2000" dirty="0">
                <a:solidFill>
                  <a:srgbClr val="80878A"/>
                </a:solidFill>
                <a:latin typeface="+mn-lt"/>
              </a:rPr>
              <a:t>1. </a:t>
            </a:r>
            <a:r>
              <a:rPr lang="en-GB" altLang="en-US" sz="2000" b="1" dirty="0">
                <a:latin typeface="+mn-lt"/>
              </a:rPr>
              <a:t>Médicaments antirétroviraux:</a:t>
            </a:r>
          </a:p>
          <a:p>
            <a:pPr marL="0" indent="0">
              <a:buClr>
                <a:srgbClr val="FF0000"/>
              </a:buClr>
              <a:buNone/>
            </a:pPr>
            <a:r>
              <a:rPr lang="en-GB" altLang="en-US" sz="2000" b="1" dirty="0">
                <a:latin typeface="+mn-lt"/>
              </a:rPr>
              <a:t>        </a:t>
            </a:r>
            <a:r>
              <a:rPr lang="fr-FR" altLang="en-US" sz="2000" dirty="0">
                <a:latin typeface="+mn-lt"/>
              </a:rPr>
              <a:t>- Un médicament anti-rétroviral (pour 28 jours)</a:t>
            </a:r>
          </a:p>
          <a:p>
            <a:pPr marL="192024" lvl="1" indent="0">
              <a:buClr>
                <a:srgbClr val="FF0000"/>
              </a:buClr>
              <a:buNone/>
            </a:pPr>
            <a:r>
              <a:rPr lang="fr-FR" altLang="en-US" sz="2000" dirty="0">
                <a:latin typeface="+mn-lt"/>
              </a:rPr>
              <a:t>     - Un comprimé combiné (3 médicaments en un comprimé).</a:t>
            </a:r>
          </a:p>
          <a:p>
            <a:pPr marL="192024" lvl="1" indent="0">
              <a:buClr>
                <a:srgbClr val="FF0000"/>
              </a:buClr>
              <a:buNone/>
            </a:pPr>
            <a:r>
              <a:rPr lang="fr-FR" altLang="en-US" sz="2000" dirty="0">
                <a:latin typeface="+mn-lt"/>
              </a:rPr>
              <a:t>     - Un comprimé par JOUR pendant 28 jours</a:t>
            </a:r>
            <a:endParaRPr lang="en-ZA" altLang="en-US" sz="2000" dirty="0">
              <a:latin typeface="+mn-lt"/>
            </a:endParaRPr>
          </a:p>
          <a:p>
            <a:pPr marL="192024" lvl="1" indent="0" eaLnBrk="1" hangingPunct="1">
              <a:buClr>
                <a:srgbClr val="FF0000"/>
              </a:buClr>
              <a:buNone/>
            </a:pPr>
            <a:endParaRPr lang="en-ZA" altLang="en-US" sz="2000" dirty="0">
              <a:latin typeface="+mn-lt"/>
            </a:endParaRPr>
          </a:p>
          <a:p>
            <a:pPr marL="0" indent="0">
              <a:buClr>
                <a:srgbClr val="FF0000"/>
              </a:buClr>
              <a:buNone/>
            </a:pPr>
            <a:r>
              <a:rPr lang="en-GB" altLang="en-US" sz="2000" dirty="0">
                <a:latin typeface="+mn-lt"/>
              </a:rPr>
              <a:t>2. </a:t>
            </a:r>
            <a:r>
              <a:rPr lang="en-GB" altLang="en-US" sz="2000" b="1" dirty="0">
                <a:latin typeface="+mn-lt"/>
              </a:rPr>
              <a:t>Test de grossesse</a:t>
            </a:r>
            <a:r>
              <a:rPr lang="en-ZA" altLang="en-US" sz="2000" dirty="0">
                <a:latin typeface="+mn-lt"/>
              </a:rPr>
              <a:t>    </a:t>
            </a:r>
            <a:endParaRPr lang="fr-FR" altLang="en-US" sz="2000" dirty="0">
              <a:latin typeface="+mn-lt"/>
            </a:endParaRPr>
          </a:p>
          <a:p>
            <a:pPr marL="192024" lvl="1" indent="0">
              <a:buClr>
                <a:srgbClr val="FF0000"/>
              </a:buClr>
              <a:buNone/>
            </a:pPr>
            <a:r>
              <a:rPr lang="fr-FR" altLang="en-US" sz="2000" dirty="0">
                <a:latin typeface="+mn-lt"/>
              </a:rPr>
              <a:t>     - Afin de déterminer si une femme exposée en âge de procréer, était déjà enceinte avant une exposition potentielle au virus</a:t>
            </a:r>
            <a:r>
              <a:rPr lang="en-ZA" altLang="en-US" sz="2000" dirty="0">
                <a:latin typeface="+mn-lt"/>
              </a:rPr>
              <a:t> </a:t>
            </a:r>
          </a:p>
          <a:p>
            <a:pPr marL="192024" lvl="1" indent="0" eaLnBrk="1" hangingPunct="1">
              <a:buClr>
                <a:srgbClr val="FF0000"/>
              </a:buClr>
              <a:buNone/>
            </a:pPr>
            <a:endParaRPr lang="en-ZA" altLang="en-US" sz="2000" dirty="0">
              <a:latin typeface="+mn-lt"/>
            </a:endParaRPr>
          </a:p>
          <a:p>
            <a:pPr marL="0" indent="0">
              <a:buClr>
                <a:srgbClr val="FF0000"/>
              </a:buClr>
              <a:buNone/>
            </a:pPr>
            <a:r>
              <a:rPr lang="en-GB" altLang="en-US" sz="2000" dirty="0">
                <a:latin typeface="+mn-lt"/>
              </a:rPr>
              <a:t>3. </a:t>
            </a:r>
            <a:r>
              <a:rPr lang="fr-FR" altLang="en-US" sz="2000" b="1" dirty="0">
                <a:latin typeface="+mn-lt"/>
              </a:rPr>
              <a:t>Contraception orale d'urgence (pilule «du lendemain»)</a:t>
            </a:r>
            <a:endParaRPr lang="en-GB" altLang="en-US" sz="2000" dirty="0">
              <a:latin typeface="+mn-lt"/>
            </a:endParaRPr>
          </a:p>
          <a:p>
            <a:pPr marL="192024" lvl="1" indent="0">
              <a:buClr>
                <a:srgbClr val="FF0000"/>
              </a:buClr>
              <a:buNone/>
            </a:pPr>
            <a:r>
              <a:rPr lang="en-ZA" altLang="en-US" sz="2000" dirty="0">
                <a:latin typeface="+mn-lt"/>
              </a:rPr>
              <a:t>     - </a:t>
            </a:r>
            <a:r>
              <a:rPr lang="fr-FR" altLang="en-US" sz="2000" dirty="0">
                <a:latin typeface="+mn-lt"/>
              </a:rPr>
              <a:t>Comprimés de lévonorgestrel pour prévenir les grossesses non désirées.</a:t>
            </a:r>
            <a:r>
              <a:rPr lang="en-ZA" altLang="en-US" sz="2000" dirty="0">
                <a:latin typeface="+mn-lt"/>
              </a:rPr>
              <a:t> </a:t>
            </a:r>
          </a:p>
          <a:p>
            <a:pPr marL="192024" lvl="1" indent="0" eaLnBrk="1" hangingPunct="1">
              <a:buClr>
                <a:srgbClr val="FF0000"/>
              </a:buClr>
              <a:buNone/>
            </a:pPr>
            <a:endParaRPr lang="en-GB" altLang="en-US" sz="2000" dirty="0">
              <a:latin typeface="+mn-lt"/>
            </a:endParaRPr>
          </a:p>
          <a:p>
            <a:pPr marL="0" indent="0">
              <a:buClr>
                <a:srgbClr val="FF0000"/>
              </a:buClr>
              <a:buNone/>
            </a:pPr>
            <a:r>
              <a:rPr lang="en-GB" altLang="en-US" sz="2000" dirty="0">
                <a:latin typeface="+mn-lt"/>
              </a:rPr>
              <a:t>4. </a:t>
            </a:r>
            <a:r>
              <a:rPr lang="fr-FR" altLang="en-US" sz="2000" b="1" dirty="0">
                <a:latin typeface="+mn-lt"/>
              </a:rPr>
              <a:t>Guide </a:t>
            </a:r>
            <a:r>
              <a:rPr lang="fr-FR" altLang="en-US" sz="2000" dirty="0">
                <a:latin typeface="+mn-lt"/>
              </a:rPr>
              <a:t>d</a:t>
            </a:r>
            <a:r>
              <a:rPr lang="en-GB" altLang="en-US" sz="2000" dirty="0">
                <a:latin typeface="+mn-lt"/>
              </a:rPr>
              <a:t>’utilisation des trousses PPE</a:t>
            </a:r>
          </a:p>
          <a:p>
            <a:pPr marL="192024" lvl="1" indent="0">
              <a:buClr>
                <a:srgbClr val="FF0000"/>
              </a:buClr>
              <a:buNone/>
            </a:pPr>
            <a:r>
              <a:rPr lang="en-ZA" altLang="en-US" sz="2000" dirty="0">
                <a:latin typeface="+mn-lt"/>
              </a:rPr>
              <a:t>    </a:t>
            </a:r>
            <a:r>
              <a:rPr lang="fr-FR" altLang="en-US" sz="2000" dirty="0">
                <a:latin typeface="+mn-lt"/>
              </a:rPr>
              <a:t> - Conseils pour le dépositaire de la trousse PPE, le patient et le praticien</a:t>
            </a:r>
            <a:endParaRPr lang="en-ZA" altLang="en-US" sz="2000" dirty="0">
              <a:highlight>
                <a:srgbClr val="FFFF00"/>
              </a:highlight>
              <a:latin typeface="+mn-lt"/>
            </a:endParaRPr>
          </a:p>
          <a:p>
            <a:pPr eaLnBrk="1" hangingPunct="1">
              <a:buClr>
                <a:srgbClr val="FF0000"/>
              </a:buClr>
              <a:buFont typeface="Webdings" pitchFamily="2" charset="2"/>
              <a:buChar char="-"/>
            </a:pPr>
            <a:endParaRPr lang="en-GB" altLang="en-US" dirty="0">
              <a:solidFill>
                <a:srgbClr val="0000FF"/>
              </a:solidFill>
              <a:latin typeface="Baskerville Old Face" panose="02020602080505020303" pitchFamily="18" charset="77"/>
            </a:endParaRPr>
          </a:p>
        </p:txBody>
      </p:sp>
    </p:spTree>
    <p:extLst>
      <p:ext uri="{BB962C8B-B14F-4D97-AF65-F5344CB8AC3E}">
        <p14:creationId xmlns:p14="http://schemas.microsoft.com/office/powerpoint/2010/main" val="2559048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4105D55A-E39D-084B-95EF-01D880B2ED79}"/>
              </a:ext>
            </a:extLst>
          </p:cNvPr>
          <p:cNvSpPr>
            <a:spLocks noGrp="1"/>
          </p:cNvSpPr>
          <p:nvPr>
            <p:ph type="title"/>
          </p:nvPr>
        </p:nvSpPr>
        <p:spPr>
          <a:xfrm>
            <a:off x="77787" y="-1"/>
            <a:ext cx="9352280" cy="914401"/>
          </a:xfrm>
        </p:spPr>
        <p:txBody>
          <a:bodyPr/>
          <a:lstStyle/>
          <a:p>
            <a:r>
              <a:rPr lang="en-US" altLang="en-US" sz="2700" dirty="0">
                <a:solidFill>
                  <a:srgbClr val="3CBBED"/>
                </a:solidFill>
              </a:rPr>
              <a:t>Pourquoi avoir des trousses dans les lieux d’affectation? </a:t>
            </a:r>
            <a:endParaRPr lang="en-GB" altLang="en-US" sz="2700" dirty="0">
              <a:solidFill>
                <a:srgbClr val="3CBBED"/>
              </a:solidFill>
            </a:endParaRPr>
          </a:p>
        </p:txBody>
      </p:sp>
      <p:sp>
        <p:nvSpPr>
          <p:cNvPr id="16387" name="Content Placeholder 2">
            <a:extLst>
              <a:ext uri="{FF2B5EF4-FFF2-40B4-BE49-F238E27FC236}">
                <a16:creationId xmlns:a16="http://schemas.microsoft.com/office/drawing/2014/main" id="{9D9A4EC2-00D2-477A-A73D-6C12403EF506}"/>
              </a:ext>
            </a:extLst>
          </p:cNvPr>
          <p:cNvSpPr>
            <a:spLocks noGrp="1"/>
          </p:cNvSpPr>
          <p:nvPr>
            <p:ph idx="1"/>
          </p:nvPr>
        </p:nvSpPr>
        <p:spPr>
          <a:xfrm>
            <a:off x="489267" y="1463040"/>
            <a:ext cx="8778240" cy="4682067"/>
          </a:xfrm>
        </p:spPr>
        <p:txBody>
          <a:bodyPr/>
          <a:lstStyle/>
          <a:p>
            <a:pPr marL="0" indent="0" algn="ctr">
              <a:buClr>
                <a:srgbClr val="FF0000"/>
              </a:buClr>
              <a:buNone/>
              <a:defRPr/>
            </a:pPr>
            <a:endParaRPr lang="en-ZA" altLang="en-US" i="1" dirty="0">
              <a:solidFill>
                <a:srgbClr val="0000FF"/>
              </a:solidFill>
              <a:latin typeface="Baskerville Old Face" panose="02020602080505020303" pitchFamily="18" charset="0"/>
            </a:endParaRPr>
          </a:p>
          <a:p>
            <a:r>
              <a:rPr lang="fr-FR" altLang="en-US" sz="2000" dirty="0">
                <a:latin typeface="+mn-lt"/>
              </a:rPr>
              <a:t>Les trousses sont fournies pour que </a:t>
            </a:r>
          </a:p>
          <a:p>
            <a:endParaRPr lang="fr-FR" altLang="en-US" sz="2000" dirty="0">
              <a:latin typeface="+mn-lt"/>
            </a:endParaRPr>
          </a:p>
          <a:p>
            <a:pPr lvl="2">
              <a:lnSpc>
                <a:spcPct val="110000"/>
              </a:lnSpc>
            </a:pPr>
            <a:r>
              <a:rPr lang="fr-FR" altLang="en-US" sz="2000" dirty="0">
                <a:solidFill>
                  <a:schemeClr val="bg2">
                    <a:lumMod val="75000"/>
                  </a:schemeClr>
                </a:solidFill>
                <a:latin typeface="+mn-lt"/>
              </a:rPr>
              <a:t>le médicament puisse être pris dès que possible - </a:t>
            </a:r>
            <a:r>
              <a:rPr lang="fr-FR" altLang="en-US" sz="2000" dirty="0">
                <a:solidFill>
                  <a:schemeClr val="accent2"/>
                </a:solidFill>
                <a:latin typeface="+mn-lt"/>
              </a:rPr>
              <a:t>c'est-à-dire dans les 2 heures et au plus tard 72 heures </a:t>
            </a:r>
            <a:r>
              <a:rPr lang="fr-FR" altLang="en-US" sz="2000" dirty="0">
                <a:solidFill>
                  <a:schemeClr val="bg2">
                    <a:lumMod val="75000"/>
                  </a:schemeClr>
                </a:solidFill>
                <a:latin typeface="+mn-lt"/>
              </a:rPr>
              <a:t>après une éventuelle exposition VIH, et, </a:t>
            </a:r>
            <a:r>
              <a:rPr lang="fr-FR" altLang="en-US" sz="2000" dirty="0">
                <a:solidFill>
                  <a:schemeClr val="accent2"/>
                </a:solidFill>
                <a:latin typeface="+mn-lt"/>
              </a:rPr>
              <a:t> </a:t>
            </a:r>
            <a:endParaRPr lang="fr-FR" altLang="en-US" sz="2000" i="1" dirty="0">
              <a:solidFill>
                <a:schemeClr val="bg2">
                  <a:lumMod val="75000"/>
                </a:schemeClr>
              </a:solidFill>
              <a:latin typeface="+mn-lt"/>
            </a:endParaRPr>
          </a:p>
          <a:p>
            <a:pPr lvl="2">
              <a:lnSpc>
                <a:spcPct val="110000"/>
              </a:lnSpc>
            </a:pPr>
            <a:endParaRPr lang="fr-FR" altLang="en-US" sz="2000" i="1" dirty="0">
              <a:latin typeface="+mn-lt"/>
            </a:endParaRPr>
          </a:p>
          <a:p>
            <a:pPr lvl="2">
              <a:lnSpc>
                <a:spcPct val="110000"/>
              </a:lnSpc>
            </a:pPr>
            <a:r>
              <a:rPr lang="fr-FR" altLang="en-US" sz="2000" dirty="0">
                <a:solidFill>
                  <a:schemeClr val="bg2">
                    <a:lumMod val="75000"/>
                  </a:schemeClr>
                </a:solidFill>
                <a:latin typeface="+mn-lt"/>
              </a:rPr>
              <a:t>les dispositions nécessaires puissent être prises pour l'évacuation du patient vers un lieu disposant d'installations médicales adéquates, afin de poursuivre la prophylaxie post-exposition</a:t>
            </a:r>
          </a:p>
          <a:p>
            <a:pPr marL="0" indent="0">
              <a:buClr>
                <a:srgbClr val="FF0000"/>
              </a:buClr>
              <a:buNone/>
              <a:defRPr/>
            </a:pPr>
            <a:endParaRPr lang="en-GB" altLang="en-US" dirty="0">
              <a:solidFill>
                <a:srgbClr val="0000FF"/>
              </a:solidFill>
              <a:latin typeface="Baskerville Old Face" panose="02020602080505020303" pitchFamily="18" charset="0"/>
            </a:endParaRPr>
          </a:p>
        </p:txBody>
      </p:sp>
    </p:spTree>
    <p:extLst>
      <p:ext uri="{BB962C8B-B14F-4D97-AF65-F5344CB8AC3E}">
        <p14:creationId xmlns:p14="http://schemas.microsoft.com/office/powerpoint/2010/main" val="4014605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4105D55A-E39D-084B-95EF-01D880B2ED79}"/>
              </a:ext>
            </a:extLst>
          </p:cNvPr>
          <p:cNvSpPr>
            <a:spLocks noGrp="1"/>
          </p:cNvSpPr>
          <p:nvPr>
            <p:ph type="title"/>
          </p:nvPr>
        </p:nvSpPr>
        <p:spPr>
          <a:xfrm>
            <a:off x="651827" y="0"/>
            <a:ext cx="8778240" cy="914400"/>
          </a:xfrm>
        </p:spPr>
        <p:txBody>
          <a:bodyPr/>
          <a:lstStyle/>
          <a:p>
            <a:pPr algn="ctr"/>
            <a:r>
              <a:rPr lang="fr-FR" altLang="en-US" sz="2800" dirty="0">
                <a:solidFill>
                  <a:srgbClr val="3CBBED"/>
                </a:solidFill>
              </a:rPr>
              <a:t>Le consentement du patient est-il requis?</a:t>
            </a:r>
            <a:endParaRPr lang="en-GB" altLang="en-US" sz="2800" dirty="0">
              <a:solidFill>
                <a:srgbClr val="3CBBED"/>
              </a:solidFill>
            </a:endParaRPr>
          </a:p>
        </p:txBody>
      </p:sp>
      <p:sp>
        <p:nvSpPr>
          <p:cNvPr id="16387" name="Content Placeholder 2">
            <a:extLst>
              <a:ext uri="{FF2B5EF4-FFF2-40B4-BE49-F238E27FC236}">
                <a16:creationId xmlns:a16="http://schemas.microsoft.com/office/drawing/2014/main" id="{9D9A4EC2-00D2-477A-A73D-6C12403EF506}"/>
              </a:ext>
            </a:extLst>
          </p:cNvPr>
          <p:cNvSpPr>
            <a:spLocks noGrp="1"/>
          </p:cNvSpPr>
          <p:nvPr>
            <p:ph idx="1"/>
          </p:nvPr>
        </p:nvSpPr>
        <p:spPr>
          <a:xfrm>
            <a:off x="489267" y="1316566"/>
            <a:ext cx="8778240" cy="4682067"/>
          </a:xfrm>
        </p:spPr>
        <p:txBody>
          <a:bodyPr/>
          <a:lstStyle/>
          <a:p>
            <a:pPr marL="0" indent="0" algn="ctr">
              <a:buClr>
                <a:srgbClr val="FF0000"/>
              </a:buClr>
              <a:buNone/>
              <a:defRPr/>
            </a:pPr>
            <a:endParaRPr lang="en-ZA" altLang="en-US" sz="2000" i="1" dirty="0">
              <a:solidFill>
                <a:srgbClr val="0000FF"/>
              </a:solidFill>
              <a:latin typeface="+mn-lt"/>
            </a:endParaRPr>
          </a:p>
          <a:p>
            <a:pPr eaLnBrk="1" hangingPunct="1">
              <a:buClr>
                <a:srgbClr val="FF0000"/>
              </a:buClr>
              <a:buFontTx/>
              <a:buChar char="-"/>
              <a:defRPr/>
            </a:pPr>
            <a:r>
              <a:rPr lang="en-GB" altLang="en-US" sz="2000" b="1" dirty="0">
                <a:latin typeface="+mn-lt"/>
              </a:rPr>
              <a:t>OUI</a:t>
            </a:r>
            <a:r>
              <a:rPr lang="en-GB" altLang="en-US" sz="2000" dirty="0">
                <a:latin typeface="+mn-lt"/>
              </a:rPr>
              <a:t> </a:t>
            </a:r>
          </a:p>
          <a:p>
            <a:pPr eaLnBrk="1" hangingPunct="1">
              <a:buClr>
                <a:srgbClr val="FF0000"/>
              </a:buClr>
              <a:buFontTx/>
              <a:buChar char="-"/>
              <a:defRPr/>
            </a:pPr>
            <a:endParaRPr lang="en-GB" altLang="en-US" sz="2000" dirty="0">
              <a:latin typeface="+mn-lt"/>
            </a:endParaRPr>
          </a:p>
          <a:p>
            <a:pPr>
              <a:buClr>
                <a:srgbClr val="FF0000"/>
              </a:buClr>
              <a:buFontTx/>
              <a:buChar char="-"/>
              <a:defRPr/>
            </a:pPr>
            <a:r>
              <a:rPr lang="fr-FR" altLang="en-US" sz="2000" b="1" dirty="0">
                <a:latin typeface="+mn-lt"/>
              </a:rPr>
              <a:t>AVANT </a:t>
            </a:r>
            <a:r>
              <a:rPr lang="fr-FR" altLang="en-US" sz="2000" dirty="0">
                <a:latin typeface="+mn-lt"/>
              </a:rPr>
              <a:t>que le médecin en charge n'initie la prophylaxie post-exposition, il/elle doit d'abord obtenir le consentement du patient.</a:t>
            </a:r>
          </a:p>
          <a:p>
            <a:pPr>
              <a:buClr>
                <a:srgbClr val="FF0000"/>
              </a:buClr>
              <a:buFontTx/>
              <a:buChar char="-"/>
              <a:defRPr/>
            </a:pPr>
            <a:endParaRPr lang="fr-FR" altLang="en-US" sz="2000" dirty="0">
              <a:latin typeface="+mn-lt"/>
            </a:endParaRPr>
          </a:p>
          <a:p>
            <a:pPr>
              <a:buClr>
                <a:srgbClr val="FF0000"/>
              </a:buClr>
              <a:buFontTx/>
              <a:buChar char="-"/>
              <a:defRPr/>
            </a:pPr>
            <a:r>
              <a:rPr lang="fr-FR" altLang="en-US" sz="2000" b="1" dirty="0">
                <a:latin typeface="+mn-lt"/>
              </a:rPr>
              <a:t>CONFIDENTIALITÉ</a:t>
            </a:r>
            <a:r>
              <a:rPr lang="fr-FR" altLang="en-US" sz="2000" dirty="0">
                <a:latin typeface="+mn-lt"/>
              </a:rPr>
              <a:t>: Oui, toutes les informations et les documents concernant la PPE liés au VIH, agressions sexuelles ou accidents du travail doivent être traités avec la plus stricte confidentialité.</a:t>
            </a:r>
            <a:endParaRPr lang="en-GB" altLang="en-US" sz="2000" dirty="0">
              <a:solidFill>
                <a:schemeClr val="bg2">
                  <a:lumMod val="75000"/>
                </a:schemeClr>
              </a:solidFill>
              <a:latin typeface="+mn-lt"/>
            </a:endParaRPr>
          </a:p>
          <a:p>
            <a:pPr>
              <a:buClr>
                <a:srgbClr val="FF0000"/>
              </a:buClr>
              <a:buFont typeface="Webdings" panose="05030102010509060703" pitchFamily="18" charset="2"/>
              <a:buChar char="-"/>
              <a:defRPr/>
            </a:pPr>
            <a:endParaRPr lang="en-GB" altLang="en-US" dirty="0">
              <a:solidFill>
                <a:srgbClr val="0000FF"/>
              </a:solidFill>
              <a:latin typeface="Baskerville Old Face" panose="02020602080505020303" pitchFamily="18" charset="0"/>
            </a:endParaRPr>
          </a:p>
          <a:p>
            <a:pPr marL="0" indent="0">
              <a:buClr>
                <a:srgbClr val="FF0000"/>
              </a:buClr>
              <a:buNone/>
              <a:defRPr/>
            </a:pPr>
            <a:endParaRPr lang="en-GB" altLang="en-US" dirty="0">
              <a:solidFill>
                <a:srgbClr val="0000FF"/>
              </a:solidFill>
              <a:latin typeface="Baskerville Old Face" panose="02020602080505020303" pitchFamily="18" charset="0"/>
            </a:endParaRPr>
          </a:p>
        </p:txBody>
      </p:sp>
    </p:spTree>
    <p:extLst>
      <p:ext uri="{BB962C8B-B14F-4D97-AF65-F5344CB8AC3E}">
        <p14:creationId xmlns:p14="http://schemas.microsoft.com/office/powerpoint/2010/main" val="3281658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4105D55A-E39D-084B-95EF-01D880B2ED79}"/>
              </a:ext>
            </a:extLst>
          </p:cNvPr>
          <p:cNvSpPr>
            <a:spLocks noGrp="1"/>
          </p:cNvSpPr>
          <p:nvPr>
            <p:ph type="title"/>
          </p:nvPr>
        </p:nvSpPr>
        <p:spPr>
          <a:xfrm>
            <a:off x="651827" y="0"/>
            <a:ext cx="8778240" cy="1219200"/>
          </a:xfrm>
        </p:spPr>
        <p:txBody>
          <a:bodyPr/>
          <a:lstStyle/>
          <a:p>
            <a:pPr algn="ctr"/>
            <a:r>
              <a:rPr lang="en-US" altLang="en-US" sz="2800" dirty="0">
                <a:solidFill>
                  <a:srgbClr val="3CBBED"/>
                </a:solidFill>
              </a:rPr>
              <a:t>Qui est éligible à la trousse PPE de l’ONU?</a:t>
            </a:r>
            <a:endParaRPr lang="en-GB" altLang="en-US" sz="2800" dirty="0">
              <a:solidFill>
                <a:srgbClr val="3CBBED"/>
              </a:solidFill>
            </a:endParaRPr>
          </a:p>
        </p:txBody>
      </p:sp>
      <p:sp>
        <p:nvSpPr>
          <p:cNvPr id="16387" name="Content Placeholder 2">
            <a:extLst>
              <a:ext uri="{FF2B5EF4-FFF2-40B4-BE49-F238E27FC236}">
                <a16:creationId xmlns:a16="http://schemas.microsoft.com/office/drawing/2014/main" id="{9D9A4EC2-00D2-477A-A73D-6C12403EF506}"/>
              </a:ext>
            </a:extLst>
          </p:cNvPr>
          <p:cNvSpPr>
            <a:spLocks noGrp="1"/>
          </p:cNvSpPr>
          <p:nvPr>
            <p:ph idx="1"/>
          </p:nvPr>
        </p:nvSpPr>
        <p:spPr>
          <a:xfrm>
            <a:off x="489267" y="1463041"/>
            <a:ext cx="8778240" cy="1737360"/>
          </a:xfrm>
        </p:spPr>
        <p:txBody>
          <a:bodyPr/>
          <a:lstStyle/>
          <a:p>
            <a:pPr marL="0" indent="0" eaLnBrk="1" hangingPunct="1">
              <a:buClr>
                <a:srgbClr val="FF0000"/>
              </a:buClr>
              <a:buNone/>
              <a:defRPr/>
            </a:pPr>
            <a:endParaRPr lang="en-GB" altLang="en-US" dirty="0">
              <a:latin typeface="+mn-lt"/>
            </a:endParaRPr>
          </a:p>
          <a:p>
            <a:pPr>
              <a:buClr>
                <a:srgbClr val="FF0000"/>
              </a:buClr>
              <a:buFont typeface="Webdings" panose="05030102010509060703" pitchFamily="18" charset="2"/>
              <a:buChar char="-"/>
              <a:defRPr/>
            </a:pPr>
            <a:endParaRPr lang="en-GB" altLang="en-US" dirty="0">
              <a:solidFill>
                <a:srgbClr val="0000FF"/>
              </a:solidFill>
              <a:latin typeface="Baskerville Old Face" panose="02020602080505020303" pitchFamily="18" charset="0"/>
            </a:endParaRPr>
          </a:p>
        </p:txBody>
      </p:sp>
      <p:sp>
        <p:nvSpPr>
          <p:cNvPr id="4" name="Content Placeholder 2">
            <a:extLst>
              <a:ext uri="{FF2B5EF4-FFF2-40B4-BE49-F238E27FC236}">
                <a16:creationId xmlns:a16="http://schemas.microsoft.com/office/drawing/2014/main" id="{A9338F53-CD45-0B4A-96B2-5430A621DD8B}"/>
              </a:ext>
            </a:extLst>
          </p:cNvPr>
          <p:cNvSpPr txBox="1">
            <a:spLocks/>
          </p:cNvSpPr>
          <p:nvPr/>
        </p:nvSpPr>
        <p:spPr>
          <a:xfrm>
            <a:off x="382587" y="2895600"/>
            <a:ext cx="6867785" cy="2133600"/>
          </a:xfrm>
          <a:prstGeom prst="rect">
            <a:avLst/>
          </a:prstGeom>
        </p:spPr>
        <p:txBody>
          <a:bodyPr/>
          <a:lstStyle>
            <a:lvl1pPr marL="182880" indent="-182880" algn="l" defTabSz="975482" rtl="0" eaLnBrk="1" latinLnBrk="0" hangingPunct="1">
              <a:lnSpc>
                <a:spcPct val="114000"/>
              </a:lnSpc>
              <a:spcBef>
                <a:spcPts val="0"/>
              </a:spcBef>
              <a:buClr>
                <a:schemeClr val="tx1"/>
              </a:buClr>
              <a:buSzPct val="120000"/>
              <a:buFont typeface="Arial" panose="020B0604020202020204" pitchFamily="34" charset="0"/>
              <a:buChar char="•"/>
              <a:defRPr sz="1600" b="0" kern="1200">
                <a:solidFill>
                  <a:schemeClr val="bg2">
                    <a:lumMod val="50000"/>
                  </a:schemeClr>
                </a:solidFill>
                <a:latin typeface="Arial" panose="020B0604020202020204" pitchFamily="34" charset="0"/>
                <a:ea typeface="+mn-ea"/>
                <a:cs typeface="+mn-cs"/>
              </a:defRPr>
            </a:lvl1pPr>
            <a:lvl2pPr marL="420624" indent="-228600" algn="l" defTabSz="975482" rtl="0" eaLnBrk="1" latinLnBrk="0" hangingPunct="1">
              <a:lnSpc>
                <a:spcPct val="114000"/>
              </a:lnSpc>
              <a:spcBef>
                <a:spcPts val="0"/>
              </a:spcBef>
              <a:buClr>
                <a:schemeClr val="tx1"/>
              </a:buClr>
              <a:buSzPct val="120000"/>
              <a:buFont typeface="Arial" panose="020B0604020202020204" pitchFamily="34" charset="0"/>
              <a:buChar char="–"/>
              <a:defRPr sz="1600" kern="1200">
                <a:solidFill>
                  <a:schemeClr val="bg2">
                    <a:lumMod val="50000"/>
                  </a:schemeClr>
                </a:solidFill>
                <a:latin typeface="Arial" panose="020B0604020202020204" pitchFamily="34" charset="0"/>
                <a:ea typeface="+mn-ea"/>
                <a:cs typeface="+mn-cs"/>
              </a:defRPr>
            </a:lvl2pPr>
            <a:lvl3pPr marL="914400" indent="-228600" algn="l" defTabSz="975482" rtl="0" eaLnBrk="1" latinLnBrk="0" hangingPunct="1">
              <a:lnSpc>
                <a:spcPct val="114000"/>
              </a:lnSpc>
              <a:spcBef>
                <a:spcPts val="0"/>
              </a:spcBef>
              <a:buClr>
                <a:schemeClr val="tx1"/>
              </a:buClr>
              <a:buSzPct val="120000"/>
              <a:buFont typeface="Arial" panose="020B0604020202020204" pitchFamily="34" charset="0"/>
              <a:buChar char="–"/>
              <a:defRPr sz="1600" kern="1200">
                <a:solidFill>
                  <a:schemeClr val="bg2">
                    <a:lumMod val="50000"/>
                  </a:schemeClr>
                </a:solidFill>
                <a:latin typeface="Arial" panose="020B0604020202020204" pitchFamily="34" charset="0"/>
                <a:ea typeface="+mn-ea"/>
                <a:cs typeface="+mn-cs"/>
              </a:defRPr>
            </a:lvl3pPr>
            <a:lvl4pPr marL="1707093" indent="-243870" algn="l" defTabSz="975482" rtl="0" eaLnBrk="1" latinLnBrk="0" hangingPunct="1">
              <a:spcBef>
                <a:spcPct val="20000"/>
              </a:spcBef>
              <a:buFont typeface="Arial" panose="020B0604020202020204" pitchFamily="34" charset="0"/>
              <a:buChar char="–"/>
              <a:defRPr sz="1700" kern="1200">
                <a:solidFill>
                  <a:schemeClr val="bg2">
                    <a:lumMod val="50000"/>
                  </a:schemeClr>
                </a:solidFill>
                <a:latin typeface="Arial" panose="020B0604020202020204" pitchFamily="34" charset="0"/>
                <a:ea typeface="+mn-ea"/>
                <a:cs typeface="+mn-cs"/>
              </a:defRPr>
            </a:lvl4pPr>
            <a:lvl5pPr marL="2194834" indent="-243870" algn="l" defTabSz="975482" rtl="0" eaLnBrk="1" latinLnBrk="0" hangingPunct="1">
              <a:spcBef>
                <a:spcPct val="20000"/>
              </a:spcBef>
              <a:buFont typeface="Arial" panose="020B0604020202020204" pitchFamily="34" charset="0"/>
              <a:buChar char="»"/>
              <a:defRPr sz="1700" kern="1200">
                <a:solidFill>
                  <a:schemeClr val="bg2">
                    <a:lumMod val="50000"/>
                  </a:schemeClr>
                </a:solidFill>
                <a:latin typeface="Arial" panose="020B0604020202020204" pitchFamily="34" charset="0"/>
                <a:ea typeface="+mn-ea"/>
                <a:cs typeface="+mn-cs"/>
              </a:defRPr>
            </a:lvl5pPr>
            <a:lvl6pPr marL="2682575" indent="-243870" algn="l" defTabSz="97548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70316" indent="-243870" algn="l" defTabSz="97548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58057" indent="-243870" algn="l" defTabSz="97548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45798" indent="-243870" algn="l" defTabSz="97548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a:buFont typeface="Wingdings 2" pitchFamily="2" charset="2"/>
              <a:buNone/>
            </a:pPr>
            <a:br>
              <a:rPr lang="en-US" altLang="en-US" sz="3200" b="1" dirty="0">
                <a:solidFill>
                  <a:srgbClr val="FF0000"/>
                </a:solidFill>
                <a:latin typeface="Baskerville Old Face" panose="02020602080505020303" pitchFamily="18" charset="77"/>
              </a:rPr>
            </a:br>
            <a:endParaRPr lang="en-ZA" altLang="en-US" sz="1800" i="1" dirty="0">
              <a:solidFill>
                <a:srgbClr val="0000FF"/>
              </a:solidFill>
              <a:latin typeface="Baskerville Old Face" panose="02020602080505020303" pitchFamily="18" charset="77"/>
            </a:endParaRPr>
          </a:p>
        </p:txBody>
      </p:sp>
      <p:sp>
        <p:nvSpPr>
          <p:cNvPr id="6" name="Content Placeholder 2">
            <a:extLst>
              <a:ext uri="{FF2B5EF4-FFF2-40B4-BE49-F238E27FC236}">
                <a16:creationId xmlns:a16="http://schemas.microsoft.com/office/drawing/2014/main" id="{99A62DF2-8E27-4A46-86B9-70542A4BCB82}"/>
              </a:ext>
            </a:extLst>
          </p:cNvPr>
          <p:cNvSpPr txBox="1">
            <a:spLocks/>
          </p:cNvSpPr>
          <p:nvPr/>
        </p:nvSpPr>
        <p:spPr>
          <a:xfrm>
            <a:off x="286092" y="1066800"/>
            <a:ext cx="9372600" cy="1981200"/>
          </a:xfrm>
          <a:prstGeom prst="rect">
            <a:avLst/>
          </a:prstGeom>
        </p:spPr>
        <p:txBody>
          <a:bodyPr/>
          <a:lstStyle>
            <a:lvl1pPr marL="182880" indent="-182880" algn="l" defTabSz="975482" rtl="0" eaLnBrk="1" latinLnBrk="0" hangingPunct="1">
              <a:lnSpc>
                <a:spcPct val="114000"/>
              </a:lnSpc>
              <a:spcBef>
                <a:spcPts val="0"/>
              </a:spcBef>
              <a:buClr>
                <a:schemeClr val="tx1"/>
              </a:buClr>
              <a:buSzPct val="120000"/>
              <a:buFont typeface="Arial" panose="020B0604020202020204" pitchFamily="34" charset="0"/>
              <a:buChar char="•"/>
              <a:defRPr sz="1600" b="0" kern="1200">
                <a:solidFill>
                  <a:schemeClr val="bg2">
                    <a:lumMod val="50000"/>
                  </a:schemeClr>
                </a:solidFill>
                <a:latin typeface="Arial" panose="020B0604020202020204" pitchFamily="34" charset="0"/>
                <a:ea typeface="+mn-ea"/>
                <a:cs typeface="+mn-cs"/>
              </a:defRPr>
            </a:lvl1pPr>
            <a:lvl2pPr marL="420624" indent="-228600" algn="l" defTabSz="975482" rtl="0" eaLnBrk="1" latinLnBrk="0" hangingPunct="1">
              <a:lnSpc>
                <a:spcPct val="114000"/>
              </a:lnSpc>
              <a:spcBef>
                <a:spcPts val="0"/>
              </a:spcBef>
              <a:buClr>
                <a:schemeClr val="tx1"/>
              </a:buClr>
              <a:buSzPct val="120000"/>
              <a:buFont typeface="Arial" panose="020B0604020202020204" pitchFamily="34" charset="0"/>
              <a:buChar char="–"/>
              <a:defRPr sz="1600" kern="1200">
                <a:solidFill>
                  <a:schemeClr val="bg2">
                    <a:lumMod val="50000"/>
                  </a:schemeClr>
                </a:solidFill>
                <a:latin typeface="Arial" panose="020B0604020202020204" pitchFamily="34" charset="0"/>
                <a:ea typeface="+mn-ea"/>
                <a:cs typeface="+mn-cs"/>
              </a:defRPr>
            </a:lvl2pPr>
            <a:lvl3pPr marL="914400" indent="-228600" algn="l" defTabSz="975482" rtl="0" eaLnBrk="1" latinLnBrk="0" hangingPunct="1">
              <a:lnSpc>
                <a:spcPct val="114000"/>
              </a:lnSpc>
              <a:spcBef>
                <a:spcPts val="0"/>
              </a:spcBef>
              <a:buClr>
                <a:schemeClr val="tx1"/>
              </a:buClr>
              <a:buSzPct val="120000"/>
              <a:buFont typeface="Arial" panose="020B0604020202020204" pitchFamily="34" charset="0"/>
              <a:buChar char="–"/>
              <a:defRPr sz="1600" kern="1200">
                <a:solidFill>
                  <a:schemeClr val="bg2">
                    <a:lumMod val="50000"/>
                  </a:schemeClr>
                </a:solidFill>
                <a:latin typeface="Arial" panose="020B0604020202020204" pitchFamily="34" charset="0"/>
                <a:ea typeface="+mn-ea"/>
                <a:cs typeface="+mn-cs"/>
              </a:defRPr>
            </a:lvl3pPr>
            <a:lvl4pPr marL="1707093" indent="-243870" algn="l" defTabSz="975482" rtl="0" eaLnBrk="1" latinLnBrk="0" hangingPunct="1">
              <a:spcBef>
                <a:spcPct val="20000"/>
              </a:spcBef>
              <a:buFont typeface="Arial" panose="020B0604020202020204" pitchFamily="34" charset="0"/>
              <a:buChar char="–"/>
              <a:defRPr sz="1700" kern="1200">
                <a:solidFill>
                  <a:schemeClr val="bg2">
                    <a:lumMod val="50000"/>
                  </a:schemeClr>
                </a:solidFill>
                <a:latin typeface="Arial" panose="020B0604020202020204" pitchFamily="34" charset="0"/>
                <a:ea typeface="+mn-ea"/>
                <a:cs typeface="+mn-cs"/>
              </a:defRPr>
            </a:lvl4pPr>
            <a:lvl5pPr marL="2194834" indent="-243870" algn="l" defTabSz="975482" rtl="0" eaLnBrk="1" latinLnBrk="0" hangingPunct="1">
              <a:spcBef>
                <a:spcPct val="20000"/>
              </a:spcBef>
              <a:buFont typeface="Arial" panose="020B0604020202020204" pitchFamily="34" charset="0"/>
              <a:buChar char="»"/>
              <a:defRPr sz="1700" kern="1200">
                <a:solidFill>
                  <a:schemeClr val="bg2">
                    <a:lumMod val="50000"/>
                  </a:schemeClr>
                </a:solidFill>
                <a:latin typeface="Arial" panose="020B0604020202020204" pitchFamily="34" charset="0"/>
                <a:ea typeface="+mn-ea"/>
                <a:cs typeface="+mn-cs"/>
              </a:defRPr>
            </a:lvl5pPr>
            <a:lvl6pPr marL="2682575" indent="-243870" algn="l" defTabSz="97548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70316" indent="-243870" algn="l" defTabSz="97548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58057" indent="-243870" algn="l" defTabSz="97548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45798" indent="-243870" algn="l" defTabSz="97548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endParaRPr lang="en-US" altLang="en-US" sz="2000" dirty="0">
              <a:latin typeface="+mn-lt"/>
            </a:endParaRPr>
          </a:p>
          <a:p>
            <a:r>
              <a:rPr lang="fr-FR" altLang="en-US" sz="2000" dirty="0">
                <a:latin typeface="+mn-lt"/>
              </a:rPr>
              <a:t>Les trousses PPE contre le VIH sont disponibles pour </a:t>
            </a:r>
            <a:r>
              <a:rPr lang="fr-FR" altLang="en-US" sz="2000" b="1" i="1" dirty="0">
                <a:latin typeface="+mn-lt"/>
              </a:rPr>
              <a:t>toutes les personnes ayant un contrat avec une agence des Nations Unies </a:t>
            </a:r>
            <a:r>
              <a:rPr lang="fr-FR" altLang="en-US" sz="2000" dirty="0">
                <a:latin typeface="+mn-lt"/>
              </a:rPr>
              <a:t>et </a:t>
            </a:r>
            <a:r>
              <a:rPr lang="fr-FR" altLang="en-US" sz="2000" b="1" i="1" dirty="0">
                <a:latin typeface="+mn-lt"/>
              </a:rPr>
              <a:t>leurs conjoints et enfants à charge </a:t>
            </a:r>
            <a:r>
              <a:rPr lang="fr-FR" altLang="en-US" sz="2000" dirty="0">
                <a:latin typeface="+mn-lt"/>
              </a:rPr>
              <a:t>qui peuvent avoir été accidentellement exposés au VIH, </a:t>
            </a:r>
            <a:r>
              <a:rPr lang="fr-FR" altLang="en-US" sz="2000" b="1" i="1" dirty="0">
                <a:latin typeface="+mn-lt"/>
              </a:rPr>
              <a:t>indépendamment du type d'exposition.</a:t>
            </a:r>
            <a:endParaRPr lang="en-US" altLang="en-US" sz="2000" b="1" i="1" dirty="0">
              <a:latin typeface="+mn-lt"/>
            </a:endParaRPr>
          </a:p>
          <a:p>
            <a:pPr marL="0" indent="0">
              <a:buNone/>
            </a:pPr>
            <a:endParaRPr lang="en-US" altLang="en-US" sz="2000" b="1" i="1" dirty="0">
              <a:solidFill>
                <a:schemeClr val="bg2">
                  <a:lumMod val="75000"/>
                </a:schemeClr>
              </a:solidFill>
              <a:latin typeface="+mn-lt"/>
            </a:endParaRPr>
          </a:p>
          <a:p>
            <a:r>
              <a:rPr lang="fr-FR" sz="2000" dirty="0">
                <a:solidFill>
                  <a:schemeClr val="bg2">
                    <a:lumMod val="75000"/>
                  </a:schemeClr>
                </a:solidFill>
              </a:rPr>
              <a:t>Le principe fondamental pertinent est que les membres du personnel qui relèvent du système de gestion de la sécurité des Nations Unies et les personnes à leur charge éligibles, doivent avoir un accès rapide et fiable à la prophylaxie post-exposition (PPE), si nécessaire, afin de gérer les risques personnels et organisationnels.</a:t>
            </a:r>
            <a:endParaRPr lang="en-US" altLang="en-US" sz="2000" b="1" i="1" dirty="0">
              <a:solidFill>
                <a:schemeClr val="bg2">
                  <a:lumMod val="75000"/>
                </a:schemeClr>
              </a:solidFill>
              <a:latin typeface="+mn-lt"/>
            </a:endParaRPr>
          </a:p>
          <a:p>
            <a:pPr>
              <a:buFont typeface="Wingdings 2" pitchFamily="2" charset="2"/>
              <a:buNone/>
            </a:pPr>
            <a:endParaRPr lang="en-US" altLang="en-US" sz="2000" b="1" i="1" dirty="0">
              <a:solidFill>
                <a:schemeClr val="bg2">
                  <a:lumMod val="75000"/>
                </a:schemeClr>
              </a:solidFill>
              <a:latin typeface="+mn-lt"/>
            </a:endParaRPr>
          </a:p>
          <a:p>
            <a:r>
              <a:rPr lang="fr-FR" sz="2000" dirty="0">
                <a:solidFill>
                  <a:schemeClr val="bg2">
                    <a:lumMod val="75000"/>
                  </a:schemeClr>
                </a:solidFill>
              </a:rPr>
              <a:t>Les trousses de prophylaxie post-exposition (PPE) sont disponibles pour le traitement immédiat des membres du personnel qui relèvent du système de gestion de la sécurité des Nations Unies (contrats à long terme, à court terme, consultants et autres) et des personnes à leur charge éligibles, qui peuvent avoir été exposées à l'infection par le VIH, quel que soit le type d'exposition.</a:t>
            </a:r>
            <a:endParaRPr lang="en-ZA" altLang="en-US" sz="1800" i="1" dirty="0">
              <a:solidFill>
                <a:schemeClr val="bg2">
                  <a:lumMod val="75000"/>
                </a:schemeClr>
              </a:solidFill>
              <a:latin typeface="Baskerville Old Face" panose="02020602080505020303" pitchFamily="18" charset="77"/>
            </a:endParaRPr>
          </a:p>
        </p:txBody>
      </p:sp>
    </p:spTree>
    <p:extLst>
      <p:ext uri="{BB962C8B-B14F-4D97-AF65-F5344CB8AC3E}">
        <p14:creationId xmlns:p14="http://schemas.microsoft.com/office/powerpoint/2010/main" val="3613571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8EF599-6115-8C45-8F60-FFB14436B8CC}"/>
              </a:ext>
            </a:extLst>
          </p:cNvPr>
          <p:cNvSpPr>
            <a:spLocks noGrp="1"/>
          </p:cNvSpPr>
          <p:nvPr>
            <p:ph idx="1"/>
          </p:nvPr>
        </p:nvSpPr>
        <p:spPr>
          <a:xfrm>
            <a:off x="458787" y="762000"/>
            <a:ext cx="8465610" cy="4211637"/>
          </a:xfrm>
        </p:spPr>
        <p:txBody>
          <a:bodyPr/>
          <a:lstStyle/>
          <a:p>
            <a:pPr marL="0" indent="0" algn="ctr">
              <a:buNone/>
            </a:pPr>
            <a:r>
              <a:rPr lang="en-US" sz="2800" b="1" dirty="0">
                <a:solidFill>
                  <a:srgbClr val="3CBBED"/>
                </a:solidFill>
              </a:rPr>
              <a:t>Achat et distribution des trousses PPE</a:t>
            </a:r>
          </a:p>
          <a:p>
            <a:endParaRPr lang="en-US" sz="2000" dirty="0"/>
          </a:p>
          <a:p>
            <a:endParaRPr lang="en-US" sz="2000" dirty="0"/>
          </a:p>
          <a:p>
            <a:r>
              <a:rPr lang="fr-FR" sz="2000" dirty="0">
                <a:solidFill>
                  <a:schemeClr val="bg2">
                    <a:lumMod val="75000"/>
                  </a:schemeClr>
                </a:solidFill>
              </a:rPr>
              <a:t>La sélection et la validation du contenu de la trousse PPE sont coordonnées par DHMOSH avec les directeurs médicaux de l'ONU et autres parties prenantes.</a:t>
            </a:r>
            <a:endParaRPr lang="en-US" sz="2000" dirty="0">
              <a:solidFill>
                <a:schemeClr val="bg2">
                  <a:lumMod val="75000"/>
                </a:schemeClr>
              </a:solidFill>
            </a:endParaRPr>
          </a:p>
          <a:p>
            <a:endParaRPr lang="en-US" sz="2000" dirty="0">
              <a:solidFill>
                <a:schemeClr val="bg2">
                  <a:lumMod val="75000"/>
                </a:schemeClr>
              </a:solidFill>
            </a:endParaRPr>
          </a:p>
          <a:p>
            <a:r>
              <a:rPr lang="fr-FR" sz="2000" dirty="0">
                <a:solidFill>
                  <a:schemeClr val="bg2">
                    <a:lumMod val="75000"/>
                  </a:schemeClr>
                </a:solidFill>
              </a:rPr>
              <a:t>DHMOSH coordonne l'achat et la distribution des trousses PPE aux lieux d'affectation, avec UNDSS et les équipes de direction des Nations Unies / Bureau du responsable désigné, des pays en question.</a:t>
            </a:r>
            <a:endParaRPr lang="en-US" sz="2000" dirty="0">
              <a:solidFill>
                <a:schemeClr val="bg2">
                  <a:lumMod val="75000"/>
                </a:schemeClr>
              </a:solidFill>
            </a:endParaRPr>
          </a:p>
          <a:p>
            <a:endParaRPr lang="en-US" sz="2000" dirty="0">
              <a:solidFill>
                <a:schemeClr val="bg2">
                  <a:lumMod val="75000"/>
                </a:schemeClr>
              </a:solidFill>
            </a:endParaRPr>
          </a:p>
          <a:p>
            <a:r>
              <a:rPr lang="fr-FR" sz="2000" dirty="0">
                <a:solidFill>
                  <a:schemeClr val="bg2">
                    <a:lumMod val="75000"/>
                  </a:schemeClr>
                </a:solidFill>
              </a:rPr>
              <a:t>Certaines missions de maintien de la paix des Nations Unies procèdent  à l'achat direct de leurs trousses PPE.</a:t>
            </a:r>
            <a:endParaRPr lang="en-US" sz="2000" dirty="0">
              <a:solidFill>
                <a:schemeClr val="bg2">
                  <a:lumMod val="75000"/>
                </a:schemeClr>
              </a:solidFill>
            </a:endParaRPr>
          </a:p>
        </p:txBody>
      </p:sp>
    </p:spTree>
    <p:extLst>
      <p:ext uri="{BB962C8B-B14F-4D97-AF65-F5344CB8AC3E}">
        <p14:creationId xmlns:p14="http://schemas.microsoft.com/office/powerpoint/2010/main" val="2733988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eft Brace 4">
            <a:extLst>
              <a:ext uri="{FF2B5EF4-FFF2-40B4-BE49-F238E27FC236}">
                <a16:creationId xmlns:a16="http://schemas.microsoft.com/office/drawing/2014/main" id="{B6F79327-0F4E-4545-9072-CC11FC50A946}"/>
              </a:ext>
            </a:extLst>
          </p:cNvPr>
          <p:cNvSpPr/>
          <p:nvPr/>
        </p:nvSpPr>
        <p:spPr>
          <a:xfrm rot="5400000">
            <a:off x="4350067" y="325120"/>
            <a:ext cx="1137920" cy="8209280"/>
          </a:xfrm>
          <a:prstGeom prst="leftBrace">
            <a:avLst>
              <a:gd name="adj1" fmla="val 21269"/>
              <a:gd name="adj2" fmla="val 53314"/>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sz="2027" dirty="0"/>
          </a:p>
        </p:txBody>
      </p:sp>
      <p:sp>
        <p:nvSpPr>
          <p:cNvPr id="6" name="Rectangle 5">
            <a:extLst>
              <a:ext uri="{FF2B5EF4-FFF2-40B4-BE49-F238E27FC236}">
                <a16:creationId xmlns:a16="http://schemas.microsoft.com/office/drawing/2014/main" id="{44621317-2D48-4518-BAF7-E9EEB3633175}"/>
              </a:ext>
            </a:extLst>
          </p:cNvPr>
          <p:cNvSpPr/>
          <p:nvPr/>
        </p:nvSpPr>
        <p:spPr bwMode="auto">
          <a:xfrm>
            <a:off x="164147" y="4998721"/>
            <a:ext cx="1137920" cy="100584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n-US" sz="1280" b="1" dirty="0">
                <a:solidFill>
                  <a:schemeClr val="bg2"/>
                </a:solidFill>
              </a:rPr>
              <a:t>Site ONU A</a:t>
            </a:r>
          </a:p>
          <a:p>
            <a:pPr algn="ctr" eaLnBrk="1" hangingPunct="1">
              <a:defRPr/>
            </a:pPr>
            <a:endParaRPr lang="en-US" sz="1280" b="1" dirty="0">
              <a:solidFill>
                <a:schemeClr val="bg2"/>
              </a:solidFill>
            </a:endParaRPr>
          </a:p>
          <a:p>
            <a:pPr algn="ctr" eaLnBrk="1" hangingPunct="1">
              <a:defRPr/>
            </a:pPr>
            <a:r>
              <a:rPr lang="en-US" sz="1280" b="1" dirty="0">
                <a:solidFill>
                  <a:schemeClr val="bg2"/>
                </a:solidFill>
              </a:rPr>
              <a:t>DépositaireSuppléant</a:t>
            </a:r>
            <a:endParaRPr lang="en-GB" sz="1280" b="1" dirty="0">
              <a:solidFill>
                <a:schemeClr val="bg2"/>
              </a:solidFill>
            </a:endParaRPr>
          </a:p>
        </p:txBody>
      </p:sp>
      <p:sp>
        <p:nvSpPr>
          <p:cNvPr id="7" name="Rectangle 6">
            <a:extLst>
              <a:ext uri="{FF2B5EF4-FFF2-40B4-BE49-F238E27FC236}">
                <a16:creationId xmlns:a16="http://schemas.microsoft.com/office/drawing/2014/main" id="{0F20FC18-87EE-E144-BB07-2E52B44F3F8D}"/>
              </a:ext>
            </a:extLst>
          </p:cNvPr>
          <p:cNvSpPr>
            <a:spLocks noChangeArrowheads="1"/>
          </p:cNvSpPr>
          <p:nvPr/>
        </p:nvSpPr>
        <p:spPr bwMode="auto">
          <a:xfrm>
            <a:off x="1789747" y="4980094"/>
            <a:ext cx="1137920" cy="1024466"/>
          </a:xfrm>
          <a:prstGeom prst="rect">
            <a:avLst/>
          </a:prstGeom>
          <a:solidFill>
            <a:schemeClr val="accent1"/>
          </a:solidFill>
          <a:ln w="9525" algn="ctr">
            <a:solidFill>
              <a:schemeClr val="tx1"/>
            </a:solidFill>
            <a:round/>
            <a:headEnd/>
            <a:tailEnd/>
          </a:ln>
        </p:spPr>
        <p:txBody>
          <a:bodyPr/>
          <a:lstStyle>
            <a:lvl1pPr>
              <a:spcBef>
                <a:spcPct val="20000"/>
              </a:spcBef>
              <a:buClr>
                <a:srgbClr val="0BD0D9"/>
              </a:buClr>
              <a:buSzPct val="95000"/>
              <a:buFont typeface="Wingdings 2" pitchFamily="2"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280" b="1" dirty="0">
                <a:solidFill>
                  <a:schemeClr val="bg2"/>
                </a:solidFill>
              </a:rPr>
              <a:t> Site ONU B</a:t>
            </a:r>
          </a:p>
          <a:p>
            <a:pPr algn="ctr" eaLnBrk="1" hangingPunct="1">
              <a:spcBef>
                <a:spcPct val="0"/>
              </a:spcBef>
              <a:buClrTx/>
              <a:buSzTx/>
              <a:buFontTx/>
              <a:buNone/>
            </a:pPr>
            <a:endParaRPr lang="en-US" altLang="en-US" sz="1280" b="1" dirty="0">
              <a:solidFill>
                <a:schemeClr val="bg2"/>
              </a:solidFill>
            </a:endParaRPr>
          </a:p>
          <a:p>
            <a:pPr algn="ctr">
              <a:spcBef>
                <a:spcPct val="0"/>
              </a:spcBef>
              <a:buClrTx/>
              <a:buSzTx/>
              <a:buNone/>
            </a:pPr>
            <a:r>
              <a:rPr lang="en-US" sz="1280" b="1" dirty="0">
                <a:solidFill>
                  <a:schemeClr val="bg2"/>
                </a:solidFill>
              </a:rPr>
              <a:t>Dépositaire</a:t>
            </a:r>
            <a:endParaRPr lang="en-US" altLang="en-US" sz="1280" b="1" dirty="0">
              <a:solidFill>
                <a:schemeClr val="bg2"/>
              </a:solidFill>
            </a:endParaRPr>
          </a:p>
          <a:p>
            <a:pPr algn="ctr">
              <a:spcBef>
                <a:spcPct val="0"/>
              </a:spcBef>
              <a:buClrTx/>
              <a:buSzTx/>
              <a:buNone/>
            </a:pPr>
            <a:r>
              <a:rPr lang="en-US" altLang="en-US" sz="1280" b="1" dirty="0">
                <a:solidFill>
                  <a:schemeClr val="bg2"/>
                </a:solidFill>
              </a:rPr>
              <a:t>Suppléant</a:t>
            </a:r>
          </a:p>
        </p:txBody>
      </p:sp>
      <p:sp>
        <p:nvSpPr>
          <p:cNvPr id="8" name="Rectangle 7">
            <a:extLst>
              <a:ext uri="{FF2B5EF4-FFF2-40B4-BE49-F238E27FC236}">
                <a16:creationId xmlns:a16="http://schemas.microsoft.com/office/drawing/2014/main" id="{C85673C6-2D79-5E4B-A685-2773B9A3B163}"/>
              </a:ext>
            </a:extLst>
          </p:cNvPr>
          <p:cNvSpPr>
            <a:spLocks noChangeArrowheads="1"/>
          </p:cNvSpPr>
          <p:nvPr/>
        </p:nvSpPr>
        <p:spPr bwMode="auto">
          <a:xfrm>
            <a:off x="3496627" y="4998721"/>
            <a:ext cx="1137920" cy="1005840"/>
          </a:xfrm>
          <a:prstGeom prst="rect">
            <a:avLst/>
          </a:prstGeom>
          <a:solidFill>
            <a:schemeClr val="accent1"/>
          </a:solidFill>
          <a:ln w="9525" algn="ctr">
            <a:solidFill>
              <a:schemeClr val="tx1"/>
            </a:solidFill>
            <a:round/>
            <a:headEnd/>
            <a:tailEnd/>
          </a:ln>
        </p:spPr>
        <p:txBody>
          <a:bodyPr/>
          <a:lstStyle>
            <a:lvl1pPr>
              <a:spcBef>
                <a:spcPct val="20000"/>
              </a:spcBef>
              <a:buClr>
                <a:srgbClr val="0BD0D9"/>
              </a:buClr>
              <a:buSzPct val="95000"/>
              <a:buFont typeface="Wingdings 2" pitchFamily="2"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280" b="1" dirty="0">
                <a:solidFill>
                  <a:schemeClr val="bg2"/>
                </a:solidFill>
              </a:rPr>
              <a:t>Site ONU C</a:t>
            </a:r>
          </a:p>
          <a:p>
            <a:pPr algn="ctr" eaLnBrk="1" hangingPunct="1">
              <a:spcBef>
                <a:spcPct val="0"/>
              </a:spcBef>
              <a:buClrTx/>
              <a:buSzTx/>
              <a:buFontTx/>
              <a:buNone/>
            </a:pPr>
            <a:endParaRPr lang="en-US" altLang="en-US" sz="1280" b="1" dirty="0">
              <a:solidFill>
                <a:schemeClr val="bg2"/>
              </a:solidFill>
            </a:endParaRPr>
          </a:p>
          <a:p>
            <a:pPr algn="ctr">
              <a:spcBef>
                <a:spcPct val="0"/>
              </a:spcBef>
              <a:buClrTx/>
              <a:buSzTx/>
              <a:buNone/>
            </a:pPr>
            <a:r>
              <a:rPr lang="en-US" sz="1280" b="1" dirty="0">
                <a:solidFill>
                  <a:schemeClr val="bg2"/>
                </a:solidFill>
              </a:rPr>
              <a:t>Dépositaire</a:t>
            </a:r>
            <a:endParaRPr lang="en-US" altLang="en-US" sz="1280" b="1" dirty="0">
              <a:solidFill>
                <a:schemeClr val="bg2"/>
              </a:solidFill>
            </a:endParaRPr>
          </a:p>
          <a:p>
            <a:pPr algn="ctr">
              <a:spcBef>
                <a:spcPct val="0"/>
              </a:spcBef>
              <a:buClrTx/>
              <a:buSzTx/>
              <a:buNone/>
            </a:pPr>
            <a:r>
              <a:rPr lang="en-US" altLang="en-US" sz="1280" b="1" dirty="0">
                <a:solidFill>
                  <a:schemeClr val="bg2"/>
                </a:solidFill>
              </a:rPr>
              <a:t>Suppléant</a:t>
            </a:r>
          </a:p>
        </p:txBody>
      </p:sp>
      <p:sp>
        <p:nvSpPr>
          <p:cNvPr id="9" name="Rectangle 8">
            <a:extLst>
              <a:ext uri="{FF2B5EF4-FFF2-40B4-BE49-F238E27FC236}">
                <a16:creationId xmlns:a16="http://schemas.microsoft.com/office/drawing/2014/main" id="{855B6A83-581A-FF44-AD61-722B16217A62}"/>
              </a:ext>
            </a:extLst>
          </p:cNvPr>
          <p:cNvSpPr>
            <a:spLocks noChangeArrowheads="1"/>
          </p:cNvSpPr>
          <p:nvPr/>
        </p:nvSpPr>
        <p:spPr bwMode="auto">
          <a:xfrm>
            <a:off x="4949507" y="4978401"/>
            <a:ext cx="1137920" cy="1026160"/>
          </a:xfrm>
          <a:prstGeom prst="rect">
            <a:avLst/>
          </a:prstGeom>
          <a:solidFill>
            <a:schemeClr val="accent1"/>
          </a:solidFill>
          <a:ln w="9525" algn="ctr">
            <a:solidFill>
              <a:schemeClr val="tx1"/>
            </a:solidFill>
            <a:round/>
            <a:headEnd/>
            <a:tailEnd/>
          </a:ln>
        </p:spPr>
        <p:txBody>
          <a:bodyPr/>
          <a:lstStyle>
            <a:lvl1pPr>
              <a:spcBef>
                <a:spcPct val="20000"/>
              </a:spcBef>
              <a:buClr>
                <a:srgbClr val="0BD0D9"/>
              </a:buClr>
              <a:buSzPct val="95000"/>
              <a:buFont typeface="Wingdings 2" pitchFamily="2"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280" b="1" dirty="0">
                <a:solidFill>
                  <a:schemeClr val="bg2"/>
                </a:solidFill>
              </a:rPr>
              <a:t>Site ONU D</a:t>
            </a:r>
          </a:p>
          <a:p>
            <a:pPr algn="ctr" eaLnBrk="1" hangingPunct="1">
              <a:spcBef>
                <a:spcPct val="0"/>
              </a:spcBef>
              <a:buClrTx/>
              <a:buSzTx/>
              <a:buFontTx/>
              <a:buNone/>
            </a:pPr>
            <a:endParaRPr lang="en-US" altLang="en-US" sz="1280" b="1" dirty="0">
              <a:solidFill>
                <a:schemeClr val="bg2"/>
              </a:solidFill>
            </a:endParaRPr>
          </a:p>
          <a:p>
            <a:pPr algn="ctr">
              <a:spcBef>
                <a:spcPct val="0"/>
              </a:spcBef>
              <a:buClrTx/>
              <a:buSzTx/>
              <a:buNone/>
            </a:pPr>
            <a:r>
              <a:rPr lang="en-US" sz="1280" b="1" dirty="0">
                <a:solidFill>
                  <a:schemeClr val="bg2"/>
                </a:solidFill>
              </a:rPr>
              <a:t>Dépositaire</a:t>
            </a:r>
            <a:endParaRPr lang="en-US" altLang="en-US" sz="1280" b="1" dirty="0">
              <a:solidFill>
                <a:schemeClr val="bg2"/>
              </a:solidFill>
            </a:endParaRPr>
          </a:p>
          <a:p>
            <a:pPr algn="ctr">
              <a:spcBef>
                <a:spcPct val="0"/>
              </a:spcBef>
              <a:buClrTx/>
              <a:buSzTx/>
              <a:buNone/>
            </a:pPr>
            <a:r>
              <a:rPr lang="en-US" altLang="en-US" sz="1280" b="1" dirty="0">
                <a:solidFill>
                  <a:schemeClr val="bg2"/>
                </a:solidFill>
              </a:rPr>
              <a:t>Suppléant</a:t>
            </a:r>
          </a:p>
          <a:p>
            <a:pPr algn="ctr" eaLnBrk="1" hangingPunct="1">
              <a:spcBef>
                <a:spcPct val="0"/>
              </a:spcBef>
              <a:buClrTx/>
              <a:buSzTx/>
              <a:buFontTx/>
              <a:buNone/>
            </a:pPr>
            <a:endParaRPr lang="en-GB" altLang="en-US" sz="1280" b="1" dirty="0">
              <a:solidFill>
                <a:schemeClr val="bg2"/>
              </a:solidFill>
            </a:endParaRPr>
          </a:p>
          <a:p>
            <a:pPr algn="ctr" eaLnBrk="1" hangingPunct="1">
              <a:spcBef>
                <a:spcPct val="0"/>
              </a:spcBef>
              <a:buClrTx/>
              <a:buSzTx/>
              <a:buFontTx/>
              <a:buNone/>
            </a:pPr>
            <a:endParaRPr lang="en-GB" altLang="en-US" sz="1280" b="1" dirty="0">
              <a:solidFill>
                <a:schemeClr val="bg2"/>
              </a:solidFill>
            </a:endParaRPr>
          </a:p>
        </p:txBody>
      </p:sp>
      <p:sp>
        <p:nvSpPr>
          <p:cNvPr id="10" name="Rectangle 9">
            <a:extLst>
              <a:ext uri="{FF2B5EF4-FFF2-40B4-BE49-F238E27FC236}">
                <a16:creationId xmlns:a16="http://schemas.microsoft.com/office/drawing/2014/main" id="{71F5060D-0CD2-A94E-B4A8-9600476A3539}"/>
              </a:ext>
            </a:extLst>
          </p:cNvPr>
          <p:cNvSpPr>
            <a:spLocks noChangeArrowheads="1"/>
          </p:cNvSpPr>
          <p:nvPr/>
        </p:nvSpPr>
        <p:spPr bwMode="auto">
          <a:xfrm>
            <a:off x="6564947" y="4980094"/>
            <a:ext cx="1137920" cy="1024466"/>
          </a:xfrm>
          <a:prstGeom prst="rect">
            <a:avLst/>
          </a:prstGeom>
          <a:solidFill>
            <a:schemeClr val="accent1"/>
          </a:solidFill>
          <a:ln w="9525" algn="ctr">
            <a:solidFill>
              <a:schemeClr val="tx1"/>
            </a:solidFill>
            <a:round/>
            <a:headEnd/>
            <a:tailEnd/>
          </a:ln>
        </p:spPr>
        <p:txBody>
          <a:bodyPr/>
          <a:lstStyle>
            <a:lvl1pPr>
              <a:spcBef>
                <a:spcPct val="20000"/>
              </a:spcBef>
              <a:buClr>
                <a:srgbClr val="0BD0D9"/>
              </a:buClr>
              <a:buSzPct val="95000"/>
              <a:buFont typeface="Wingdings 2" pitchFamily="2"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280" b="1" dirty="0">
                <a:solidFill>
                  <a:schemeClr val="bg2"/>
                </a:solidFill>
              </a:rPr>
              <a:t>Site ONU E</a:t>
            </a:r>
          </a:p>
          <a:p>
            <a:pPr algn="ctr" eaLnBrk="1" hangingPunct="1">
              <a:spcBef>
                <a:spcPct val="0"/>
              </a:spcBef>
              <a:buClrTx/>
              <a:buSzTx/>
              <a:buFontTx/>
              <a:buNone/>
            </a:pPr>
            <a:endParaRPr lang="en-US" altLang="en-US" sz="1280" b="1" dirty="0">
              <a:solidFill>
                <a:schemeClr val="bg2"/>
              </a:solidFill>
            </a:endParaRPr>
          </a:p>
          <a:p>
            <a:pPr algn="ctr">
              <a:spcBef>
                <a:spcPct val="0"/>
              </a:spcBef>
              <a:buClrTx/>
              <a:buSzTx/>
              <a:buNone/>
            </a:pPr>
            <a:r>
              <a:rPr lang="en-US" sz="1280" b="1" dirty="0">
                <a:solidFill>
                  <a:schemeClr val="bg2"/>
                </a:solidFill>
              </a:rPr>
              <a:t>Dépositaire</a:t>
            </a:r>
            <a:endParaRPr lang="en-US" altLang="en-US" sz="1280" b="1" dirty="0">
              <a:solidFill>
                <a:schemeClr val="bg2"/>
              </a:solidFill>
            </a:endParaRPr>
          </a:p>
          <a:p>
            <a:pPr algn="ctr">
              <a:spcBef>
                <a:spcPct val="0"/>
              </a:spcBef>
              <a:buClrTx/>
              <a:buSzTx/>
              <a:buNone/>
            </a:pPr>
            <a:r>
              <a:rPr lang="en-US" altLang="en-US" sz="1280" b="1" dirty="0">
                <a:solidFill>
                  <a:schemeClr val="bg2"/>
                </a:solidFill>
              </a:rPr>
              <a:t>Suppléant</a:t>
            </a:r>
          </a:p>
        </p:txBody>
      </p:sp>
      <p:sp>
        <p:nvSpPr>
          <p:cNvPr id="11" name="Rectangle 10">
            <a:extLst>
              <a:ext uri="{FF2B5EF4-FFF2-40B4-BE49-F238E27FC236}">
                <a16:creationId xmlns:a16="http://schemas.microsoft.com/office/drawing/2014/main" id="{F25D8E81-4A61-9F4C-A0B9-4E6F085791B4}"/>
              </a:ext>
            </a:extLst>
          </p:cNvPr>
          <p:cNvSpPr>
            <a:spLocks noChangeArrowheads="1"/>
          </p:cNvSpPr>
          <p:nvPr/>
        </p:nvSpPr>
        <p:spPr bwMode="auto">
          <a:xfrm>
            <a:off x="8129587" y="4998721"/>
            <a:ext cx="1137920" cy="1005840"/>
          </a:xfrm>
          <a:prstGeom prst="rect">
            <a:avLst/>
          </a:prstGeom>
          <a:solidFill>
            <a:schemeClr val="accent1"/>
          </a:solidFill>
          <a:ln w="9525" algn="ctr">
            <a:solidFill>
              <a:schemeClr val="tx1"/>
            </a:solidFill>
            <a:round/>
            <a:headEnd/>
            <a:tailEnd/>
          </a:ln>
        </p:spPr>
        <p:txBody>
          <a:bodyPr/>
          <a:lstStyle>
            <a:lvl1pPr>
              <a:spcBef>
                <a:spcPct val="20000"/>
              </a:spcBef>
              <a:buClr>
                <a:srgbClr val="0BD0D9"/>
              </a:buClr>
              <a:buSzPct val="95000"/>
              <a:buFont typeface="Wingdings 2" pitchFamily="2"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280" b="1" dirty="0">
                <a:solidFill>
                  <a:schemeClr val="bg2"/>
                </a:solidFill>
              </a:rPr>
              <a:t>Site ONU F</a:t>
            </a:r>
          </a:p>
          <a:p>
            <a:pPr algn="ctr" eaLnBrk="1" hangingPunct="1">
              <a:spcBef>
                <a:spcPct val="0"/>
              </a:spcBef>
              <a:buClrTx/>
              <a:buSzTx/>
              <a:buFontTx/>
              <a:buNone/>
            </a:pPr>
            <a:endParaRPr lang="en-US" altLang="en-US" sz="1280" b="1" dirty="0">
              <a:solidFill>
                <a:schemeClr val="bg2"/>
              </a:solidFill>
            </a:endParaRPr>
          </a:p>
          <a:p>
            <a:pPr algn="ctr">
              <a:spcBef>
                <a:spcPct val="0"/>
              </a:spcBef>
              <a:buClrTx/>
              <a:buSzTx/>
              <a:buNone/>
            </a:pPr>
            <a:r>
              <a:rPr lang="en-US" sz="1280" b="1" dirty="0">
                <a:solidFill>
                  <a:schemeClr val="bg2"/>
                </a:solidFill>
              </a:rPr>
              <a:t>Dépositaire</a:t>
            </a:r>
            <a:endParaRPr lang="en-US" altLang="en-US" sz="1280" b="1" dirty="0">
              <a:solidFill>
                <a:schemeClr val="bg2"/>
              </a:solidFill>
            </a:endParaRPr>
          </a:p>
          <a:p>
            <a:pPr algn="ctr">
              <a:spcBef>
                <a:spcPct val="0"/>
              </a:spcBef>
              <a:buClrTx/>
              <a:buSzTx/>
              <a:buNone/>
            </a:pPr>
            <a:r>
              <a:rPr lang="en-US" altLang="en-US" sz="1280" b="1" dirty="0">
                <a:solidFill>
                  <a:schemeClr val="bg2"/>
                </a:solidFill>
              </a:rPr>
              <a:t>Suppléant</a:t>
            </a:r>
          </a:p>
        </p:txBody>
      </p:sp>
      <p:cxnSp>
        <p:nvCxnSpPr>
          <p:cNvPr id="13" name="Straight Arrow Connector 12">
            <a:extLst>
              <a:ext uri="{FF2B5EF4-FFF2-40B4-BE49-F238E27FC236}">
                <a16:creationId xmlns:a16="http://schemas.microsoft.com/office/drawing/2014/main" id="{FE1C2AB3-128B-4FBB-92CA-BD6C97D5E303}"/>
              </a:ext>
            </a:extLst>
          </p:cNvPr>
          <p:cNvCxnSpPr/>
          <p:nvPr/>
        </p:nvCxnSpPr>
        <p:spPr>
          <a:xfrm rot="5400000">
            <a:off x="2047135" y="4712547"/>
            <a:ext cx="568960" cy="338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68892F5-7482-4205-8F97-8E381D3213BC}"/>
              </a:ext>
            </a:extLst>
          </p:cNvPr>
          <p:cNvCxnSpPr/>
          <p:nvPr/>
        </p:nvCxnSpPr>
        <p:spPr>
          <a:xfrm rot="5400000">
            <a:off x="3792961" y="4712547"/>
            <a:ext cx="568960" cy="338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B5BD820-F02E-4664-9F09-4E3BE07BAC46}"/>
              </a:ext>
            </a:extLst>
          </p:cNvPr>
          <p:cNvCxnSpPr>
            <a:endCxn id="9" idx="0"/>
          </p:cNvCxnSpPr>
          <p:nvPr/>
        </p:nvCxnSpPr>
        <p:spPr>
          <a:xfrm flipH="1">
            <a:off x="5518467" y="4411134"/>
            <a:ext cx="1694" cy="56726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D6CA47F-4658-49EA-8B2F-F3556F94AFE7}"/>
              </a:ext>
            </a:extLst>
          </p:cNvPr>
          <p:cNvCxnSpPr/>
          <p:nvPr/>
        </p:nvCxnSpPr>
        <p:spPr>
          <a:xfrm rot="5400000">
            <a:off x="6627601" y="4693920"/>
            <a:ext cx="568960" cy="338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508F56A3-FB90-47AE-B9CC-8FC007C753A2}"/>
              </a:ext>
            </a:extLst>
          </p:cNvPr>
          <p:cNvSpPr>
            <a:spLocks noGrp="1"/>
          </p:cNvSpPr>
          <p:nvPr>
            <p:ph type="title"/>
          </p:nvPr>
        </p:nvSpPr>
        <p:spPr>
          <a:xfrm>
            <a:off x="204787" y="345439"/>
            <a:ext cx="8859520" cy="467360"/>
          </a:xfrm>
          <a:ln>
            <a:miter lim="800000"/>
            <a:headEnd/>
            <a:tailEnd/>
          </a:ln>
        </p:spPr>
        <p:txBody>
          <a:bodyPr>
            <a:noAutofit/>
          </a:bodyPr>
          <a:lstStyle/>
          <a:p>
            <a:pPr algn="ctr">
              <a:defRPr/>
            </a:pPr>
            <a:r>
              <a:rPr lang="en-US" sz="2800" b="1" dirty="0">
                <a:solidFill>
                  <a:srgbClr val="3CBBED"/>
                </a:solidFill>
                <a:latin typeface="+mn-lt"/>
              </a:rPr>
              <a:t>Structure de la gestion des kits PPE au niveau-pays</a:t>
            </a:r>
            <a:endParaRPr lang="en-GB" sz="2800" b="1" dirty="0">
              <a:solidFill>
                <a:srgbClr val="3CBBED"/>
              </a:solidFill>
              <a:latin typeface="+mn-lt"/>
            </a:endParaRPr>
          </a:p>
        </p:txBody>
      </p:sp>
      <p:sp>
        <p:nvSpPr>
          <p:cNvPr id="25" name="Rectangle 24">
            <a:extLst>
              <a:ext uri="{FF2B5EF4-FFF2-40B4-BE49-F238E27FC236}">
                <a16:creationId xmlns:a16="http://schemas.microsoft.com/office/drawing/2014/main" id="{F0A529FA-79CF-4B84-8151-E1AE4A8A8B25}"/>
              </a:ext>
            </a:extLst>
          </p:cNvPr>
          <p:cNvSpPr/>
          <p:nvPr/>
        </p:nvSpPr>
        <p:spPr bwMode="auto">
          <a:xfrm>
            <a:off x="3903027" y="975360"/>
            <a:ext cx="1544320" cy="65024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n-US" sz="1707" b="1" dirty="0">
                <a:solidFill>
                  <a:schemeClr val="bg2"/>
                </a:solidFill>
              </a:rPr>
              <a:t>Responsable désigné</a:t>
            </a:r>
          </a:p>
        </p:txBody>
      </p:sp>
      <p:cxnSp>
        <p:nvCxnSpPr>
          <p:cNvPr id="16" name="Straight Arrow Connector 15">
            <a:extLst>
              <a:ext uri="{FF2B5EF4-FFF2-40B4-BE49-F238E27FC236}">
                <a16:creationId xmlns:a16="http://schemas.microsoft.com/office/drawing/2014/main" id="{675D36B9-7061-4C9A-837A-E03E4755945A}"/>
              </a:ext>
            </a:extLst>
          </p:cNvPr>
          <p:cNvCxnSpPr/>
          <p:nvPr/>
        </p:nvCxnSpPr>
        <p:spPr>
          <a:xfrm>
            <a:off x="4637934" y="1625600"/>
            <a:ext cx="0" cy="3251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174064A-6935-4BE9-9B4D-0D891D3EEAC4}"/>
              </a:ext>
            </a:extLst>
          </p:cNvPr>
          <p:cNvSpPr/>
          <p:nvPr/>
        </p:nvSpPr>
        <p:spPr bwMode="auto">
          <a:xfrm>
            <a:off x="3903027" y="3088640"/>
            <a:ext cx="1534156" cy="77216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n-US" sz="1493" b="1" dirty="0">
                <a:solidFill>
                  <a:schemeClr val="bg2"/>
                </a:solidFill>
              </a:rPr>
              <a:t>Gestionnaire national des trousses PPE</a:t>
            </a:r>
            <a:endParaRPr lang="en-GB" sz="1493" b="1" dirty="0">
              <a:solidFill>
                <a:schemeClr val="bg2"/>
              </a:solidFill>
            </a:endParaRPr>
          </a:p>
        </p:txBody>
      </p:sp>
      <p:sp>
        <p:nvSpPr>
          <p:cNvPr id="21" name="Rectangle 20">
            <a:extLst>
              <a:ext uri="{FF2B5EF4-FFF2-40B4-BE49-F238E27FC236}">
                <a16:creationId xmlns:a16="http://schemas.microsoft.com/office/drawing/2014/main" id="{07B76463-F57B-4A48-A8A4-6ECAABA8B6F6}"/>
              </a:ext>
            </a:extLst>
          </p:cNvPr>
          <p:cNvSpPr/>
          <p:nvPr/>
        </p:nvSpPr>
        <p:spPr bwMode="auto">
          <a:xfrm>
            <a:off x="3582987" y="1950720"/>
            <a:ext cx="2209799" cy="77216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a:defRPr/>
            </a:pPr>
            <a:r>
              <a:rPr lang="fr-FR" sz="1493" b="1" dirty="0">
                <a:solidFill>
                  <a:schemeClr val="bg2"/>
                </a:solidFill>
              </a:rPr>
              <a:t>Équipe de coordination du dispositif de sécurité</a:t>
            </a:r>
          </a:p>
          <a:p>
            <a:pPr algn="ctr">
              <a:defRPr/>
            </a:pPr>
            <a:endParaRPr lang="en-GB" sz="1493" b="1" dirty="0">
              <a:solidFill>
                <a:schemeClr val="bg2"/>
              </a:solidFill>
            </a:endParaRPr>
          </a:p>
        </p:txBody>
      </p:sp>
      <p:cxnSp>
        <p:nvCxnSpPr>
          <p:cNvPr id="27" name="Straight Arrow Connector 26">
            <a:extLst>
              <a:ext uri="{FF2B5EF4-FFF2-40B4-BE49-F238E27FC236}">
                <a16:creationId xmlns:a16="http://schemas.microsoft.com/office/drawing/2014/main" id="{48E471C7-FC73-4073-BEA2-C3B543C58F8C}"/>
              </a:ext>
            </a:extLst>
          </p:cNvPr>
          <p:cNvCxnSpPr/>
          <p:nvPr/>
        </p:nvCxnSpPr>
        <p:spPr>
          <a:xfrm>
            <a:off x="4675187" y="2763520"/>
            <a:ext cx="0" cy="3251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8259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ppt_x"/>
                                          </p:val>
                                        </p:tav>
                                        <p:tav tm="100000">
                                          <p:val>
                                            <p:strVal val="#ppt_x"/>
                                          </p:val>
                                        </p:tav>
                                      </p:tavLst>
                                    </p:anim>
                                    <p:anim calcmode="lin" valueType="num">
                                      <p:cBhvr additive="base">
                                        <p:cTn id="25" dur="500" fill="hold"/>
                                        <p:tgtEl>
                                          <p:spTgt spid="27"/>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500"/>
                            </p:stCondLst>
                            <p:childTnLst>
                              <p:par>
                                <p:cTn id="27" presetID="2" presetClass="entr" presetSubtype="4"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additive="base">
                                        <p:cTn id="57" dur="500" fill="hold"/>
                                        <p:tgtEl>
                                          <p:spTgt spid="6"/>
                                        </p:tgtEl>
                                        <p:attrNameLst>
                                          <p:attrName>ppt_x</p:attrName>
                                        </p:attrNameLst>
                                      </p:cBhvr>
                                      <p:tavLst>
                                        <p:tav tm="0">
                                          <p:val>
                                            <p:strVal val="#ppt_x"/>
                                          </p:val>
                                        </p:tav>
                                        <p:tav tm="100000">
                                          <p:val>
                                            <p:strVal val="#ppt_x"/>
                                          </p:val>
                                        </p:tav>
                                      </p:tavLst>
                                    </p:anim>
                                    <p:anim calcmode="lin" valueType="num">
                                      <p:cBhvr additive="base">
                                        <p:cTn id="58" dur="500" fill="hold"/>
                                        <p:tgtEl>
                                          <p:spTgt spid="6"/>
                                        </p:tgtEl>
                                        <p:attrNameLst>
                                          <p:attrName>ppt_y</p:attrName>
                                        </p:attrNameLst>
                                      </p:cBhvr>
                                      <p:tavLst>
                                        <p:tav tm="0">
                                          <p:val>
                                            <p:strVal val="1+#ppt_h/2"/>
                                          </p:val>
                                        </p:tav>
                                        <p:tav tm="100000">
                                          <p:val>
                                            <p:strVal val="#ppt_y"/>
                                          </p:val>
                                        </p:tav>
                                      </p:tavLst>
                                    </p:anim>
                                  </p:childTnLst>
                                </p:cTn>
                              </p:par>
                            </p:childTnLst>
                          </p:cTn>
                        </p:par>
                        <p:par>
                          <p:cTn id="59" fill="hold" nodeType="afterGroup">
                            <p:stCondLst>
                              <p:cond delay="500"/>
                            </p:stCondLst>
                            <p:childTnLst>
                              <p:par>
                                <p:cTn id="60" presetID="2" presetClass="entr" presetSubtype="4" fill="hold" grpId="0" nodeType="after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additive="base">
                                        <p:cTn id="62" dur="500" fill="hold"/>
                                        <p:tgtEl>
                                          <p:spTgt spid="7"/>
                                        </p:tgtEl>
                                        <p:attrNameLst>
                                          <p:attrName>ppt_x</p:attrName>
                                        </p:attrNameLst>
                                      </p:cBhvr>
                                      <p:tavLst>
                                        <p:tav tm="0">
                                          <p:val>
                                            <p:strVal val="#ppt_x"/>
                                          </p:val>
                                        </p:tav>
                                        <p:tav tm="100000">
                                          <p:val>
                                            <p:strVal val="#ppt_x"/>
                                          </p:val>
                                        </p:tav>
                                      </p:tavLst>
                                    </p:anim>
                                    <p:anim calcmode="lin" valueType="num">
                                      <p:cBhvr additive="base">
                                        <p:cTn id="63" dur="500" fill="hold"/>
                                        <p:tgtEl>
                                          <p:spTgt spid="7"/>
                                        </p:tgtEl>
                                        <p:attrNameLst>
                                          <p:attrName>ppt_y</p:attrName>
                                        </p:attrNameLst>
                                      </p:cBhvr>
                                      <p:tavLst>
                                        <p:tav tm="0">
                                          <p:val>
                                            <p:strVal val="1+#ppt_h/2"/>
                                          </p:val>
                                        </p:tav>
                                        <p:tav tm="100000">
                                          <p:val>
                                            <p:strVal val="#ppt_y"/>
                                          </p:val>
                                        </p:tav>
                                      </p:tavLst>
                                    </p:anim>
                                  </p:childTnLst>
                                </p:cTn>
                              </p:par>
                            </p:childTnLst>
                          </p:cTn>
                        </p:par>
                        <p:par>
                          <p:cTn id="64" fill="hold" nodeType="afterGroup">
                            <p:stCondLst>
                              <p:cond delay="1000"/>
                            </p:stCondLst>
                            <p:childTnLst>
                              <p:par>
                                <p:cTn id="65" presetID="2" presetClass="entr" presetSubtype="4"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ppt_x"/>
                                          </p:val>
                                        </p:tav>
                                        <p:tav tm="100000">
                                          <p:val>
                                            <p:strVal val="#ppt_x"/>
                                          </p:val>
                                        </p:tav>
                                      </p:tavLst>
                                    </p:anim>
                                    <p:anim calcmode="lin" valueType="num">
                                      <p:cBhvr additive="base">
                                        <p:cTn id="68" dur="500" fill="hold"/>
                                        <p:tgtEl>
                                          <p:spTgt spid="8"/>
                                        </p:tgtEl>
                                        <p:attrNameLst>
                                          <p:attrName>ppt_y</p:attrName>
                                        </p:attrNameLst>
                                      </p:cBhvr>
                                      <p:tavLst>
                                        <p:tav tm="0">
                                          <p:val>
                                            <p:strVal val="1+#ppt_h/2"/>
                                          </p:val>
                                        </p:tav>
                                        <p:tav tm="100000">
                                          <p:val>
                                            <p:strVal val="#ppt_y"/>
                                          </p:val>
                                        </p:tav>
                                      </p:tavLst>
                                    </p:anim>
                                  </p:childTnLst>
                                </p:cTn>
                              </p:par>
                            </p:childTnLst>
                          </p:cTn>
                        </p:par>
                        <p:par>
                          <p:cTn id="69" fill="hold" nodeType="afterGroup">
                            <p:stCondLst>
                              <p:cond delay="1500"/>
                            </p:stCondLst>
                            <p:childTnLst>
                              <p:par>
                                <p:cTn id="70" presetID="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ppt_x"/>
                                          </p:val>
                                        </p:tav>
                                        <p:tav tm="100000">
                                          <p:val>
                                            <p:strVal val="#ppt_x"/>
                                          </p:val>
                                        </p:tav>
                                      </p:tavLst>
                                    </p:anim>
                                    <p:anim calcmode="lin" valueType="num">
                                      <p:cBhvr additive="base">
                                        <p:cTn id="73" dur="500" fill="hold"/>
                                        <p:tgtEl>
                                          <p:spTgt spid="9"/>
                                        </p:tgtEl>
                                        <p:attrNameLst>
                                          <p:attrName>ppt_y</p:attrName>
                                        </p:attrNameLst>
                                      </p:cBhvr>
                                      <p:tavLst>
                                        <p:tav tm="0">
                                          <p:val>
                                            <p:strVal val="1+#ppt_h/2"/>
                                          </p:val>
                                        </p:tav>
                                        <p:tav tm="100000">
                                          <p:val>
                                            <p:strVal val="#ppt_y"/>
                                          </p:val>
                                        </p:tav>
                                      </p:tavLst>
                                    </p:anim>
                                  </p:childTnLst>
                                </p:cTn>
                              </p:par>
                            </p:childTnLst>
                          </p:cTn>
                        </p:par>
                        <p:par>
                          <p:cTn id="74" fill="hold" nodeType="afterGroup">
                            <p:stCondLst>
                              <p:cond delay="2000"/>
                            </p:stCondLst>
                            <p:childTnLst>
                              <p:par>
                                <p:cTn id="75" presetID="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additive="base">
                                        <p:cTn id="77" dur="500" fill="hold"/>
                                        <p:tgtEl>
                                          <p:spTgt spid="10"/>
                                        </p:tgtEl>
                                        <p:attrNameLst>
                                          <p:attrName>ppt_x</p:attrName>
                                        </p:attrNameLst>
                                      </p:cBhvr>
                                      <p:tavLst>
                                        <p:tav tm="0">
                                          <p:val>
                                            <p:strVal val="#ppt_x"/>
                                          </p:val>
                                        </p:tav>
                                        <p:tav tm="100000">
                                          <p:val>
                                            <p:strVal val="#ppt_x"/>
                                          </p:val>
                                        </p:tav>
                                      </p:tavLst>
                                    </p:anim>
                                    <p:anim calcmode="lin" valueType="num">
                                      <p:cBhvr additive="base">
                                        <p:cTn id="78" dur="500" fill="hold"/>
                                        <p:tgtEl>
                                          <p:spTgt spid="10"/>
                                        </p:tgtEl>
                                        <p:attrNameLst>
                                          <p:attrName>ppt_y</p:attrName>
                                        </p:attrNameLst>
                                      </p:cBhvr>
                                      <p:tavLst>
                                        <p:tav tm="0">
                                          <p:val>
                                            <p:strVal val="1+#ppt_h/2"/>
                                          </p:val>
                                        </p:tav>
                                        <p:tav tm="100000">
                                          <p:val>
                                            <p:strVal val="#ppt_y"/>
                                          </p:val>
                                        </p:tav>
                                      </p:tavLst>
                                    </p:anim>
                                  </p:childTnLst>
                                </p:cTn>
                              </p:par>
                            </p:childTnLst>
                          </p:cTn>
                        </p:par>
                        <p:par>
                          <p:cTn id="79" fill="hold" nodeType="afterGroup">
                            <p:stCondLst>
                              <p:cond delay="250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25"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8EF599-6115-8C45-8F60-FFB14436B8CC}"/>
              </a:ext>
            </a:extLst>
          </p:cNvPr>
          <p:cNvSpPr>
            <a:spLocks noGrp="1"/>
          </p:cNvSpPr>
          <p:nvPr>
            <p:ph idx="1"/>
          </p:nvPr>
        </p:nvSpPr>
        <p:spPr>
          <a:xfrm>
            <a:off x="534987" y="990600"/>
            <a:ext cx="8465610" cy="4211637"/>
          </a:xfrm>
        </p:spPr>
        <p:txBody>
          <a:bodyPr/>
          <a:lstStyle/>
          <a:p>
            <a:pPr marL="0" indent="0" algn="ctr">
              <a:buNone/>
            </a:pPr>
            <a:r>
              <a:rPr lang="fr-FR" sz="3500" b="1" dirty="0">
                <a:solidFill>
                  <a:srgbClr val="3CBBED"/>
                </a:solidFill>
              </a:rPr>
              <a:t>Rôle de la direction par pays</a:t>
            </a:r>
            <a:endParaRPr lang="en-US" sz="3500" b="1" dirty="0">
              <a:solidFill>
                <a:srgbClr val="3CBBED"/>
              </a:solidFill>
            </a:endParaRPr>
          </a:p>
          <a:p>
            <a:pPr marL="0" indent="0" algn="ctr">
              <a:buNone/>
            </a:pPr>
            <a:endParaRPr lang="en-US" sz="2000" dirty="0">
              <a:solidFill>
                <a:schemeClr val="bg2">
                  <a:lumMod val="75000"/>
                </a:schemeClr>
              </a:solidFill>
            </a:endParaRPr>
          </a:p>
          <a:p>
            <a:r>
              <a:rPr lang="en-US" sz="2000" dirty="0">
                <a:solidFill>
                  <a:schemeClr val="bg2">
                    <a:lumMod val="75000"/>
                  </a:schemeClr>
                </a:solidFill>
              </a:rPr>
              <a:t>T</a:t>
            </a:r>
            <a:r>
              <a:rPr lang="fr-FR" sz="2000" dirty="0">
                <a:solidFill>
                  <a:schemeClr val="bg2">
                    <a:lumMod val="75000"/>
                  </a:schemeClr>
                </a:solidFill>
              </a:rPr>
              <a:t>ous les pays recevant des trousses PPE, doivent s'assurer que l'annexe sur la PPE a été inclus dans le plan de sécurité de leur pays</a:t>
            </a:r>
            <a:endParaRPr lang="en-US" sz="2000" dirty="0">
              <a:solidFill>
                <a:schemeClr val="bg2">
                  <a:lumMod val="75000"/>
                </a:schemeClr>
              </a:solidFill>
            </a:endParaRPr>
          </a:p>
          <a:p>
            <a:endParaRPr lang="en-US" sz="2000" dirty="0">
              <a:solidFill>
                <a:schemeClr val="bg2">
                  <a:lumMod val="75000"/>
                </a:schemeClr>
              </a:solidFill>
            </a:endParaRPr>
          </a:p>
          <a:p>
            <a:r>
              <a:rPr lang="en-US" sz="2000" dirty="0">
                <a:solidFill>
                  <a:schemeClr val="bg2">
                    <a:lumMod val="75000"/>
                  </a:schemeClr>
                </a:solidFill>
              </a:rPr>
              <a:t> A</a:t>
            </a:r>
            <a:r>
              <a:rPr lang="fr-FR" sz="2000" dirty="0">
                <a:solidFill>
                  <a:schemeClr val="bg2">
                    <a:lumMod val="75000"/>
                  </a:schemeClr>
                </a:solidFill>
              </a:rPr>
              <a:t>ssurer qu’un gestionnaire des trousses PPE a été désigné pour le pays</a:t>
            </a:r>
            <a:endParaRPr lang="en-US" sz="2000" dirty="0">
              <a:solidFill>
                <a:schemeClr val="bg2">
                  <a:lumMod val="75000"/>
                </a:schemeClr>
              </a:solidFill>
            </a:endParaRPr>
          </a:p>
          <a:p>
            <a:pPr marL="0" indent="0">
              <a:buNone/>
            </a:pPr>
            <a:r>
              <a:rPr lang="en-US" sz="2000" dirty="0">
                <a:solidFill>
                  <a:schemeClr val="bg2">
                    <a:lumMod val="75000"/>
                  </a:schemeClr>
                </a:solidFill>
              </a:rPr>
              <a:t> </a:t>
            </a:r>
          </a:p>
          <a:p>
            <a:r>
              <a:rPr lang="fr-FR" sz="2000" dirty="0">
                <a:solidFill>
                  <a:schemeClr val="bg2">
                    <a:lumMod val="75000"/>
                  </a:schemeClr>
                </a:solidFill>
              </a:rPr>
              <a:t>Le responsable désigné de l'ONU et l'équipe de gestion de la sécurité des Nations Unies coordonnent la sélection du gestionnaire des trousses PPE pour le pays</a:t>
            </a:r>
          </a:p>
          <a:p>
            <a:endParaRPr lang="en-US" sz="2000" dirty="0">
              <a:solidFill>
                <a:schemeClr val="bg2">
                  <a:lumMod val="75000"/>
                </a:schemeClr>
              </a:solidFill>
            </a:endParaRPr>
          </a:p>
          <a:p>
            <a:pPr marL="0" indent="0">
              <a:buNone/>
            </a:pPr>
            <a:endParaRPr lang="fr-FR" sz="2000" dirty="0">
              <a:solidFill>
                <a:schemeClr val="bg2">
                  <a:lumMod val="75000"/>
                </a:schemeClr>
              </a:solidFill>
            </a:endParaRPr>
          </a:p>
        </p:txBody>
      </p:sp>
    </p:spTree>
    <p:extLst>
      <p:ext uri="{BB962C8B-B14F-4D97-AF65-F5344CB8AC3E}">
        <p14:creationId xmlns:p14="http://schemas.microsoft.com/office/powerpoint/2010/main" val="3923228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8EF599-6115-8C45-8F60-FFB14436B8CC}"/>
              </a:ext>
            </a:extLst>
          </p:cNvPr>
          <p:cNvSpPr>
            <a:spLocks noGrp="1"/>
          </p:cNvSpPr>
          <p:nvPr>
            <p:ph idx="1"/>
          </p:nvPr>
        </p:nvSpPr>
        <p:spPr>
          <a:xfrm>
            <a:off x="458787" y="381001"/>
            <a:ext cx="8458200" cy="3810000"/>
          </a:xfrm>
        </p:spPr>
        <p:txBody>
          <a:bodyPr/>
          <a:lstStyle/>
          <a:p>
            <a:pPr marL="0" indent="0" algn="ctr">
              <a:buNone/>
            </a:pPr>
            <a:r>
              <a:rPr lang="en-US" sz="3500" b="1" dirty="0">
                <a:solidFill>
                  <a:srgbClr val="3CBBED"/>
                </a:solidFill>
              </a:rPr>
              <a:t>Rôle du gestionnaire national PPE</a:t>
            </a:r>
          </a:p>
          <a:p>
            <a:pPr marL="0" indent="0" algn="ctr">
              <a:buNone/>
            </a:pPr>
            <a:endParaRPr lang="en-US" sz="2000" dirty="0"/>
          </a:p>
          <a:p>
            <a:r>
              <a:rPr lang="fr-FR" sz="2000" dirty="0">
                <a:solidFill>
                  <a:schemeClr val="bg2">
                    <a:lumMod val="75000"/>
                  </a:schemeClr>
                </a:solidFill>
              </a:rPr>
              <a:t>Responsable de toutes les trousses PPE reçues dans le pays et envoyées aux différents lieux d'affectation.</a:t>
            </a:r>
            <a:endParaRPr lang="en-US" sz="2000" dirty="0">
              <a:solidFill>
                <a:schemeClr val="bg2">
                  <a:lumMod val="75000"/>
                </a:schemeClr>
              </a:solidFill>
            </a:endParaRPr>
          </a:p>
          <a:p>
            <a:pPr marL="0" indent="0">
              <a:buNone/>
            </a:pPr>
            <a:endParaRPr lang="en-US" sz="2000" dirty="0">
              <a:solidFill>
                <a:schemeClr val="bg2">
                  <a:lumMod val="75000"/>
                </a:schemeClr>
              </a:solidFill>
            </a:endParaRPr>
          </a:p>
          <a:p>
            <a:r>
              <a:rPr lang="fr-FR" sz="2000" dirty="0">
                <a:solidFill>
                  <a:schemeClr val="bg2">
                    <a:lumMod val="75000"/>
                  </a:schemeClr>
                </a:solidFill>
              </a:rPr>
              <a:t>Envoyer une confirmation de réception des trousses PPE à</a:t>
            </a:r>
            <a:r>
              <a:rPr lang="en-US" sz="2000" dirty="0">
                <a:solidFill>
                  <a:schemeClr val="bg2">
                    <a:lumMod val="75000"/>
                  </a:schemeClr>
                </a:solidFill>
              </a:rPr>
              <a:t> </a:t>
            </a:r>
            <a:r>
              <a:rPr lang="en-US" sz="2000" dirty="0">
                <a:hlinkClick r:id="rId2"/>
              </a:rPr>
              <a:t>DOS_DHMOSH_PUBLIC_HEALTH@UN.ORG</a:t>
            </a:r>
            <a:endParaRPr lang="en-US" sz="2000" dirty="0"/>
          </a:p>
          <a:p>
            <a:endParaRPr lang="en-US" sz="2000" dirty="0">
              <a:solidFill>
                <a:schemeClr val="bg2">
                  <a:lumMod val="75000"/>
                </a:schemeClr>
              </a:solidFill>
            </a:endParaRPr>
          </a:p>
          <a:p>
            <a:r>
              <a:rPr lang="fr-FR" sz="2000" dirty="0">
                <a:solidFill>
                  <a:schemeClr val="bg2">
                    <a:lumMod val="75000"/>
                  </a:schemeClr>
                </a:solidFill>
              </a:rPr>
              <a:t>Assurer qu’un dépositaire des trousses PPE a été désigné dans tous les sites/lieux d'affectation du pays et a reçu des trousses PPE.</a:t>
            </a:r>
            <a:endParaRPr lang="en-US" sz="2000" dirty="0">
              <a:solidFill>
                <a:schemeClr val="bg2">
                  <a:lumMod val="75000"/>
                </a:schemeClr>
              </a:solidFill>
            </a:endParaRPr>
          </a:p>
          <a:p>
            <a:endParaRPr lang="fr-FR" sz="2000" dirty="0">
              <a:solidFill>
                <a:schemeClr val="bg2">
                  <a:lumMod val="75000"/>
                </a:schemeClr>
              </a:solidFill>
            </a:endParaRPr>
          </a:p>
          <a:p>
            <a:r>
              <a:rPr lang="fr-FR" sz="2000" dirty="0">
                <a:solidFill>
                  <a:schemeClr val="bg2">
                    <a:lumMod val="75000"/>
                  </a:schemeClr>
                </a:solidFill>
              </a:rPr>
              <a:t>Assurer que tous les dépositaires des trousses PPE sélectionnés ont désigné des suppléants ou des adjoints.</a:t>
            </a:r>
          </a:p>
          <a:p>
            <a:endParaRPr lang="en-US" sz="2000" dirty="0">
              <a:solidFill>
                <a:schemeClr val="bg2">
                  <a:lumMod val="75000"/>
                </a:schemeClr>
              </a:solidFill>
            </a:endParaRPr>
          </a:p>
          <a:p>
            <a:r>
              <a:rPr lang="fr-FR" sz="2000" dirty="0">
                <a:solidFill>
                  <a:schemeClr val="bg2">
                    <a:lumMod val="75000"/>
                  </a:schemeClr>
                </a:solidFill>
              </a:rPr>
              <a:t>Assurer que tous les dépositaires de trousses PPE dans le pays ont suivi une formation sur leurs rôles et responsabilités.</a:t>
            </a:r>
          </a:p>
          <a:p>
            <a:endParaRPr lang="fr-FR" sz="2000" dirty="0">
              <a:solidFill>
                <a:schemeClr val="bg2">
                  <a:lumMod val="75000"/>
                </a:schemeClr>
              </a:solidFill>
            </a:endParaRPr>
          </a:p>
          <a:p>
            <a:endParaRPr lang="fr-FR" sz="2000" dirty="0">
              <a:solidFill>
                <a:schemeClr val="bg2">
                  <a:lumMod val="75000"/>
                </a:schemeClr>
              </a:solidFill>
            </a:endParaRPr>
          </a:p>
          <a:p>
            <a:pPr marL="0" indent="0">
              <a:buNone/>
            </a:pPr>
            <a:br>
              <a:rPr lang="en-US" sz="2000" dirty="0"/>
            </a:br>
            <a:endParaRPr lang="en-US" sz="2000" dirty="0"/>
          </a:p>
          <a:p>
            <a:endParaRPr lang="en-US" sz="2000" dirty="0"/>
          </a:p>
          <a:p>
            <a:pPr marL="0" indent="0">
              <a:buNone/>
            </a:pPr>
            <a:endParaRPr lang="en-US" sz="2000" dirty="0"/>
          </a:p>
        </p:txBody>
      </p:sp>
    </p:spTree>
    <p:extLst>
      <p:ext uri="{BB962C8B-B14F-4D97-AF65-F5344CB8AC3E}">
        <p14:creationId xmlns:p14="http://schemas.microsoft.com/office/powerpoint/2010/main" val="393743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8EF599-6115-8C45-8F60-FFB14436B8CC}"/>
              </a:ext>
            </a:extLst>
          </p:cNvPr>
          <p:cNvSpPr>
            <a:spLocks noGrp="1"/>
          </p:cNvSpPr>
          <p:nvPr>
            <p:ph idx="1"/>
          </p:nvPr>
        </p:nvSpPr>
        <p:spPr>
          <a:xfrm>
            <a:off x="458787" y="0"/>
            <a:ext cx="8465610" cy="4876800"/>
          </a:xfrm>
        </p:spPr>
        <p:txBody>
          <a:bodyPr/>
          <a:lstStyle/>
          <a:p>
            <a:pPr marL="0" indent="0" algn="ctr">
              <a:buNone/>
            </a:pPr>
            <a:r>
              <a:rPr lang="fr-FR" sz="3500" b="1" dirty="0">
                <a:solidFill>
                  <a:srgbClr val="3CBBED"/>
                </a:solidFill>
              </a:rPr>
              <a:t>Rôle du gestionnaire national PPE</a:t>
            </a:r>
          </a:p>
          <a:p>
            <a:endParaRPr lang="fr-FR" sz="2000" dirty="0">
              <a:solidFill>
                <a:schemeClr val="bg2">
                  <a:lumMod val="75000"/>
                </a:schemeClr>
              </a:solidFill>
            </a:endParaRPr>
          </a:p>
          <a:p>
            <a:r>
              <a:rPr lang="fr-FR" sz="2000" dirty="0">
                <a:solidFill>
                  <a:schemeClr val="bg2">
                    <a:lumMod val="75000"/>
                  </a:schemeClr>
                </a:solidFill>
              </a:rPr>
              <a:t>Assurer que les trousses PPE dans tous les sites de l'ONU sont maintenus dans un lieu sûr et à l’abri de détériorations.</a:t>
            </a:r>
            <a:endParaRPr lang="en-US" sz="2000" dirty="0">
              <a:solidFill>
                <a:schemeClr val="bg2">
                  <a:lumMod val="75000"/>
                </a:schemeClr>
              </a:solidFill>
            </a:endParaRPr>
          </a:p>
          <a:p>
            <a:endParaRPr lang="en-US" sz="2000" dirty="0">
              <a:solidFill>
                <a:schemeClr val="bg2">
                  <a:lumMod val="75000"/>
                </a:schemeClr>
              </a:solidFill>
            </a:endParaRPr>
          </a:p>
          <a:p>
            <a:r>
              <a:rPr lang="en-US" sz="2000" dirty="0">
                <a:solidFill>
                  <a:schemeClr val="bg2">
                    <a:lumMod val="75000"/>
                  </a:schemeClr>
                </a:solidFill>
              </a:rPr>
              <a:t>A</a:t>
            </a:r>
            <a:r>
              <a:rPr lang="fr-FR" sz="2000" dirty="0">
                <a:solidFill>
                  <a:schemeClr val="bg2">
                    <a:lumMod val="75000"/>
                  </a:schemeClr>
                </a:solidFill>
              </a:rPr>
              <a:t>ssurer que les trousses PPE périmées sont collectées et détruites suivant les normes sécuritaires (ou retournés aux services médicaux de l’OMS à Genève, pour destruction).</a:t>
            </a:r>
            <a:r>
              <a:rPr lang="en-US" sz="2000" dirty="0">
                <a:solidFill>
                  <a:schemeClr val="bg2">
                    <a:lumMod val="75000"/>
                  </a:schemeClr>
                </a:solidFill>
              </a:rPr>
              <a:t> </a:t>
            </a:r>
          </a:p>
          <a:p>
            <a:endParaRPr lang="en-US" sz="2000" dirty="0">
              <a:solidFill>
                <a:schemeClr val="bg2">
                  <a:lumMod val="75000"/>
                </a:schemeClr>
              </a:solidFill>
            </a:endParaRPr>
          </a:p>
          <a:p>
            <a:r>
              <a:rPr lang="fr-FR" sz="2000" dirty="0">
                <a:solidFill>
                  <a:schemeClr val="bg2">
                    <a:lumMod val="75000"/>
                  </a:schemeClr>
                </a:solidFill>
              </a:rPr>
              <a:t>Assurer que les coordonnées des dépositaires des trousses PPE ont été transmises à tous les membres du personnel des Nations Unies dans le pays, via les moyens de communication les plus couramment utilisés – courriels, bulletins de sécurité, etc...</a:t>
            </a:r>
            <a:endParaRPr lang="en-US" sz="2000" dirty="0">
              <a:solidFill>
                <a:schemeClr val="bg2">
                  <a:lumMod val="75000"/>
                </a:schemeClr>
              </a:solidFill>
            </a:endParaRPr>
          </a:p>
          <a:p>
            <a:endParaRPr lang="en-US" sz="2000" dirty="0">
              <a:solidFill>
                <a:schemeClr val="bg2">
                  <a:lumMod val="75000"/>
                </a:schemeClr>
              </a:solidFill>
            </a:endParaRPr>
          </a:p>
          <a:p>
            <a:r>
              <a:rPr lang="fr-FR" sz="2000" dirty="0">
                <a:solidFill>
                  <a:schemeClr val="bg2">
                    <a:lumMod val="75000"/>
                  </a:schemeClr>
                </a:solidFill>
              </a:rPr>
              <a:t>Veiller à ce que les membres du personnel reçoivent des informations sur la trousse PPE dans le cadre de séances d’orientation sur le VIH et autres réunions d'information.</a:t>
            </a:r>
            <a:br>
              <a:rPr lang="en-US" sz="2000" dirty="0">
                <a:solidFill>
                  <a:schemeClr val="bg2">
                    <a:lumMod val="75000"/>
                  </a:schemeClr>
                </a:solidFill>
              </a:rPr>
            </a:br>
            <a:endParaRPr lang="en-US" sz="2000" dirty="0">
              <a:solidFill>
                <a:schemeClr val="bg2">
                  <a:lumMod val="75000"/>
                </a:schemeClr>
              </a:solidFill>
            </a:endParaRPr>
          </a:p>
          <a:p>
            <a:endParaRPr lang="en-US" sz="2000" dirty="0"/>
          </a:p>
          <a:p>
            <a:pPr marL="0" indent="0">
              <a:buNone/>
            </a:pPr>
            <a:endParaRPr lang="en-US" sz="2000" dirty="0"/>
          </a:p>
        </p:txBody>
      </p:sp>
    </p:spTree>
    <p:extLst>
      <p:ext uri="{BB962C8B-B14F-4D97-AF65-F5344CB8AC3E}">
        <p14:creationId xmlns:p14="http://schemas.microsoft.com/office/powerpoint/2010/main" val="2335043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71A7BBD2-0C36-F249-9479-C5EFF57BDEEA}"/>
              </a:ext>
            </a:extLst>
          </p:cNvPr>
          <p:cNvSpPr>
            <a:spLocks noGrp="1"/>
          </p:cNvSpPr>
          <p:nvPr>
            <p:ph type="title"/>
          </p:nvPr>
        </p:nvSpPr>
        <p:spPr>
          <a:xfrm>
            <a:off x="489266" y="0"/>
            <a:ext cx="8742017" cy="1219200"/>
          </a:xfrm>
        </p:spPr>
        <p:txBody>
          <a:bodyPr/>
          <a:lstStyle/>
          <a:p>
            <a:br>
              <a:rPr lang="en-US" altLang="en-US" sz="2800" dirty="0">
                <a:solidFill>
                  <a:srgbClr val="3CBBED"/>
                </a:solidFill>
                <a:latin typeface="+mj-lt"/>
              </a:rPr>
            </a:br>
            <a:br>
              <a:rPr lang="en-US" altLang="en-US" sz="2800" dirty="0">
                <a:solidFill>
                  <a:srgbClr val="3CBBED"/>
                </a:solidFill>
                <a:latin typeface="+mj-lt"/>
              </a:rPr>
            </a:br>
            <a:br>
              <a:rPr lang="en-US" altLang="en-US" sz="2800" dirty="0">
                <a:solidFill>
                  <a:srgbClr val="3CBBED"/>
                </a:solidFill>
                <a:latin typeface="+mj-lt"/>
              </a:rPr>
            </a:br>
            <a:r>
              <a:rPr lang="en-US" altLang="en-US" sz="2800" dirty="0">
                <a:solidFill>
                  <a:srgbClr val="3CBBED"/>
                </a:solidFill>
                <a:latin typeface="+mj-lt"/>
              </a:rPr>
              <a:t> </a:t>
            </a:r>
            <a:br>
              <a:rPr lang="en-US" altLang="en-US" sz="2800" dirty="0">
                <a:solidFill>
                  <a:srgbClr val="3CBBED"/>
                </a:solidFill>
                <a:latin typeface="+mj-lt"/>
              </a:rPr>
            </a:br>
            <a:r>
              <a:rPr lang="en-US" altLang="en-US" sz="2800" dirty="0">
                <a:solidFill>
                  <a:srgbClr val="3CBBED"/>
                </a:solidFill>
                <a:latin typeface="+mj-lt"/>
              </a:rPr>
              <a:t>Pourquoi utiliser la prophylaxie post-exposition?</a:t>
            </a:r>
            <a:br>
              <a:rPr lang="en-US" altLang="en-US" sz="2800" dirty="0">
                <a:solidFill>
                  <a:srgbClr val="3CBBED"/>
                </a:solidFill>
                <a:latin typeface="+mj-lt"/>
              </a:rPr>
            </a:br>
            <a:endParaRPr lang="en-GB" altLang="en-US" sz="2800" dirty="0">
              <a:solidFill>
                <a:srgbClr val="3CBBED"/>
              </a:solidFill>
              <a:latin typeface="+mj-lt"/>
            </a:endParaRPr>
          </a:p>
        </p:txBody>
      </p:sp>
      <p:sp>
        <p:nvSpPr>
          <p:cNvPr id="9219" name="Text Placeholder 2">
            <a:extLst>
              <a:ext uri="{FF2B5EF4-FFF2-40B4-BE49-F238E27FC236}">
                <a16:creationId xmlns:a16="http://schemas.microsoft.com/office/drawing/2014/main" id="{89618BA3-E797-024F-9C0B-9522D259D28D}"/>
              </a:ext>
            </a:extLst>
          </p:cNvPr>
          <p:cNvSpPr>
            <a:spLocks noGrp="1"/>
          </p:cNvSpPr>
          <p:nvPr>
            <p:ph type="body" idx="1"/>
          </p:nvPr>
        </p:nvSpPr>
        <p:spPr>
          <a:xfrm>
            <a:off x="525489" y="2743200"/>
            <a:ext cx="8742017" cy="1676400"/>
          </a:xfrm>
        </p:spPr>
        <p:txBody>
          <a:bodyPr/>
          <a:lstStyle/>
          <a:p>
            <a:pPr marL="342900" indent="-342900">
              <a:buFont typeface="Wingdings" panose="05000000000000000000" pitchFamily="2" charset="2"/>
              <a:buChar char="§"/>
            </a:pPr>
            <a:endParaRPr lang="en-US" altLang="en-US" sz="2000" dirty="0">
              <a:solidFill>
                <a:schemeClr val="bg2">
                  <a:lumMod val="50000"/>
                </a:schemeClr>
              </a:solidFill>
              <a:latin typeface="+mn-lt"/>
            </a:endParaRPr>
          </a:p>
          <a:p>
            <a:pPr marL="342900" indent="-342900">
              <a:buFont typeface="Wingdings" panose="05000000000000000000" pitchFamily="2" charset="2"/>
              <a:buChar char="§"/>
            </a:pPr>
            <a:r>
              <a:rPr lang="en-US" altLang="en-US" sz="2000" dirty="0">
                <a:solidFill>
                  <a:schemeClr val="bg2">
                    <a:lumMod val="75000"/>
                  </a:schemeClr>
                </a:solidFill>
                <a:latin typeface="+mn-lt"/>
              </a:rPr>
              <a:t>C’est une réponse médicale urgente destinée à une personne exposée au VIH</a:t>
            </a:r>
          </a:p>
          <a:p>
            <a:pPr marL="342900" indent="-342900">
              <a:buFont typeface="Wingdings" panose="05000000000000000000" pitchFamily="2" charset="2"/>
              <a:buChar char="§"/>
            </a:pPr>
            <a:endParaRPr lang="en-US" altLang="en-US" sz="2000" dirty="0">
              <a:solidFill>
                <a:schemeClr val="bg2">
                  <a:lumMod val="75000"/>
                </a:schemeClr>
              </a:solidFill>
              <a:latin typeface="+mn-lt"/>
            </a:endParaRPr>
          </a:p>
          <a:p>
            <a:pPr marL="342900" indent="-342900">
              <a:buFont typeface="Wingdings" panose="05000000000000000000" pitchFamily="2" charset="2"/>
              <a:buChar char="§"/>
            </a:pPr>
            <a:r>
              <a:rPr lang="en-US" altLang="en-US" sz="2000" dirty="0">
                <a:solidFill>
                  <a:schemeClr val="bg2">
                    <a:lumMod val="75000"/>
                  </a:schemeClr>
                </a:solidFill>
                <a:latin typeface="+mn-lt"/>
              </a:rPr>
              <a:t>Consiste en une prise de médicaments, des tests de laboratoire et services de conseil aux personnes exposées</a:t>
            </a:r>
          </a:p>
          <a:p>
            <a:pPr marL="342900" indent="-342900">
              <a:buFont typeface="Wingdings" panose="05000000000000000000" pitchFamily="2" charset="2"/>
              <a:buChar char="§"/>
            </a:pPr>
            <a:endParaRPr lang="en-US" altLang="en-US" sz="2000" dirty="0">
              <a:solidFill>
                <a:schemeClr val="bg2">
                  <a:lumMod val="75000"/>
                </a:schemeClr>
              </a:solidFill>
              <a:latin typeface="+mn-lt"/>
            </a:endParaRPr>
          </a:p>
          <a:p>
            <a:pPr marL="342900" indent="-342900">
              <a:buFont typeface="Wingdings" panose="05000000000000000000" pitchFamily="2" charset="2"/>
              <a:buChar char="§"/>
            </a:pPr>
            <a:r>
              <a:rPr lang="en-US" altLang="en-US" sz="2000" dirty="0">
                <a:solidFill>
                  <a:schemeClr val="bg2">
                    <a:lumMod val="75000"/>
                  </a:schemeClr>
                </a:solidFill>
                <a:latin typeface="+mn-lt"/>
              </a:rPr>
              <a:t>Doit être initiée dans les heures suivant une possible exposition au VIH et être poursuivie pendant une période de 28 jours</a:t>
            </a:r>
          </a:p>
          <a:p>
            <a:pPr marL="342900" indent="-342900">
              <a:buFont typeface="Wingdings" panose="05000000000000000000" pitchFamily="2" charset="2"/>
              <a:buChar char="§"/>
            </a:pPr>
            <a:endParaRPr lang="en-US" altLang="en-US" sz="2000" dirty="0">
              <a:solidFill>
                <a:schemeClr val="bg2">
                  <a:lumMod val="75000"/>
                </a:schemeClr>
              </a:solidFill>
              <a:latin typeface="+mn-lt"/>
            </a:endParaRPr>
          </a:p>
          <a:p>
            <a:pPr marL="342900" indent="-342900">
              <a:buFont typeface="Wingdings" panose="05000000000000000000" pitchFamily="2" charset="2"/>
              <a:buChar char="§"/>
            </a:pPr>
            <a:r>
              <a:rPr lang="en-US" altLang="en-US" sz="2000" dirty="0">
                <a:solidFill>
                  <a:schemeClr val="bg2">
                    <a:lumMod val="75000"/>
                  </a:schemeClr>
                </a:solidFill>
                <a:latin typeface="+mn-lt"/>
              </a:rPr>
              <a:t>Les travaux de recherche suggèrent que si la prophylaxie est initiée rapidement, idéalement dans les deux heures, et au plus tard 72 heures après une exposition éventuelle au VIH - e</a:t>
            </a:r>
            <a:r>
              <a:rPr lang="fr-FR" altLang="en-US" sz="2000" dirty="0">
                <a:solidFill>
                  <a:schemeClr val="bg2">
                    <a:lumMod val="75000"/>
                  </a:schemeClr>
                </a:solidFill>
                <a:latin typeface="+mn-lt"/>
              </a:rPr>
              <a:t>lle peut permettre de prévenir l'infection par le VIH.</a:t>
            </a:r>
            <a:endParaRPr lang="en-US" altLang="en-US" sz="2000" dirty="0">
              <a:solidFill>
                <a:schemeClr val="bg2">
                  <a:lumMod val="75000"/>
                </a:schemeClr>
              </a:solidFill>
              <a:latin typeface="+mn-lt"/>
            </a:endParaRPr>
          </a:p>
          <a:p>
            <a:pPr marL="342900" indent="-342900">
              <a:buFont typeface="Wingdings" panose="05000000000000000000" pitchFamily="2" charset="2"/>
              <a:buChar char="§"/>
            </a:pPr>
            <a:r>
              <a:rPr lang="en-US" altLang="en-US" sz="2000" dirty="0">
                <a:solidFill>
                  <a:schemeClr val="bg2">
                    <a:lumMod val="75000"/>
                  </a:schemeClr>
                </a:solidFill>
                <a:latin typeface="+mn-lt"/>
              </a:rPr>
              <a:t>L’ objectif principal de la PPE est la prévention de </a:t>
            </a:r>
            <a:r>
              <a:rPr lang="en-US" altLang="en-US" sz="2800" dirty="0">
                <a:solidFill>
                  <a:schemeClr val="bg2">
                    <a:lumMod val="50000"/>
                  </a:schemeClr>
                </a:solidFill>
                <a:highlight>
                  <a:srgbClr val="3CBBED"/>
                </a:highlight>
                <a:latin typeface="+mn-lt"/>
              </a:rPr>
              <a:t>l’infection par le VIH</a:t>
            </a:r>
            <a:endParaRPr lang="en-GB" altLang="en-US" sz="2800" dirty="0">
              <a:solidFill>
                <a:schemeClr val="bg2">
                  <a:lumMod val="50000"/>
                </a:schemeClr>
              </a:solidFill>
              <a:highlight>
                <a:srgbClr val="3CBBED"/>
              </a:highlight>
              <a:latin typeface="+mn-lt"/>
            </a:endParaRPr>
          </a:p>
        </p:txBody>
      </p:sp>
      <p:sp>
        <p:nvSpPr>
          <p:cNvPr id="9221" name="Content Placeholder 4">
            <a:extLst>
              <a:ext uri="{FF2B5EF4-FFF2-40B4-BE49-F238E27FC236}">
                <a16:creationId xmlns:a16="http://schemas.microsoft.com/office/drawing/2014/main" id="{94B9EB9F-0236-584A-BA3D-E66FC9B25A40}"/>
              </a:ext>
            </a:extLst>
          </p:cNvPr>
          <p:cNvSpPr>
            <a:spLocks noGrp="1"/>
          </p:cNvSpPr>
          <p:nvPr>
            <p:ph sz="quarter" idx="2"/>
          </p:nvPr>
        </p:nvSpPr>
        <p:spPr>
          <a:xfrm>
            <a:off x="489267" y="2357121"/>
            <a:ext cx="4309534" cy="4102947"/>
          </a:xfrm>
          <a:extLst>
            <a:ext uri="{91240B29-F687-4F45-9708-019B960494DF}">
              <a14:hiddenLine xmlns:a14="http://schemas.microsoft.com/office/drawing/2010/main" w="38100">
                <a:solidFill>
                  <a:srgbClr val="000000"/>
                </a:solidFill>
                <a:miter lim="800000"/>
                <a:headEnd/>
                <a:tailEnd/>
              </a14:hiddenLine>
            </a:ext>
          </a:extLst>
        </p:spPr>
        <p:txBody>
          <a:bodyPr/>
          <a:lstStyle/>
          <a:p>
            <a:pPr marL="0" indent="0">
              <a:buClr>
                <a:srgbClr val="FF0000"/>
              </a:buClr>
              <a:buNone/>
            </a:pPr>
            <a:endParaRPr lang="en-ZA" altLang="en-US" dirty="0">
              <a:solidFill>
                <a:srgbClr val="0000FF"/>
              </a:solidFill>
              <a:latin typeface="Baskerville Old Face" panose="02020602080505020303" pitchFamily="18" charset="77"/>
            </a:endParaRPr>
          </a:p>
          <a:p>
            <a:pPr marL="0" indent="0">
              <a:buClr>
                <a:srgbClr val="FF0000"/>
              </a:buClr>
              <a:buNone/>
            </a:pPr>
            <a:endParaRPr lang="en-GB" altLang="en-US" dirty="0">
              <a:latin typeface="Baskerville Old Face" panose="02020602080505020303" pitchFamily="18" charset="77"/>
            </a:endParaRPr>
          </a:p>
        </p:txBody>
      </p:sp>
    </p:spTree>
    <p:extLst>
      <p:ext uri="{BB962C8B-B14F-4D97-AF65-F5344CB8AC3E}">
        <p14:creationId xmlns:p14="http://schemas.microsoft.com/office/powerpoint/2010/main" val="260784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 calcmode="lin" valueType="num">
                                      <p:cBhvr additive="base">
                                        <p:cTn id="7"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3" end="3"/>
                                            </p:txEl>
                                          </p:spTgt>
                                        </p:tgtEl>
                                        <p:attrNameLst>
                                          <p:attrName>style.visibility</p:attrName>
                                        </p:attrNameLst>
                                      </p:cBhvr>
                                      <p:to>
                                        <p:strVal val="visible"/>
                                      </p:to>
                                    </p:set>
                                    <p:anim calcmode="lin" valueType="num">
                                      <p:cBhvr additive="base">
                                        <p:cTn id="13"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5" end="5"/>
                                            </p:txEl>
                                          </p:spTgt>
                                        </p:tgtEl>
                                        <p:attrNameLst>
                                          <p:attrName>style.visibility</p:attrName>
                                        </p:attrNameLst>
                                      </p:cBhvr>
                                      <p:to>
                                        <p:strVal val="visible"/>
                                      </p:to>
                                    </p:set>
                                    <p:anim calcmode="lin" valueType="num">
                                      <p:cBhvr additive="base">
                                        <p:cTn id="19"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7" end="7"/>
                                            </p:txEl>
                                          </p:spTgt>
                                        </p:tgtEl>
                                        <p:attrNameLst>
                                          <p:attrName>style.visibility</p:attrName>
                                        </p:attrNameLst>
                                      </p:cBhvr>
                                      <p:to>
                                        <p:strVal val="visible"/>
                                      </p:to>
                                    </p:set>
                                    <p:anim calcmode="lin" valueType="num">
                                      <p:cBhvr additive="base">
                                        <p:cTn id="25" dur="5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19">
                                            <p:txEl>
                                              <p:pRg st="8" end="8"/>
                                            </p:txEl>
                                          </p:spTgt>
                                        </p:tgtEl>
                                        <p:attrNameLst>
                                          <p:attrName>style.visibility</p:attrName>
                                        </p:attrNameLst>
                                      </p:cBhvr>
                                      <p:to>
                                        <p:strVal val="visible"/>
                                      </p:to>
                                    </p:set>
                                    <p:anim calcmode="lin" valueType="num">
                                      <p:cBhvr additive="base">
                                        <p:cTn id="31" dur="500" fill="hold"/>
                                        <p:tgtEl>
                                          <p:spTgt spid="9219">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8EF599-6115-8C45-8F60-FFB14436B8CC}"/>
              </a:ext>
            </a:extLst>
          </p:cNvPr>
          <p:cNvSpPr>
            <a:spLocks noGrp="1"/>
          </p:cNvSpPr>
          <p:nvPr>
            <p:ph idx="1"/>
          </p:nvPr>
        </p:nvSpPr>
        <p:spPr>
          <a:xfrm>
            <a:off x="458787" y="381000"/>
            <a:ext cx="8465610" cy="4211637"/>
          </a:xfrm>
        </p:spPr>
        <p:txBody>
          <a:bodyPr/>
          <a:lstStyle/>
          <a:p>
            <a:pPr marL="0" indent="0" algn="ctr">
              <a:buNone/>
            </a:pPr>
            <a:r>
              <a:rPr lang="en-US" sz="3500" b="1" dirty="0">
                <a:solidFill>
                  <a:srgbClr val="3CBBED"/>
                </a:solidFill>
              </a:rPr>
              <a:t>Rôle du dépositaire des trousses PPE</a:t>
            </a:r>
          </a:p>
          <a:p>
            <a:pPr marL="0" indent="0" algn="ctr">
              <a:buNone/>
            </a:pPr>
            <a:endParaRPr lang="en-US" sz="2000" dirty="0"/>
          </a:p>
          <a:p>
            <a:r>
              <a:rPr lang="fr-FR" sz="2000" dirty="0">
                <a:solidFill>
                  <a:schemeClr val="bg2">
                    <a:lumMod val="75000"/>
                  </a:schemeClr>
                </a:solidFill>
              </a:rPr>
              <a:t>Fournir des services à tous les clients sur la base des directives PPE et du protocole de gestion du pays.</a:t>
            </a:r>
            <a:endParaRPr lang="en-US" sz="2000" dirty="0">
              <a:solidFill>
                <a:schemeClr val="bg2">
                  <a:lumMod val="75000"/>
                </a:schemeClr>
              </a:solidFill>
            </a:endParaRPr>
          </a:p>
          <a:p>
            <a:endParaRPr lang="en-US" sz="2000" dirty="0"/>
          </a:p>
          <a:p>
            <a:r>
              <a:rPr lang="en-US" sz="2000" dirty="0">
                <a:solidFill>
                  <a:schemeClr val="bg2">
                    <a:lumMod val="75000"/>
                  </a:schemeClr>
                </a:solidFill>
              </a:rPr>
              <a:t>Pour chaque trousse PPE utilisée</a:t>
            </a:r>
            <a:r>
              <a:rPr lang="fr-FR" sz="2000" dirty="0">
                <a:solidFill>
                  <a:schemeClr val="bg2">
                    <a:lumMod val="75000"/>
                  </a:schemeClr>
                </a:solidFill>
              </a:rPr>
              <a:t>, un formulaire de déclaration doit être OBLIGATOIREMENT complété et envoyé à la Division de Gestion des Soins et Santé et Sécurité </a:t>
            </a:r>
            <a:r>
              <a:rPr lang="fr-FR" sz="2000">
                <a:solidFill>
                  <a:schemeClr val="bg2">
                    <a:lumMod val="75000"/>
                  </a:schemeClr>
                </a:solidFill>
              </a:rPr>
              <a:t>au Travail </a:t>
            </a:r>
            <a:r>
              <a:rPr lang="fr-FR" sz="2000" dirty="0">
                <a:solidFill>
                  <a:schemeClr val="bg2">
                    <a:lumMod val="75000"/>
                  </a:schemeClr>
                </a:solidFill>
              </a:rPr>
              <a:t>(DHMOSH) à New York à: </a:t>
            </a:r>
            <a:r>
              <a:rPr lang="en-US" sz="2000" dirty="0">
                <a:hlinkClick r:id="rId2"/>
              </a:rPr>
              <a:t>Dos_dhmosh_public_health@un.org</a:t>
            </a:r>
            <a:r>
              <a:rPr lang="en-US" sz="2000" dirty="0"/>
              <a:t> </a:t>
            </a:r>
          </a:p>
          <a:p>
            <a:endParaRPr lang="en-US" sz="2000" dirty="0"/>
          </a:p>
          <a:p>
            <a:r>
              <a:rPr lang="fr-FR" sz="2000" dirty="0">
                <a:solidFill>
                  <a:schemeClr val="bg2">
                    <a:lumMod val="75000"/>
                  </a:schemeClr>
                </a:solidFill>
              </a:rPr>
              <a:t>Commander une nouvelle trousse PPE de remplacement par l’intermédiaire du gestionnaire national à: </a:t>
            </a:r>
            <a:r>
              <a:rPr lang="en-US" sz="2000" dirty="0">
                <a:hlinkClick r:id="rId2"/>
              </a:rPr>
              <a:t>Dos_dhmosh_public_health@un.org</a:t>
            </a:r>
            <a:r>
              <a:rPr lang="en-US" sz="2000" dirty="0"/>
              <a:t> </a:t>
            </a:r>
            <a:r>
              <a:rPr lang="fr-FR" sz="2000" dirty="0">
                <a:solidFill>
                  <a:schemeClr val="bg2">
                    <a:lumMod val="75000"/>
                  </a:schemeClr>
                </a:solidFill>
              </a:rPr>
              <a:t>immédiatement après usage.</a:t>
            </a:r>
            <a:endParaRPr lang="en-US" sz="2000" dirty="0">
              <a:solidFill>
                <a:schemeClr val="bg2">
                  <a:lumMod val="75000"/>
                </a:schemeClr>
              </a:solidFill>
            </a:endParaRPr>
          </a:p>
          <a:p>
            <a:endParaRPr lang="en-US" sz="2000" dirty="0"/>
          </a:p>
          <a:p>
            <a:r>
              <a:rPr lang="fr-FR" sz="2000" dirty="0">
                <a:solidFill>
                  <a:schemeClr val="bg2">
                    <a:lumMod val="75000"/>
                  </a:schemeClr>
                </a:solidFill>
              </a:rPr>
              <a:t>Offrir aux utilisateurs de la trousse PPE la possibilité de recevoir un suivi de soutien par DHMOSH à New York</a:t>
            </a:r>
            <a:endParaRPr lang="en-US" sz="2000" dirty="0">
              <a:solidFill>
                <a:schemeClr val="bg2">
                  <a:lumMod val="75000"/>
                </a:schemeClr>
              </a:solidFill>
            </a:endParaRP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2642057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A7CD9AEA-B4DB-5B44-B1E4-047FBBF6AC69}"/>
              </a:ext>
            </a:extLst>
          </p:cNvPr>
          <p:cNvSpPr>
            <a:spLocks noGrp="1"/>
          </p:cNvSpPr>
          <p:nvPr>
            <p:ph type="title"/>
          </p:nvPr>
        </p:nvSpPr>
        <p:spPr>
          <a:xfrm>
            <a:off x="245427" y="0"/>
            <a:ext cx="8747760" cy="533400"/>
          </a:xfrm>
        </p:spPr>
        <p:txBody>
          <a:bodyPr/>
          <a:lstStyle/>
          <a:p>
            <a:pPr eaLnBrk="1" hangingPunct="1"/>
            <a:r>
              <a:rPr lang="en-US" altLang="en-US" sz="2800" dirty="0">
                <a:solidFill>
                  <a:srgbClr val="3CBBED"/>
                </a:solidFill>
                <a:latin typeface="+mn-lt"/>
              </a:rPr>
              <a:t>Étapes clés dans la délivrance d’une trousse PPE</a:t>
            </a:r>
            <a:endParaRPr lang="en-GB" altLang="en-US" sz="2800" dirty="0">
              <a:solidFill>
                <a:srgbClr val="3CBBED"/>
              </a:solidFill>
              <a:latin typeface="+mn-lt"/>
            </a:endParaRPr>
          </a:p>
        </p:txBody>
      </p:sp>
      <p:sp>
        <p:nvSpPr>
          <p:cNvPr id="39939" name="Content Placeholder 2">
            <a:extLst>
              <a:ext uri="{FF2B5EF4-FFF2-40B4-BE49-F238E27FC236}">
                <a16:creationId xmlns:a16="http://schemas.microsoft.com/office/drawing/2014/main" id="{EC3A9F47-4936-894E-BD17-844728330038}"/>
              </a:ext>
            </a:extLst>
          </p:cNvPr>
          <p:cNvSpPr>
            <a:spLocks noGrp="1"/>
          </p:cNvSpPr>
          <p:nvPr>
            <p:ph idx="1"/>
          </p:nvPr>
        </p:nvSpPr>
        <p:spPr>
          <a:xfrm>
            <a:off x="245427" y="685800"/>
            <a:ext cx="9265920" cy="5288280"/>
          </a:xfrm>
        </p:spPr>
        <p:txBody>
          <a:bodyPr/>
          <a:lstStyle/>
          <a:p>
            <a:pPr marL="0" indent="0">
              <a:buClr>
                <a:srgbClr val="FF0000"/>
              </a:buClr>
              <a:buNone/>
            </a:pPr>
            <a:r>
              <a:rPr lang="en-GB" altLang="en-US" sz="2000" dirty="0">
                <a:solidFill>
                  <a:srgbClr val="80878A"/>
                </a:solidFill>
                <a:latin typeface="+mn-lt"/>
              </a:rPr>
              <a:t>1. </a:t>
            </a:r>
            <a:r>
              <a:rPr lang="fr-FR" altLang="en-US" sz="2000" dirty="0">
                <a:solidFill>
                  <a:srgbClr val="80878A"/>
                </a:solidFill>
                <a:latin typeface="+mn-lt"/>
              </a:rPr>
              <a:t>Si nécessaire, offrir un soutien émotionnel de base et rassurer la personne.</a:t>
            </a:r>
            <a:endParaRPr lang="en-GB" altLang="en-US" sz="2000" dirty="0">
              <a:solidFill>
                <a:srgbClr val="80878A"/>
              </a:solidFill>
              <a:latin typeface="+mn-lt"/>
            </a:endParaRPr>
          </a:p>
          <a:p>
            <a:pPr marL="457200" indent="-457200">
              <a:buClr>
                <a:srgbClr val="FF0000"/>
              </a:buClr>
              <a:buAutoNum type="arabicPeriod"/>
            </a:pPr>
            <a:endParaRPr lang="en-GB" altLang="en-US" sz="2000" dirty="0">
              <a:solidFill>
                <a:srgbClr val="80878A"/>
              </a:solidFill>
              <a:latin typeface="+mn-lt"/>
            </a:endParaRPr>
          </a:p>
          <a:p>
            <a:pPr marL="0" indent="0">
              <a:buClr>
                <a:srgbClr val="FF0000"/>
              </a:buClr>
              <a:buNone/>
            </a:pPr>
            <a:r>
              <a:rPr lang="en-GB" altLang="en-US" sz="2000" dirty="0">
                <a:solidFill>
                  <a:srgbClr val="80878A"/>
                </a:solidFill>
                <a:latin typeface="+mn-lt"/>
              </a:rPr>
              <a:t>2. </a:t>
            </a:r>
            <a:r>
              <a:rPr lang="fr-FR" altLang="en-US" sz="2000" dirty="0">
                <a:solidFill>
                  <a:srgbClr val="80878A"/>
                </a:solidFill>
                <a:latin typeface="+mn-lt"/>
              </a:rPr>
              <a:t>Le dépositaire de la trousse PPE évalue et détermine si la personne est administrativement éligible pour recevoir la trousse PPE de l’ONU contre le VIH.</a:t>
            </a:r>
            <a:endParaRPr lang="en-GB" altLang="en-US" sz="2000" dirty="0">
              <a:solidFill>
                <a:srgbClr val="80878A"/>
              </a:solidFill>
              <a:latin typeface="+mn-lt"/>
            </a:endParaRPr>
          </a:p>
          <a:p>
            <a:pPr marL="0" indent="0">
              <a:buClr>
                <a:srgbClr val="FF0000"/>
              </a:buClr>
              <a:buNone/>
            </a:pPr>
            <a:r>
              <a:rPr lang="en-GB" altLang="en-US" sz="2000" dirty="0">
                <a:solidFill>
                  <a:srgbClr val="80878A"/>
                </a:solidFill>
                <a:latin typeface="+mn-lt"/>
              </a:rPr>
              <a:t> </a:t>
            </a:r>
          </a:p>
          <a:p>
            <a:pPr marL="0" indent="0">
              <a:buClr>
                <a:srgbClr val="FF0000"/>
              </a:buClr>
              <a:buNone/>
            </a:pPr>
            <a:r>
              <a:rPr lang="en-GB" altLang="en-US" sz="2000" dirty="0">
                <a:solidFill>
                  <a:srgbClr val="80878A"/>
                </a:solidFill>
                <a:latin typeface="+mn-lt"/>
              </a:rPr>
              <a:t>3. </a:t>
            </a:r>
            <a:r>
              <a:rPr lang="fr-FR" altLang="en-US" sz="2000" dirty="0">
                <a:solidFill>
                  <a:srgbClr val="80878A"/>
                </a:solidFill>
                <a:latin typeface="+mn-lt"/>
              </a:rPr>
              <a:t>L'évaluation complète de l'admissibilité à la prophylaxie post-exposition ne peut être effectuée que par un professionnel en soins de santé.</a:t>
            </a:r>
            <a:endParaRPr lang="en-GB" altLang="en-US" sz="2000" dirty="0">
              <a:solidFill>
                <a:srgbClr val="80878A"/>
              </a:solidFill>
              <a:latin typeface="+mn-lt"/>
            </a:endParaRPr>
          </a:p>
          <a:p>
            <a:pPr marL="0" indent="0">
              <a:buClr>
                <a:srgbClr val="FF0000"/>
              </a:buClr>
              <a:buNone/>
            </a:pPr>
            <a:endParaRPr lang="en-GB" altLang="en-US" sz="2000" dirty="0">
              <a:solidFill>
                <a:srgbClr val="80878A"/>
              </a:solidFill>
              <a:latin typeface="+mn-lt"/>
            </a:endParaRPr>
          </a:p>
          <a:p>
            <a:pPr marL="0" indent="0">
              <a:buClr>
                <a:srgbClr val="FF0000"/>
              </a:buClr>
              <a:buNone/>
            </a:pPr>
            <a:r>
              <a:rPr lang="en-GB" altLang="en-US" sz="2000" dirty="0">
                <a:solidFill>
                  <a:srgbClr val="80878A"/>
                </a:solidFill>
                <a:latin typeface="+mn-lt"/>
              </a:rPr>
              <a:t>4. </a:t>
            </a:r>
            <a:r>
              <a:rPr lang="fr-FR" altLang="en-US" sz="2000" dirty="0">
                <a:solidFill>
                  <a:srgbClr val="80878A"/>
                </a:solidFill>
                <a:latin typeface="+mn-lt"/>
              </a:rPr>
              <a:t>Le dépositaire et le </a:t>
            </a:r>
            <a:r>
              <a:rPr lang="fr-FR" altLang="en-US" sz="2000" dirty="0">
                <a:solidFill>
                  <a:srgbClr val="80878A"/>
                </a:solidFill>
              </a:rPr>
              <a:t>professionnel en</a:t>
            </a:r>
            <a:r>
              <a:rPr lang="fr-FR" altLang="en-US" sz="2000" dirty="0">
                <a:solidFill>
                  <a:srgbClr val="80878A"/>
                </a:solidFill>
                <a:latin typeface="+mn-lt"/>
              </a:rPr>
              <a:t> soins de santé doivent mentionner à la personne ce qu’est la prophylaxie post-exposition et l’importance de suivre le traitement dans sa totalité.</a:t>
            </a:r>
            <a:endParaRPr lang="en-GB" altLang="en-US" sz="2000" dirty="0">
              <a:solidFill>
                <a:srgbClr val="80878A"/>
              </a:solidFill>
              <a:latin typeface="+mn-lt"/>
            </a:endParaRPr>
          </a:p>
          <a:p>
            <a:pPr marL="0" indent="0">
              <a:buClr>
                <a:srgbClr val="FF0000"/>
              </a:buClr>
              <a:buNone/>
            </a:pPr>
            <a:endParaRPr lang="en-GB" altLang="en-US" sz="2000" dirty="0">
              <a:solidFill>
                <a:srgbClr val="80878A"/>
              </a:solidFill>
              <a:latin typeface="+mn-lt"/>
            </a:endParaRPr>
          </a:p>
          <a:p>
            <a:pPr marL="0" indent="0">
              <a:buClr>
                <a:srgbClr val="FF0000"/>
              </a:buClr>
              <a:buNone/>
            </a:pPr>
            <a:r>
              <a:rPr lang="en-GB" altLang="en-US" sz="2000" dirty="0">
                <a:solidFill>
                  <a:srgbClr val="80878A"/>
                </a:solidFill>
                <a:latin typeface="+mn-lt"/>
              </a:rPr>
              <a:t>5. </a:t>
            </a:r>
            <a:r>
              <a:rPr lang="fr-FR" altLang="en-US" sz="2000" dirty="0">
                <a:solidFill>
                  <a:srgbClr val="80878A"/>
                </a:solidFill>
              </a:rPr>
              <a:t>Contacter le médecin de l'ONU ou le professionnel en soins de santé répertorié dans l'annexe PPE du plan de sécurité du pays, pour l'informer du cas et prendre des dispositions pour la prophylaxie post-exposition.</a:t>
            </a:r>
            <a:endParaRPr lang="en-GB" altLang="en-US" sz="2000" dirty="0">
              <a:solidFill>
                <a:srgbClr val="80878A"/>
              </a:solidFill>
            </a:endParaRPr>
          </a:p>
          <a:p>
            <a:pPr marL="0" indent="0">
              <a:buClr>
                <a:srgbClr val="FF0000"/>
              </a:buClr>
              <a:buNone/>
            </a:pPr>
            <a:endParaRPr lang="en-GB" altLang="en-US" sz="2000" dirty="0">
              <a:solidFill>
                <a:srgbClr val="80878A"/>
              </a:solidFill>
            </a:endParaRPr>
          </a:p>
          <a:p>
            <a:pPr marL="0" indent="0">
              <a:buClr>
                <a:srgbClr val="FF0000"/>
              </a:buClr>
              <a:buNone/>
            </a:pPr>
            <a:r>
              <a:rPr lang="en-GB" altLang="en-US" sz="2000" dirty="0">
                <a:solidFill>
                  <a:srgbClr val="80878A"/>
                </a:solidFill>
              </a:rPr>
              <a:t>6. </a:t>
            </a:r>
            <a:r>
              <a:rPr lang="fr-FR" altLang="en-US" sz="2000" dirty="0">
                <a:solidFill>
                  <a:srgbClr val="80878A"/>
                </a:solidFill>
              </a:rPr>
              <a:t>Accompagner la personne auprès du professionnel en soins de santé et donner la trousse PPE au professionnel en soins de santé.</a:t>
            </a:r>
            <a:endParaRPr lang="en-GB" altLang="en-US" sz="2000" dirty="0">
              <a:solidFill>
                <a:srgbClr val="80878A"/>
              </a:solidFill>
            </a:endParaRPr>
          </a:p>
          <a:p>
            <a:pPr marL="0" indent="0">
              <a:buClr>
                <a:srgbClr val="FF0000"/>
              </a:buClr>
              <a:buNone/>
            </a:pPr>
            <a:endParaRPr lang="en-GB" altLang="en-US" sz="2000" dirty="0">
              <a:solidFill>
                <a:srgbClr val="80878A"/>
              </a:solidFill>
              <a:latin typeface="+mn-lt"/>
            </a:endParaRPr>
          </a:p>
        </p:txBody>
      </p:sp>
    </p:spTree>
    <p:extLst>
      <p:ext uri="{BB962C8B-B14F-4D97-AF65-F5344CB8AC3E}">
        <p14:creationId xmlns:p14="http://schemas.microsoft.com/office/powerpoint/2010/main" val="2420403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A47B5A3E-D96B-D840-8A71-78C6EF8D15DD}"/>
              </a:ext>
            </a:extLst>
          </p:cNvPr>
          <p:cNvSpPr>
            <a:spLocks noGrp="1"/>
          </p:cNvSpPr>
          <p:nvPr>
            <p:ph type="title"/>
          </p:nvPr>
        </p:nvSpPr>
        <p:spPr>
          <a:xfrm>
            <a:off x="489267" y="-228600"/>
            <a:ext cx="8498840" cy="1676400"/>
          </a:xfrm>
        </p:spPr>
        <p:txBody>
          <a:bodyPr/>
          <a:lstStyle/>
          <a:p>
            <a:r>
              <a:rPr lang="fr-FR" altLang="en-US" sz="2800" dirty="0">
                <a:solidFill>
                  <a:srgbClr val="3CBBED"/>
                </a:solidFill>
                <a:latin typeface="+mn-lt"/>
              </a:rPr>
              <a:t>                                                                                  Rôle clé et responsabilités du dépositaire des trousses PPE</a:t>
            </a:r>
            <a:br>
              <a:rPr lang="fr-FR" altLang="en-US" sz="2800" dirty="0">
                <a:solidFill>
                  <a:srgbClr val="3CBBED"/>
                </a:solidFill>
                <a:latin typeface="+mn-lt"/>
              </a:rPr>
            </a:br>
            <a:endParaRPr lang="en-GB" altLang="en-US" sz="2800" dirty="0">
              <a:solidFill>
                <a:srgbClr val="3CBBED"/>
              </a:solidFill>
              <a:latin typeface="+mn-lt"/>
            </a:endParaRPr>
          </a:p>
        </p:txBody>
      </p:sp>
      <p:sp>
        <p:nvSpPr>
          <p:cNvPr id="45059" name="Content Placeholder 2">
            <a:extLst>
              <a:ext uri="{FF2B5EF4-FFF2-40B4-BE49-F238E27FC236}">
                <a16:creationId xmlns:a16="http://schemas.microsoft.com/office/drawing/2014/main" id="{C6BA4FF1-44DD-8442-8B3D-A1DCE8CE30E8}"/>
              </a:ext>
            </a:extLst>
          </p:cNvPr>
          <p:cNvSpPr>
            <a:spLocks noGrp="1"/>
          </p:cNvSpPr>
          <p:nvPr>
            <p:ph idx="1"/>
          </p:nvPr>
        </p:nvSpPr>
        <p:spPr>
          <a:xfrm>
            <a:off x="489267" y="1447800"/>
            <a:ext cx="8778240" cy="4632960"/>
          </a:xfrm>
        </p:spPr>
        <p:txBody>
          <a:bodyPr/>
          <a:lstStyle/>
          <a:p>
            <a:pPr marL="0" indent="0">
              <a:buClr>
                <a:srgbClr val="FF0000"/>
              </a:buClr>
              <a:buNone/>
            </a:pPr>
            <a:r>
              <a:rPr lang="en-GB" altLang="en-US" sz="2000" dirty="0">
                <a:solidFill>
                  <a:srgbClr val="80878A"/>
                </a:solidFill>
                <a:latin typeface="+mj-lt"/>
              </a:rPr>
              <a:t>7. </a:t>
            </a:r>
            <a:r>
              <a:rPr lang="fr-FR" altLang="en-US" sz="2000" dirty="0">
                <a:solidFill>
                  <a:srgbClr val="80878A"/>
                </a:solidFill>
                <a:latin typeface="+mj-lt"/>
              </a:rPr>
              <a:t>Assurer un stockage sûr et approprié des trousses PPE.</a:t>
            </a:r>
            <a:endParaRPr lang="en-GB" altLang="en-US" sz="2000" dirty="0">
              <a:solidFill>
                <a:srgbClr val="80878A"/>
              </a:solidFill>
              <a:latin typeface="+mj-lt"/>
            </a:endParaRPr>
          </a:p>
          <a:p>
            <a:pPr marL="0" indent="0">
              <a:buClr>
                <a:srgbClr val="FF0000"/>
              </a:buClr>
              <a:buNone/>
            </a:pPr>
            <a:r>
              <a:rPr lang="en-GB" altLang="en-US" sz="2000" dirty="0">
                <a:solidFill>
                  <a:srgbClr val="80878A"/>
                </a:solidFill>
                <a:latin typeface="+mj-lt"/>
              </a:rPr>
              <a:t> </a:t>
            </a:r>
          </a:p>
          <a:p>
            <a:pPr marL="0" indent="0">
              <a:buClr>
                <a:srgbClr val="FF0000"/>
              </a:buClr>
              <a:buNone/>
            </a:pPr>
            <a:r>
              <a:rPr lang="en-GB" altLang="en-US" sz="2000" dirty="0">
                <a:solidFill>
                  <a:srgbClr val="80878A"/>
                </a:solidFill>
                <a:latin typeface="+mj-lt"/>
              </a:rPr>
              <a:t>8.  Maintenir un inventaire précis des trousses PPE, et </a:t>
            </a:r>
            <a:r>
              <a:rPr lang="fr-FR" altLang="en-US" sz="2000" dirty="0">
                <a:solidFill>
                  <a:srgbClr val="80878A"/>
                </a:solidFill>
                <a:latin typeface="+mj-lt"/>
              </a:rPr>
              <a:t>garantir un approvisionnement et une disponibilité ininterrompus.</a:t>
            </a:r>
            <a:r>
              <a:rPr lang="en-GB" altLang="en-US" sz="2000" dirty="0">
                <a:solidFill>
                  <a:srgbClr val="80878A"/>
                </a:solidFill>
                <a:latin typeface="+mj-lt"/>
              </a:rPr>
              <a:t>  </a:t>
            </a:r>
          </a:p>
          <a:p>
            <a:pPr marL="0" indent="0">
              <a:buClr>
                <a:srgbClr val="FF0000"/>
              </a:buClr>
              <a:buNone/>
            </a:pPr>
            <a:endParaRPr lang="en-GB" altLang="en-US" sz="2000" dirty="0">
              <a:solidFill>
                <a:srgbClr val="80878A"/>
              </a:solidFill>
              <a:latin typeface="+mj-lt"/>
            </a:endParaRPr>
          </a:p>
          <a:p>
            <a:pPr marL="0" indent="0">
              <a:buClr>
                <a:srgbClr val="FF0000"/>
              </a:buClr>
              <a:buNone/>
            </a:pPr>
            <a:r>
              <a:rPr lang="en-GB" altLang="en-US" sz="2000" dirty="0">
                <a:solidFill>
                  <a:srgbClr val="80878A"/>
                </a:solidFill>
                <a:latin typeface="+mj-lt"/>
              </a:rPr>
              <a:t>9. </a:t>
            </a:r>
            <a:r>
              <a:rPr lang="fr-FR" altLang="en-US" sz="2000" dirty="0">
                <a:solidFill>
                  <a:srgbClr val="80878A"/>
                </a:solidFill>
                <a:latin typeface="+mj-lt"/>
              </a:rPr>
              <a:t>Évaluer l’éligibilité de la personne à recevoir une trousse PPE </a:t>
            </a:r>
            <a:endParaRPr lang="en-GB" altLang="en-US" sz="2000" dirty="0">
              <a:solidFill>
                <a:srgbClr val="80878A"/>
              </a:solidFill>
              <a:latin typeface="+mj-lt"/>
            </a:endParaRPr>
          </a:p>
          <a:p>
            <a:pPr marL="0" indent="0">
              <a:buClr>
                <a:srgbClr val="FF0000"/>
              </a:buClr>
              <a:buNone/>
            </a:pPr>
            <a:endParaRPr lang="en-GB" altLang="en-US" sz="2000" dirty="0">
              <a:solidFill>
                <a:srgbClr val="80878A"/>
              </a:solidFill>
              <a:latin typeface="+mj-lt"/>
            </a:endParaRPr>
          </a:p>
          <a:p>
            <a:pPr marL="0" indent="0">
              <a:buClr>
                <a:srgbClr val="FF0000"/>
              </a:buClr>
              <a:buNone/>
            </a:pPr>
            <a:r>
              <a:rPr lang="en-GB" altLang="en-US" sz="2000" dirty="0">
                <a:solidFill>
                  <a:srgbClr val="80878A"/>
                </a:solidFill>
                <a:latin typeface="+mj-lt"/>
              </a:rPr>
              <a:t>10. </a:t>
            </a:r>
            <a:r>
              <a:rPr lang="fr-FR" altLang="en-US" sz="2000" dirty="0">
                <a:solidFill>
                  <a:srgbClr val="80878A"/>
                </a:solidFill>
                <a:latin typeface="+mj-lt"/>
              </a:rPr>
              <a:t>Remettre la trousse au </a:t>
            </a:r>
            <a:r>
              <a:rPr lang="fr-FR" altLang="en-US" sz="2000" dirty="0">
                <a:solidFill>
                  <a:srgbClr val="80878A"/>
                </a:solidFill>
              </a:rPr>
              <a:t>professionnel e</a:t>
            </a:r>
            <a:r>
              <a:rPr lang="fr-FR" altLang="en-US" sz="2000" dirty="0">
                <a:solidFill>
                  <a:srgbClr val="80878A"/>
                </a:solidFill>
                <a:latin typeface="+mj-lt"/>
              </a:rPr>
              <a:t>n soins de santé après avoir vérifié l'admissibilité administrative de la personne.</a:t>
            </a:r>
            <a:endParaRPr lang="en-GB" altLang="en-US" sz="2000" dirty="0">
              <a:solidFill>
                <a:srgbClr val="80878A"/>
              </a:solidFill>
              <a:latin typeface="+mj-lt"/>
            </a:endParaRPr>
          </a:p>
          <a:p>
            <a:pPr marL="0" indent="0">
              <a:buClr>
                <a:srgbClr val="FF0000"/>
              </a:buClr>
              <a:buNone/>
            </a:pPr>
            <a:endParaRPr lang="en-GB" altLang="en-US" sz="2000" dirty="0">
              <a:solidFill>
                <a:srgbClr val="80878A"/>
              </a:solidFill>
              <a:latin typeface="+mj-lt"/>
            </a:endParaRPr>
          </a:p>
          <a:p>
            <a:pPr marL="0" indent="0">
              <a:buClr>
                <a:srgbClr val="FF0000"/>
              </a:buClr>
              <a:buNone/>
            </a:pPr>
            <a:r>
              <a:rPr lang="en-GB" altLang="en-US" sz="2000" dirty="0">
                <a:solidFill>
                  <a:srgbClr val="80878A"/>
                </a:solidFill>
                <a:latin typeface="+mj-lt"/>
              </a:rPr>
              <a:t>11. Assurer la confidentialité de toutes les informations et documentations.</a:t>
            </a:r>
          </a:p>
          <a:p>
            <a:pPr>
              <a:buClr>
                <a:srgbClr val="FF0000"/>
              </a:buClr>
              <a:buFontTx/>
              <a:buChar char="-"/>
            </a:pPr>
            <a:endParaRPr lang="en-GB" altLang="en-US" sz="2000" dirty="0">
              <a:solidFill>
                <a:srgbClr val="80878A"/>
              </a:solidFill>
              <a:latin typeface="+mj-lt"/>
            </a:endParaRPr>
          </a:p>
          <a:p>
            <a:pPr marL="0" indent="0">
              <a:buClr>
                <a:srgbClr val="FF0000"/>
              </a:buClr>
              <a:buNone/>
            </a:pPr>
            <a:r>
              <a:rPr lang="en-GB" altLang="en-US" sz="2000" dirty="0">
                <a:solidFill>
                  <a:srgbClr val="80878A"/>
                </a:solidFill>
                <a:latin typeface="+mj-lt"/>
              </a:rPr>
              <a:t>12. </a:t>
            </a:r>
            <a:r>
              <a:rPr lang="fr-FR" altLang="en-US" sz="2000" dirty="0">
                <a:solidFill>
                  <a:srgbClr val="80878A"/>
                </a:solidFill>
                <a:latin typeface="+mj-lt"/>
              </a:rPr>
              <a:t>Assurer l'accessibilité aux trousses 24h/24 et 7j/7.</a:t>
            </a:r>
            <a:endParaRPr lang="en-GB" altLang="en-US" sz="2000" dirty="0">
              <a:solidFill>
                <a:srgbClr val="80878A"/>
              </a:solidFill>
              <a:latin typeface="+mj-lt"/>
            </a:endParaRPr>
          </a:p>
          <a:p>
            <a:pPr marL="0" indent="0">
              <a:buClr>
                <a:srgbClr val="FF0000"/>
              </a:buClr>
              <a:buNone/>
            </a:pPr>
            <a:endParaRPr lang="en-GB" altLang="en-US" sz="2560" dirty="0">
              <a:solidFill>
                <a:srgbClr val="0000FF"/>
              </a:solidFill>
              <a:latin typeface="Baskerville Old Face" panose="02020602080505020303" pitchFamily="18" charset="77"/>
            </a:endParaRPr>
          </a:p>
        </p:txBody>
      </p:sp>
    </p:spTree>
    <p:extLst>
      <p:ext uri="{BB962C8B-B14F-4D97-AF65-F5344CB8AC3E}">
        <p14:creationId xmlns:p14="http://schemas.microsoft.com/office/powerpoint/2010/main" val="2224133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A47B5A3E-D96B-D840-8A71-78C6EF8D15DD}"/>
              </a:ext>
            </a:extLst>
          </p:cNvPr>
          <p:cNvSpPr>
            <a:spLocks noGrp="1"/>
          </p:cNvSpPr>
          <p:nvPr>
            <p:ph type="title"/>
          </p:nvPr>
        </p:nvSpPr>
        <p:spPr>
          <a:xfrm>
            <a:off x="768667" y="304800"/>
            <a:ext cx="8219440" cy="802640"/>
          </a:xfrm>
        </p:spPr>
        <p:txBody>
          <a:bodyPr/>
          <a:lstStyle/>
          <a:p>
            <a:r>
              <a:rPr lang="fr-FR" altLang="en-US" sz="2800" dirty="0">
                <a:solidFill>
                  <a:srgbClr val="3CBBED"/>
                </a:solidFill>
                <a:latin typeface="+mn-lt"/>
              </a:rPr>
              <a:t>Rôle clé et responsabilités du dépositaire des trousses PPE</a:t>
            </a:r>
            <a:endParaRPr lang="en-GB" altLang="en-US" sz="2800" dirty="0">
              <a:solidFill>
                <a:srgbClr val="3CBBED"/>
              </a:solidFill>
              <a:latin typeface="+mn-lt"/>
            </a:endParaRPr>
          </a:p>
        </p:txBody>
      </p:sp>
      <p:sp>
        <p:nvSpPr>
          <p:cNvPr id="45059" name="Content Placeholder 2">
            <a:extLst>
              <a:ext uri="{FF2B5EF4-FFF2-40B4-BE49-F238E27FC236}">
                <a16:creationId xmlns:a16="http://schemas.microsoft.com/office/drawing/2014/main" id="{C6BA4FF1-44DD-8442-8B3D-A1DCE8CE30E8}"/>
              </a:ext>
            </a:extLst>
          </p:cNvPr>
          <p:cNvSpPr>
            <a:spLocks noGrp="1"/>
          </p:cNvSpPr>
          <p:nvPr>
            <p:ph idx="1"/>
          </p:nvPr>
        </p:nvSpPr>
        <p:spPr>
          <a:xfrm>
            <a:off x="489267" y="1447800"/>
            <a:ext cx="8778240" cy="4632960"/>
          </a:xfrm>
        </p:spPr>
        <p:txBody>
          <a:bodyPr/>
          <a:lstStyle/>
          <a:p>
            <a:pPr marL="0" indent="0">
              <a:buClr>
                <a:srgbClr val="FF0000"/>
              </a:buClr>
              <a:buNone/>
            </a:pPr>
            <a:endParaRPr lang="en-GB" altLang="en-US" sz="2000" dirty="0">
              <a:solidFill>
                <a:srgbClr val="80878A"/>
              </a:solidFill>
              <a:latin typeface="+mj-lt"/>
            </a:endParaRPr>
          </a:p>
          <a:p>
            <a:pPr marL="0" indent="0">
              <a:buClr>
                <a:srgbClr val="FF0000"/>
              </a:buClr>
              <a:buNone/>
            </a:pPr>
            <a:r>
              <a:rPr lang="en-GB" altLang="en-US" sz="2000" dirty="0">
                <a:solidFill>
                  <a:srgbClr val="80878A"/>
                </a:solidFill>
                <a:latin typeface="+mj-lt"/>
              </a:rPr>
              <a:t>13. </a:t>
            </a:r>
            <a:r>
              <a:rPr lang="fr-FR" altLang="en-US" sz="2000" dirty="0">
                <a:solidFill>
                  <a:srgbClr val="80878A"/>
                </a:solidFill>
              </a:rPr>
              <a:t>Veiller à ce que si un professionnel en soins de santé de santé ne peut pas être joint dans les 72 heures suivant l’exposition, qu’il/elle conseille à la personne exposée de contacter un centre d'excellence sur le VIH, comme indiqué dans l'annexe PPE du plan de sécurité du pays.</a:t>
            </a:r>
            <a:endParaRPr lang="en-US" altLang="en-US" sz="2000" dirty="0">
              <a:solidFill>
                <a:srgbClr val="80878A"/>
              </a:solidFill>
            </a:endParaRPr>
          </a:p>
          <a:p>
            <a:pPr marL="0" indent="0">
              <a:buClr>
                <a:srgbClr val="FF0000"/>
              </a:buClr>
              <a:buNone/>
            </a:pPr>
            <a:endParaRPr lang="en-US" altLang="en-US" sz="2000" dirty="0">
              <a:solidFill>
                <a:srgbClr val="80878A"/>
              </a:solidFill>
            </a:endParaRPr>
          </a:p>
          <a:p>
            <a:pPr marL="0" indent="0">
              <a:buClr>
                <a:srgbClr val="FF0000"/>
              </a:buClr>
              <a:buNone/>
            </a:pPr>
            <a:r>
              <a:rPr lang="en-US" altLang="en-US" sz="2000" dirty="0">
                <a:solidFill>
                  <a:srgbClr val="80878A"/>
                </a:solidFill>
              </a:rPr>
              <a:t>14. </a:t>
            </a:r>
            <a:r>
              <a:rPr lang="fr-FR" altLang="en-US" sz="2000" dirty="0">
                <a:solidFill>
                  <a:srgbClr val="80878A"/>
                </a:solidFill>
              </a:rPr>
              <a:t>Un professionnel de santé du centre d'excellence peut faire une évaluation du risque par téléphone.</a:t>
            </a:r>
            <a:endParaRPr lang="en-GB" altLang="en-US" sz="2000" dirty="0">
              <a:solidFill>
                <a:srgbClr val="80878A"/>
              </a:solidFill>
            </a:endParaRPr>
          </a:p>
          <a:p>
            <a:pPr marL="0" indent="0">
              <a:buClr>
                <a:srgbClr val="FF0000"/>
              </a:buClr>
              <a:buNone/>
            </a:pPr>
            <a:endParaRPr lang="en-GB" altLang="en-US" sz="2560" dirty="0">
              <a:solidFill>
                <a:srgbClr val="0000FF"/>
              </a:solidFill>
              <a:latin typeface="Baskerville Old Face" panose="02020602080505020303" pitchFamily="18" charset="77"/>
            </a:endParaRPr>
          </a:p>
        </p:txBody>
      </p:sp>
    </p:spTree>
    <p:extLst>
      <p:ext uri="{BB962C8B-B14F-4D97-AF65-F5344CB8AC3E}">
        <p14:creationId xmlns:p14="http://schemas.microsoft.com/office/powerpoint/2010/main" val="2700622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48AC2ABE-9B8E-1843-BA50-49F3303F7AF8}"/>
              </a:ext>
            </a:extLst>
          </p:cNvPr>
          <p:cNvSpPr>
            <a:spLocks noGrp="1"/>
          </p:cNvSpPr>
          <p:nvPr>
            <p:ph type="title"/>
          </p:nvPr>
        </p:nvSpPr>
        <p:spPr>
          <a:xfrm>
            <a:off x="1296987" y="0"/>
            <a:ext cx="6934200" cy="1144694"/>
          </a:xfrm>
        </p:spPr>
        <p:txBody>
          <a:bodyPr/>
          <a:lstStyle/>
          <a:p>
            <a:pPr eaLnBrk="1" hangingPunct="1"/>
            <a:r>
              <a:rPr lang="en-US" altLang="en-US" sz="2800" dirty="0">
                <a:solidFill>
                  <a:srgbClr val="3CBBED"/>
                </a:solidFill>
                <a:latin typeface="+mn-lt"/>
              </a:rPr>
              <a:t>Entretien et stockage de la trousse PPE</a:t>
            </a:r>
            <a:endParaRPr lang="en-GB" altLang="en-US" sz="2800" dirty="0">
              <a:solidFill>
                <a:srgbClr val="3CBBED"/>
              </a:solidFill>
              <a:latin typeface="+mn-lt"/>
            </a:endParaRPr>
          </a:p>
        </p:txBody>
      </p:sp>
      <p:sp>
        <p:nvSpPr>
          <p:cNvPr id="46083" name="Content Placeholder 2">
            <a:extLst>
              <a:ext uri="{FF2B5EF4-FFF2-40B4-BE49-F238E27FC236}">
                <a16:creationId xmlns:a16="http://schemas.microsoft.com/office/drawing/2014/main" id="{75EACA76-965D-2546-8F2A-334C4AF2D638}"/>
              </a:ext>
            </a:extLst>
          </p:cNvPr>
          <p:cNvSpPr>
            <a:spLocks noGrp="1"/>
          </p:cNvSpPr>
          <p:nvPr>
            <p:ph idx="1"/>
          </p:nvPr>
        </p:nvSpPr>
        <p:spPr>
          <a:xfrm>
            <a:off x="489267" y="1828800"/>
            <a:ext cx="8778240" cy="4113106"/>
          </a:xfrm>
        </p:spPr>
        <p:txBody>
          <a:bodyPr/>
          <a:lstStyle/>
          <a:p>
            <a:pPr>
              <a:buClr>
                <a:srgbClr val="FF0000"/>
              </a:buClr>
              <a:buFontTx/>
              <a:buChar char="-"/>
            </a:pPr>
            <a:r>
              <a:rPr lang="fr-FR" altLang="en-US" sz="2000" dirty="0">
                <a:solidFill>
                  <a:srgbClr val="80878A"/>
                </a:solidFill>
                <a:latin typeface="+mn-lt"/>
              </a:rPr>
              <a:t>Les trousses PPE contiennent des médicaments qui doivent être soigneusement conservés conformément aux instructions du fabricant.</a:t>
            </a:r>
            <a:endParaRPr lang="en-GB" altLang="en-US" sz="2000" dirty="0">
              <a:solidFill>
                <a:srgbClr val="80878A"/>
              </a:solidFill>
              <a:latin typeface="+mn-lt"/>
            </a:endParaRPr>
          </a:p>
          <a:p>
            <a:pPr marL="0" indent="0">
              <a:buClr>
                <a:srgbClr val="FF0000"/>
              </a:buClr>
              <a:buNone/>
            </a:pPr>
            <a:endParaRPr lang="en-GB" altLang="en-US" sz="2000" dirty="0">
              <a:solidFill>
                <a:srgbClr val="80878A"/>
              </a:solidFill>
              <a:latin typeface="+mn-lt"/>
            </a:endParaRPr>
          </a:p>
          <a:p>
            <a:pPr>
              <a:buClr>
                <a:srgbClr val="FF0000"/>
              </a:buClr>
              <a:buFontTx/>
              <a:buChar char="-"/>
            </a:pPr>
            <a:r>
              <a:rPr lang="en-GB" altLang="en-US" sz="2000" dirty="0">
                <a:solidFill>
                  <a:srgbClr val="80878A"/>
                </a:solidFill>
                <a:latin typeface="+mn-lt"/>
              </a:rPr>
              <a:t>Les trousses doivent être gardées sous clé</a:t>
            </a:r>
            <a:r>
              <a:rPr lang="fr-FR" altLang="en-US" sz="2000" dirty="0">
                <a:solidFill>
                  <a:srgbClr val="80878A"/>
                </a:solidFill>
                <a:latin typeface="+mn-lt"/>
              </a:rPr>
              <a:t> pour éviter toute utilisation abusive, vol ou vandalisme.</a:t>
            </a:r>
            <a:endParaRPr lang="en-GB" altLang="en-US" sz="2000" dirty="0">
              <a:solidFill>
                <a:srgbClr val="80878A"/>
              </a:solidFill>
              <a:latin typeface="+mn-lt"/>
            </a:endParaRPr>
          </a:p>
          <a:p>
            <a:pPr>
              <a:buClr>
                <a:srgbClr val="FF0000"/>
              </a:buClr>
              <a:buFontTx/>
              <a:buChar char="-"/>
            </a:pPr>
            <a:endParaRPr lang="en-GB" altLang="en-US" sz="2000" dirty="0">
              <a:solidFill>
                <a:srgbClr val="80878A"/>
              </a:solidFill>
              <a:latin typeface="+mn-lt"/>
            </a:endParaRPr>
          </a:p>
          <a:p>
            <a:pPr>
              <a:buClr>
                <a:srgbClr val="FF0000"/>
              </a:buClr>
              <a:buFontTx/>
              <a:buChar char="-"/>
            </a:pPr>
            <a:r>
              <a:rPr lang="en-GB" altLang="en-US" sz="2000" dirty="0">
                <a:solidFill>
                  <a:srgbClr val="80878A"/>
                </a:solidFill>
                <a:latin typeface="+mn-lt"/>
              </a:rPr>
              <a:t>Elles doivent être conservées à des temperatures </a:t>
            </a:r>
            <a:r>
              <a:rPr lang="fr-FR" altLang="en-US" sz="2000" dirty="0">
                <a:solidFill>
                  <a:srgbClr val="80878A"/>
                </a:solidFill>
                <a:latin typeface="+mn-lt"/>
              </a:rPr>
              <a:t>inférieures à 30ºC. Aucune réfrigération n'est cependant requise.</a:t>
            </a:r>
            <a:endParaRPr lang="en-GB" altLang="en-US" sz="2000" dirty="0">
              <a:solidFill>
                <a:srgbClr val="80878A"/>
              </a:solidFill>
              <a:latin typeface="+mn-lt"/>
            </a:endParaRPr>
          </a:p>
          <a:p>
            <a:pPr>
              <a:buClr>
                <a:srgbClr val="FF0000"/>
              </a:buClr>
              <a:buFontTx/>
              <a:buChar char="-"/>
            </a:pPr>
            <a:endParaRPr lang="en-GB" altLang="en-US" sz="2000" dirty="0">
              <a:solidFill>
                <a:srgbClr val="80878A"/>
              </a:solidFill>
              <a:latin typeface="+mn-lt"/>
            </a:endParaRPr>
          </a:p>
          <a:p>
            <a:pPr marL="0" indent="0">
              <a:buClr>
                <a:srgbClr val="FF0000"/>
              </a:buClr>
              <a:buNone/>
            </a:pPr>
            <a:r>
              <a:rPr lang="en-GB" altLang="en-US" sz="2000" dirty="0">
                <a:solidFill>
                  <a:srgbClr val="80878A"/>
                </a:solidFill>
                <a:latin typeface="+mn-lt"/>
              </a:rPr>
              <a:t>-  Elles doivent être conservées dans un endroit s</a:t>
            </a:r>
            <a:r>
              <a:rPr lang="fr-FR" altLang="en-US" sz="2000" dirty="0">
                <a:solidFill>
                  <a:srgbClr val="80878A"/>
                </a:solidFill>
                <a:latin typeface="+mn-lt"/>
              </a:rPr>
              <a:t>ec, à labri de la lumière, de l'humidité et de la chaleur excessive</a:t>
            </a:r>
            <a:r>
              <a:rPr lang="en-GB" altLang="en-US" sz="2000" dirty="0">
                <a:solidFill>
                  <a:srgbClr val="80878A"/>
                </a:solidFill>
                <a:latin typeface="+mn-lt"/>
              </a:rPr>
              <a:t>.</a:t>
            </a:r>
          </a:p>
        </p:txBody>
      </p:sp>
    </p:spTree>
    <p:extLst>
      <p:ext uri="{BB962C8B-B14F-4D97-AF65-F5344CB8AC3E}">
        <p14:creationId xmlns:p14="http://schemas.microsoft.com/office/powerpoint/2010/main" val="1374705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17EB3FEC-FD3D-7D44-9305-D697B00FE0E0}"/>
              </a:ext>
            </a:extLst>
          </p:cNvPr>
          <p:cNvSpPr>
            <a:spLocks noGrp="1"/>
          </p:cNvSpPr>
          <p:nvPr>
            <p:ph type="title"/>
          </p:nvPr>
        </p:nvSpPr>
        <p:spPr>
          <a:xfrm>
            <a:off x="839787" y="0"/>
            <a:ext cx="7239000" cy="960120"/>
          </a:xfrm>
        </p:spPr>
        <p:txBody>
          <a:bodyPr/>
          <a:lstStyle/>
          <a:p>
            <a:pPr algn="ctr" eaLnBrk="1" hangingPunct="1"/>
            <a:r>
              <a:rPr lang="en-US" altLang="en-US" sz="2800" dirty="0">
                <a:solidFill>
                  <a:srgbClr val="3CBBED"/>
                </a:solidFill>
                <a:latin typeface="+mn-lt"/>
              </a:rPr>
              <a:t>Tenue de registres des trousses PPE</a:t>
            </a:r>
            <a:endParaRPr lang="en-GB" altLang="en-US" sz="2800" dirty="0">
              <a:solidFill>
                <a:srgbClr val="3CBBED"/>
              </a:solidFill>
              <a:latin typeface="+mn-lt"/>
            </a:endParaRPr>
          </a:p>
        </p:txBody>
      </p:sp>
      <p:sp>
        <p:nvSpPr>
          <p:cNvPr id="47107" name="Content Placeholder 2">
            <a:extLst>
              <a:ext uri="{FF2B5EF4-FFF2-40B4-BE49-F238E27FC236}">
                <a16:creationId xmlns:a16="http://schemas.microsoft.com/office/drawing/2014/main" id="{491E83C3-A40E-DC4E-8B3B-7D1E1DEEEA26}"/>
              </a:ext>
            </a:extLst>
          </p:cNvPr>
          <p:cNvSpPr>
            <a:spLocks noGrp="1"/>
          </p:cNvSpPr>
          <p:nvPr>
            <p:ph idx="1"/>
          </p:nvPr>
        </p:nvSpPr>
        <p:spPr>
          <a:xfrm>
            <a:off x="839787" y="1447800"/>
            <a:ext cx="9103360" cy="4682066"/>
          </a:xfrm>
        </p:spPr>
        <p:txBody>
          <a:bodyPr/>
          <a:lstStyle/>
          <a:p>
            <a:pPr>
              <a:buClr>
                <a:srgbClr val="FF0000"/>
              </a:buClr>
              <a:buFontTx/>
              <a:buChar char="-"/>
            </a:pPr>
            <a:r>
              <a:rPr lang="en-GB" altLang="en-US" sz="2000" dirty="0">
                <a:solidFill>
                  <a:srgbClr val="80878A"/>
                </a:solidFill>
                <a:latin typeface="+mn-lt"/>
              </a:rPr>
              <a:t> Maintenir</a:t>
            </a:r>
            <a:r>
              <a:rPr lang="fr-FR" altLang="en-US" sz="2000" dirty="0">
                <a:solidFill>
                  <a:srgbClr val="80878A"/>
                </a:solidFill>
                <a:latin typeface="+mn-lt"/>
              </a:rPr>
              <a:t> un inventaire précis des trousses sous responsabilité</a:t>
            </a:r>
            <a:endParaRPr lang="en-GB" altLang="en-US" sz="2000" dirty="0">
              <a:solidFill>
                <a:srgbClr val="80878A"/>
              </a:solidFill>
              <a:latin typeface="+mn-lt"/>
            </a:endParaRPr>
          </a:p>
          <a:p>
            <a:pPr>
              <a:buClr>
                <a:srgbClr val="FF0000"/>
              </a:buClr>
              <a:buFontTx/>
              <a:buChar char="-"/>
            </a:pPr>
            <a:endParaRPr lang="en-GB" altLang="en-US" sz="2000" dirty="0">
              <a:solidFill>
                <a:srgbClr val="80878A"/>
              </a:solidFill>
              <a:latin typeface="+mn-lt"/>
            </a:endParaRPr>
          </a:p>
          <a:p>
            <a:pPr>
              <a:buClr>
                <a:srgbClr val="FF0000"/>
              </a:buClr>
              <a:buFontTx/>
              <a:buChar char="-"/>
            </a:pPr>
            <a:r>
              <a:rPr lang="en-GB" altLang="en-US" sz="2000" dirty="0">
                <a:solidFill>
                  <a:srgbClr val="80878A"/>
                </a:solidFill>
                <a:latin typeface="+mn-lt"/>
              </a:rPr>
              <a:t> </a:t>
            </a:r>
            <a:r>
              <a:rPr lang="fr-FR" altLang="en-US" sz="2000" dirty="0">
                <a:solidFill>
                  <a:srgbClr val="80878A"/>
                </a:solidFill>
                <a:latin typeface="+mn-lt"/>
              </a:rPr>
              <a:t>Enregistrer et surveiller les dates d'expiration</a:t>
            </a:r>
            <a:endParaRPr lang="en-GB" altLang="en-US" sz="2000" dirty="0">
              <a:solidFill>
                <a:srgbClr val="80878A"/>
              </a:solidFill>
              <a:latin typeface="+mn-lt"/>
            </a:endParaRPr>
          </a:p>
          <a:p>
            <a:pPr>
              <a:buClr>
                <a:srgbClr val="FF0000"/>
              </a:buClr>
              <a:buFontTx/>
              <a:buChar char="-"/>
            </a:pPr>
            <a:endParaRPr lang="en-GB" altLang="en-US" sz="2000" dirty="0">
              <a:solidFill>
                <a:srgbClr val="80878A"/>
              </a:solidFill>
              <a:latin typeface="+mn-lt"/>
            </a:endParaRPr>
          </a:p>
          <a:p>
            <a:pPr marL="0" indent="0">
              <a:buClr>
                <a:srgbClr val="FF0000"/>
              </a:buClr>
              <a:buNone/>
            </a:pPr>
            <a:r>
              <a:rPr lang="en-GB" altLang="en-US" sz="2000" dirty="0">
                <a:solidFill>
                  <a:srgbClr val="80878A"/>
                </a:solidFill>
                <a:latin typeface="+mn-lt"/>
              </a:rPr>
              <a:t>-  </a:t>
            </a:r>
            <a:r>
              <a:rPr lang="fr-FR" altLang="en-US" sz="2000" dirty="0">
                <a:solidFill>
                  <a:srgbClr val="80878A"/>
                </a:solidFill>
                <a:latin typeface="+mn-lt"/>
              </a:rPr>
              <a:t>Enregistrer et rapporter rapidement l'utilisation de toute trousse</a:t>
            </a:r>
            <a:endParaRPr lang="en-GB" altLang="en-US" sz="2000" dirty="0">
              <a:solidFill>
                <a:srgbClr val="80878A"/>
              </a:solidFill>
              <a:latin typeface="+mn-lt"/>
            </a:endParaRPr>
          </a:p>
          <a:p>
            <a:pPr marL="0" indent="0">
              <a:buClr>
                <a:srgbClr val="FF0000"/>
              </a:buClr>
              <a:buNone/>
            </a:pPr>
            <a:endParaRPr lang="en-GB" altLang="en-US" sz="2000" dirty="0">
              <a:solidFill>
                <a:srgbClr val="80878A"/>
              </a:solidFill>
              <a:latin typeface="+mn-lt"/>
            </a:endParaRPr>
          </a:p>
          <a:p>
            <a:pPr marL="0" indent="0">
              <a:buClr>
                <a:srgbClr val="FF0000"/>
              </a:buClr>
              <a:buNone/>
            </a:pPr>
            <a:r>
              <a:rPr lang="en-GB" altLang="en-US" sz="2000" dirty="0">
                <a:solidFill>
                  <a:srgbClr val="80878A"/>
                </a:solidFill>
                <a:latin typeface="+mn-lt"/>
              </a:rPr>
              <a:t>-  Réapprovisionner le stock dés qu’une trousse a été utilisée.</a:t>
            </a:r>
          </a:p>
          <a:p>
            <a:pPr marL="0" indent="0">
              <a:buClr>
                <a:srgbClr val="FF0000"/>
              </a:buClr>
              <a:buNone/>
            </a:pPr>
            <a:endParaRPr lang="en-GB" altLang="en-US" sz="2000" dirty="0">
              <a:solidFill>
                <a:srgbClr val="80878A"/>
              </a:solidFill>
              <a:latin typeface="+mn-lt"/>
            </a:endParaRPr>
          </a:p>
          <a:p>
            <a:pPr marL="0" indent="0">
              <a:buClr>
                <a:srgbClr val="FF0000"/>
              </a:buClr>
              <a:buNone/>
            </a:pPr>
            <a:r>
              <a:rPr lang="en-GB" altLang="en-US" sz="2000" dirty="0">
                <a:solidFill>
                  <a:srgbClr val="80878A"/>
                </a:solidFill>
                <a:latin typeface="+mn-lt"/>
              </a:rPr>
              <a:t>-  Mettre l’inventaire à jour dès reception de nouvelles trousses.</a:t>
            </a:r>
          </a:p>
          <a:p>
            <a:pPr marL="0" indent="0">
              <a:buClr>
                <a:srgbClr val="FF0000"/>
              </a:buClr>
              <a:buNone/>
            </a:pPr>
            <a:endParaRPr lang="en-GB" altLang="en-US" sz="2000" dirty="0">
              <a:solidFill>
                <a:srgbClr val="80878A"/>
              </a:solidFill>
              <a:latin typeface="+mn-lt"/>
            </a:endParaRPr>
          </a:p>
          <a:p>
            <a:pPr marL="0" indent="0">
              <a:buClr>
                <a:srgbClr val="FF0000"/>
              </a:buClr>
              <a:buNone/>
            </a:pPr>
            <a:r>
              <a:rPr lang="en-GB" altLang="en-US" sz="2000" dirty="0">
                <a:solidFill>
                  <a:srgbClr val="80878A"/>
                </a:solidFill>
                <a:latin typeface="+mn-lt"/>
              </a:rPr>
              <a:t>-</a:t>
            </a:r>
            <a:r>
              <a:rPr lang="fr-FR" altLang="en-US" sz="2000" dirty="0">
                <a:solidFill>
                  <a:srgbClr val="80878A"/>
                </a:solidFill>
                <a:latin typeface="+mn-lt"/>
              </a:rPr>
              <a:t> Toutes ces tâches se font en consultation avec le gestionnaire national des        trousses PPE</a:t>
            </a:r>
            <a:endParaRPr lang="en-GB" altLang="en-US" sz="2000" dirty="0">
              <a:solidFill>
                <a:srgbClr val="80878A"/>
              </a:solidFill>
              <a:latin typeface="+mn-lt"/>
            </a:endParaRPr>
          </a:p>
        </p:txBody>
      </p:sp>
    </p:spTree>
    <p:extLst>
      <p:ext uri="{BB962C8B-B14F-4D97-AF65-F5344CB8AC3E}">
        <p14:creationId xmlns:p14="http://schemas.microsoft.com/office/powerpoint/2010/main" val="1947421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8EF599-6115-8C45-8F60-FFB14436B8CC}"/>
              </a:ext>
            </a:extLst>
          </p:cNvPr>
          <p:cNvSpPr>
            <a:spLocks noGrp="1"/>
          </p:cNvSpPr>
          <p:nvPr>
            <p:ph idx="1"/>
          </p:nvPr>
        </p:nvSpPr>
        <p:spPr>
          <a:xfrm>
            <a:off x="645582" y="609600"/>
            <a:ext cx="8465610" cy="4211637"/>
          </a:xfrm>
        </p:spPr>
        <p:txBody>
          <a:bodyPr/>
          <a:lstStyle/>
          <a:p>
            <a:pPr marL="0" indent="0" algn="ctr">
              <a:buNone/>
            </a:pPr>
            <a:r>
              <a:rPr lang="en-US" sz="3500" b="1" dirty="0">
                <a:solidFill>
                  <a:srgbClr val="3CBBED"/>
                </a:solidFill>
              </a:rPr>
              <a:t>Ressources  et Contacts</a:t>
            </a:r>
          </a:p>
          <a:p>
            <a:endParaRPr lang="en-US" sz="2000" dirty="0"/>
          </a:p>
          <a:p>
            <a:pPr marL="0" indent="0">
              <a:buNone/>
            </a:pPr>
            <a:endParaRPr lang="en-US" sz="2000" dirty="0"/>
          </a:p>
          <a:p>
            <a:r>
              <a:rPr lang="en-US" sz="2000" dirty="0"/>
              <a:t>Pour plus d’information sur le VIH/SIDA et le bien-être du personnel: </a:t>
            </a:r>
            <a:r>
              <a:rPr lang="en-US" sz="2000" dirty="0">
                <a:hlinkClick r:id="rId2"/>
              </a:rPr>
              <a:t>https://hr.un.org/page/health-and-wellbeing</a:t>
            </a:r>
            <a:endParaRPr lang="en-US" sz="2000" dirty="0"/>
          </a:p>
          <a:p>
            <a:endParaRPr lang="en-US" sz="2000" dirty="0"/>
          </a:p>
          <a:p>
            <a:r>
              <a:rPr lang="en-US" sz="2000" dirty="0"/>
              <a:t>Pour plus d’information et si questions, veuillez contacter la Division </a:t>
            </a:r>
            <a:r>
              <a:rPr lang="fr-FR" sz="2000" dirty="0"/>
              <a:t>de Gestion des Soins et Santé et Sécurité au Travail (DHMOSH)</a:t>
            </a:r>
            <a:r>
              <a:rPr lang="en-US" sz="2000" dirty="0"/>
              <a:t>: </a:t>
            </a:r>
            <a:r>
              <a:rPr lang="en-US" sz="2000" dirty="0">
                <a:hlinkClick r:id="rId3"/>
              </a:rPr>
              <a:t>dos_dhmosh_public_health@un.org</a:t>
            </a:r>
            <a:r>
              <a:rPr lang="en-US" sz="2000" dirty="0"/>
              <a:t>  </a:t>
            </a:r>
          </a:p>
        </p:txBody>
      </p:sp>
    </p:spTree>
    <p:extLst>
      <p:ext uri="{BB962C8B-B14F-4D97-AF65-F5344CB8AC3E}">
        <p14:creationId xmlns:p14="http://schemas.microsoft.com/office/powerpoint/2010/main" val="2910856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71A7BBD2-0C36-F249-9479-C5EFF57BDEEA}"/>
              </a:ext>
            </a:extLst>
          </p:cNvPr>
          <p:cNvSpPr>
            <a:spLocks noGrp="1"/>
          </p:cNvSpPr>
          <p:nvPr>
            <p:ph type="title"/>
          </p:nvPr>
        </p:nvSpPr>
        <p:spPr>
          <a:xfrm>
            <a:off x="489267" y="487680"/>
            <a:ext cx="8778240" cy="833120"/>
          </a:xfrm>
        </p:spPr>
        <p:txBody>
          <a:bodyPr/>
          <a:lstStyle/>
          <a:p>
            <a:r>
              <a:rPr lang="en-US" altLang="en-US" sz="2800" dirty="0">
                <a:solidFill>
                  <a:srgbClr val="3CBBED"/>
                </a:solidFill>
                <a:latin typeface="+mj-lt"/>
              </a:rPr>
              <a:t>Comment est transmis le VIH?</a:t>
            </a:r>
            <a:endParaRPr lang="en-GB" altLang="en-US" sz="2800" dirty="0">
              <a:solidFill>
                <a:srgbClr val="3CBBED"/>
              </a:solidFill>
              <a:latin typeface="+mj-lt"/>
            </a:endParaRPr>
          </a:p>
        </p:txBody>
      </p:sp>
      <p:sp>
        <p:nvSpPr>
          <p:cNvPr id="9219" name="Text Placeholder 2">
            <a:extLst>
              <a:ext uri="{FF2B5EF4-FFF2-40B4-BE49-F238E27FC236}">
                <a16:creationId xmlns:a16="http://schemas.microsoft.com/office/drawing/2014/main" id="{89618BA3-E797-024F-9C0B-9522D259D28D}"/>
              </a:ext>
            </a:extLst>
          </p:cNvPr>
          <p:cNvSpPr>
            <a:spLocks noGrp="1"/>
          </p:cNvSpPr>
          <p:nvPr>
            <p:ph type="body" idx="1"/>
          </p:nvPr>
        </p:nvSpPr>
        <p:spPr>
          <a:xfrm>
            <a:off x="485881" y="1625601"/>
            <a:ext cx="4402802" cy="697652"/>
          </a:xfrm>
        </p:spPr>
        <p:txBody>
          <a:bodyPr/>
          <a:lstStyle/>
          <a:p>
            <a:r>
              <a:rPr lang="en-US" altLang="en-US" sz="2000" dirty="0">
                <a:solidFill>
                  <a:schemeClr val="bg2">
                    <a:lumMod val="50000"/>
                  </a:schemeClr>
                </a:solidFill>
                <a:latin typeface="+mn-lt"/>
              </a:rPr>
              <a:t>Quels sont les liquides corporels?</a:t>
            </a:r>
            <a:endParaRPr lang="en-GB" altLang="en-US" sz="2000" dirty="0">
              <a:solidFill>
                <a:schemeClr val="bg2">
                  <a:lumMod val="50000"/>
                </a:schemeClr>
              </a:solidFill>
              <a:latin typeface="+mn-lt"/>
            </a:endParaRPr>
          </a:p>
        </p:txBody>
      </p:sp>
      <p:sp>
        <p:nvSpPr>
          <p:cNvPr id="9220" name="Text Placeholder 3">
            <a:extLst>
              <a:ext uri="{FF2B5EF4-FFF2-40B4-BE49-F238E27FC236}">
                <a16:creationId xmlns:a16="http://schemas.microsoft.com/office/drawing/2014/main" id="{1A8EB81F-29B3-F445-ACE7-2956F621364C}"/>
              </a:ext>
            </a:extLst>
          </p:cNvPr>
          <p:cNvSpPr>
            <a:spLocks noGrp="1"/>
          </p:cNvSpPr>
          <p:nvPr>
            <p:ph type="body" sz="half" idx="3"/>
          </p:nvPr>
        </p:nvSpPr>
        <p:spPr>
          <a:xfrm>
            <a:off x="4959667" y="1625601"/>
            <a:ext cx="4311227" cy="668866"/>
          </a:xfrm>
        </p:spPr>
        <p:txBody>
          <a:bodyPr/>
          <a:lstStyle/>
          <a:p>
            <a:r>
              <a:rPr lang="en-US" altLang="en-US" sz="2000" dirty="0">
                <a:solidFill>
                  <a:schemeClr val="bg2">
                    <a:lumMod val="50000"/>
                  </a:schemeClr>
                </a:solidFill>
                <a:latin typeface="+mn-lt"/>
              </a:rPr>
              <a:t>Quelle est la porte d’entrée?</a:t>
            </a:r>
            <a:endParaRPr lang="en-GB" altLang="en-US" sz="2000" dirty="0">
              <a:solidFill>
                <a:schemeClr val="bg2">
                  <a:lumMod val="50000"/>
                </a:schemeClr>
              </a:solidFill>
              <a:latin typeface="+mn-lt"/>
            </a:endParaRPr>
          </a:p>
        </p:txBody>
      </p:sp>
      <p:sp>
        <p:nvSpPr>
          <p:cNvPr id="9221" name="Content Placeholder 4">
            <a:extLst>
              <a:ext uri="{FF2B5EF4-FFF2-40B4-BE49-F238E27FC236}">
                <a16:creationId xmlns:a16="http://schemas.microsoft.com/office/drawing/2014/main" id="{94B9EB9F-0236-584A-BA3D-E66FC9B25A40}"/>
              </a:ext>
            </a:extLst>
          </p:cNvPr>
          <p:cNvSpPr>
            <a:spLocks noGrp="1"/>
          </p:cNvSpPr>
          <p:nvPr>
            <p:ph sz="quarter" idx="2"/>
          </p:nvPr>
        </p:nvSpPr>
        <p:spPr>
          <a:xfrm>
            <a:off x="489267" y="2628054"/>
            <a:ext cx="4309534" cy="3832014"/>
          </a:xfrm>
          <a:extLst>
            <a:ext uri="{91240B29-F687-4F45-9708-019B960494DF}">
              <a14:hiddenLine xmlns:a14="http://schemas.microsoft.com/office/drawing/2010/main" w="38100">
                <a:solidFill>
                  <a:srgbClr val="000000"/>
                </a:solidFill>
                <a:miter lim="800000"/>
                <a:headEnd/>
                <a:tailEnd/>
              </a14:hiddenLine>
            </a:ext>
          </a:extLst>
        </p:spPr>
        <p:txBody>
          <a:bodyPr/>
          <a:lstStyle/>
          <a:p>
            <a:pPr marL="457200" indent="-457200">
              <a:buClr>
                <a:srgbClr val="80878A"/>
              </a:buClr>
              <a:buFont typeface="+mj-lt"/>
              <a:buAutoNum type="arabicPeriod"/>
            </a:pPr>
            <a:r>
              <a:rPr lang="en-ZA" altLang="en-US" sz="2000" dirty="0">
                <a:solidFill>
                  <a:srgbClr val="80878A"/>
                </a:solidFill>
                <a:latin typeface="+mn-lt"/>
              </a:rPr>
              <a:t>Sang</a:t>
            </a:r>
          </a:p>
          <a:p>
            <a:pPr marL="457200" indent="-457200">
              <a:buClr>
                <a:srgbClr val="80878A"/>
              </a:buClr>
              <a:buFont typeface="+mj-lt"/>
              <a:buAutoNum type="arabicPeriod"/>
            </a:pPr>
            <a:r>
              <a:rPr lang="en-ZA" altLang="en-US" sz="2000" dirty="0">
                <a:solidFill>
                  <a:srgbClr val="80878A"/>
                </a:solidFill>
                <a:latin typeface="+mn-lt"/>
              </a:rPr>
              <a:t>Sperme</a:t>
            </a:r>
          </a:p>
          <a:p>
            <a:pPr marL="457200" indent="-457200">
              <a:buClr>
                <a:srgbClr val="80878A"/>
              </a:buClr>
              <a:buFont typeface="+mj-lt"/>
              <a:buAutoNum type="arabicPeriod"/>
            </a:pPr>
            <a:r>
              <a:rPr lang="en-ZA" altLang="en-US" sz="2000" dirty="0">
                <a:solidFill>
                  <a:srgbClr val="80878A"/>
                </a:solidFill>
                <a:latin typeface="+mn-lt"/>
              </a:rPr>
              <a:t>Secrétions vaginales</a:t>
            </a:r>
          </a:p>
          <a:p>
            <a:pPr marL="457200" indent="-457200">
              <a:buClr>
                <a:srgbClr val="80878A"/>
              </a:buClr>
              <a:buFont typeface="+mj-lt"/>
              <a:buAutoNum type="arabicPeriod"/>
            </a:pPr>
            <a:r>
              <a:rPr lang="en-ZA" altLang="en-US" sz="2000" dirty="0">
                <a:solidFill>
                  <a:srgbClr val="80878A"/>
                </a:solidFill>
                <a:latin typeface="+mn-lt"/>
              </a:rPr>
              <a:t>Lait maternel</a:t>
            </a:r>
          </a:p>
          <a:p>
            <a:pPr marL="457200" indent="-457200">
              <a:buClr>
                <a:srgbClr val="80878A"/>
              </a:buClr>
              <a:buFont typeface="+mj-lt"/>
              <a:buAutoNum type="arabicPeriod"/>
            </a:pPr>
            <a:r>
              <a:rPr lang="en-ZA" altLang="en-US" sz="2000" dirty="0">
                <a:solidFill>
                  <a:srgbClr val="80878A"/>
                </a:solidFill>
                <a:latin typeface="+mn-lt"/>
              </a:rPr>
              <a:t>Salive</a:t>
            </a:r>
          </a:p>
          <a:p>
            <a:pPr marL="457200" indent="-457200">
              <a:buClr>
                <a:srgbClr val="80878A"/>
              </a:buClr>
              <a:buFont typeface="+mj-lt"/>
              <a:buAutoNum type="arabicPeriod"/>
            </a:pPr>
            <a:r>
              <a:rPr lang="en-ZA" altLang="en-US" sz="2000" dirty="0">
                <a:solidFill>
                  <a:srgbClr val="80878A"/>
                </a:solidFill>
                <a:latin typeface="+mn-lt"/>
              </a:rPr>
              <a:t>Diarrhée</a:t>
            </a:r>
          </a:p>
          <a:p>
            <a:pPr marL="457200" indent="-457200">
              <a:buClr>
                <a:srgbClr val="80878A"/>
              </a:buClr>
              <a:buFont typeface="+mj-lt"/>
              <a:buAutoNum type="arabicPeriod"/>
            </a:pPr>
            <a:r>
              <a:rPr lang="en-ZA" altLang="en-US" sz="2000" dirty="0">
                <a:solidFill>
                  <a:srgbClr val="80878A"/>
                </a:solidFill>
                <a:latin typeface="+mn-lt"/>
              </a:rPr>
              <a:t>Vomi</a:t>
            </a:r>
          </a:p>
          <a:p>
            <a:pPr marL="457200" indent="-457200">
              <a:buClr>
                <a:srgbClr val="80878A"/>
              </a:buClr>
              <a:buFont typeface="+mj-lt"/>
              <a:buAutoNum type="arabicPeriod"/>
            </a:pPr>
            <a:r>
              <a:rPr lang="en-ZA" altLang="en-US" sz="2000" dirty="0">
                <a:solidFill>
                  <a:srgbClr val="80878A"/>
                </a:solidFill>
                <a:latin typeface="+mn-lt"/>
              </a:rPr>
              <a:t>Transpiration</a:t>
            </a:r>
          </a:p>
          <a:p>
            <a:pPr marL="457200" indent="-457200">
              <a:buClr>
                <a:srgbClr val="80878A"/>
              </a:buClr>
              <a:buFont typeface="+mj-lt"/>
              <a:buAutoNum type="arabicPeriod"/>
            </a:pPr>
            <a:r>
              <a:rPr lang="en-ZA" altLang="en-US" sz="2000" dirty="0">
                <a:solidFill>
                  <a:srgbClr val="80878A"/>
                </a:solidFill>
                <a:latin typeface="+mn-lt"/>
              </a:rPr>
              <a:t>Larmes</a:t>
            </a:r>
          </a:p>
          <a:p>
            <a:pPr marL="457200" indent="-457200">
              <a:buClr>
                <a:srgbClr val="80878A"/>
              </a:buClr>
              <a:buFont typeface="+mj-lt"/>
              <a:buAutoNum type="arabicPeriod"/>
            </a:pPr>
            <a:r>
              <a:rPr lang="en-ZA" altLang="en-US" sz="2000" dirty="0">
                <a:solidFill>
                  <a:srgbClr val="80878A"/>
                </a:solidFill>
                <a:latin typeface="+mn-lt"/>
              </a:rPr>
              <a:t>Urine</a:t>
            </a:r>
          </a:p>
          <a:p>
            <a:pPr>
              <a:buClr>
                <a:srgbClr val="FF0000"/>
              </a:buClr>
              <a:buFont typeface="Webdings" pitchFamily="2" charset="2"/>
              <a:buChar char="-"/>
            </a:pPr>
            <a:endParaRPr lang="en-ZA" altLang="en-US" dirty="0">
              <a:solidFill>
                <a:srgbClr val="0000FF"/>
              </a:solidFill>
              <a:latin typeface="Baskerville Old Face" panose="02020602080505020303" pitchFamily="18" charset="77"/>
            </a:endParaRPr>
          </a:p>
          <a:p>
            <a:pPr>
              <a:buClr>
                <a:srgbClr val="FF0000"/>
              </a:buClr>
              <a:buFont typeface="Webdings" pitchFamily="2" charset="2"/>
              <a:buChar char="-"/>
            </a:pPr>
            <a:endParaRPr lang="en-GB" altLang="en-US" dirty="0">
              <a:latin typeface="Baskerville Old Face" panose="02020602080505020303" pitchFamily="18" charset="77"/>
            </a:endParaRPr>
          </a:p>
        </p:txBody>
      </p:sp>
      <p:sp>
        <p:nvSpPr>
          <p:cNvPr id="9222" name="Content Placeholder 5">
            <a:extLst>
              <a:ext uri="{FF2B5EF4-FFF2-40B4-BE49-F238E27FC236}">
                <a16:creationId xmlns:a16="http://schemas.microsoft.com/office/drawing/2014/main" id="{37EFCFFA-5511-F94A-BA9C-D6B572499714}"/>
              </a:ext>
            </a:extLst>
          </p:cNvPr>
          <p:cNvSpPr>
            <a:spLocks noGrp="1"/>
          </p:cNvSpPr>
          <p:nvPr>
            <p:ph sz="quarter" idx="4"/>
          </p:nvPr>
        </p:nvSpPr>
        <p:spPr>
          <a:xfrm>
            <a:off x="4959667" y="2628054"/>
            <a:ext cx="4311227" cy="3832014"/>
          </a:xfrm>
        </p:spPr>
        <p:txBody>
          <a:bodyPr/>
          <a:lstStyle/>
          <a:p>
            <a:pPr marL="457200" indent="-457200">
              <a:buClr>
                <a:srgbClr val="80878A"/>
              </a:buClr>
              <a:buFont typeface="+mj-lt"/>
              <a:buAutoNum type="arabicPeriod"/>
            </a:pPr>
            <a:r>
              <a:rPr lang="en-ZA" altLang="en-US" sz="2000" dirty="0">
                <a:solidFill>
                  <a:srgbClr val="80878A"/>
                </a:solidFill>
                <a:latin typeface="+mn-lt"/>
              </a:rPr>
              <a:t>Coupures, plaies et ecchymoses </a:t>
            </a:r>
          </a:p>
          <a:p>
            <a:pPr marL="457200" indent="-457200">
              <a:buClr>
                <a:srgbClr val="80878A"/>
              </a:buClr>
              <a:buFont typeface="+mj-lt"/>
              <a:buAutoNum type="arabicPeriod"/>
            </a:pPr>
            <a:r>
              <a:rPr lang="en-ZA" altLang="en-US" sz="2000" dirty="0">
                <a:solidFill>
                  <a:srgbClr val="80878A"/>
                </a:solidFill>
                <a:latin typeface="+mn-lt"/>
              </a:rPr>
              <a:t>Plaies ouvertes</a:t>
            </a:r>
          </a:p>
          <a:p>
            <a:pPr marL="457200" indent="-457200">
              <a:buClr>
                <a:srgbClr val="80878A"/>
              </a:buClr>
              <a:buFont typeface="+mj-lt"/>
              <a:buAutoNum type="arabicPeriod"/>
            </a:pPr>
            <a:r>
              <a:rPr lang="en-ZA" altLang="en-US" sz="2000" dirty="0">
                <a:solidFill>
                  <a:srgbClr val="80878A"/>
                </a:solidFill>
                <a:latin typeface="+mn-lt"/>
              </a:rPr>
              <a:t>Paroi vaginale</a:t>
            </a:r>
          </a:p>
          <a:p>
            <a:pPr marL="457200" indent="-457200">
              <a:buClr>
                <a:srgbClr val="80878A"/>
              </a:buClr>
              <a:buFont typeface="+mj-lt"/>
              <a:buAutoNum type="arabicPeriod"/>
            </a:pPr>
            <a:r>
              <a:rPr lang="en-ZA" altLang="en-US" sz="2000" dirty="0">
                <a:solidFill>
                  <a:srgbClr val="80878A"/>
                </a:solidFill>
                <a:latin typeface="+mn-lt"/>
              </a:rPr>
              <a:t>Muqueuse</a:t>
            </a:r>
          </a:p>
          <a:p>
            <a:pPr marL="457200" indent="-457200">
              <a:buClr>
                <a:srgbClr val="80878A"/>
              </a:buClr>
              <a:buFont typeface="+mj-lt"/>
              <a:buAutoNum type="arabicPeriod"/>
            </a:pPr>
            <a:r>
              <a:rPr lang="en-ZA" altLang="en-US" sz="2000" dirty="0">
                <a:solidFill>
                  <a:srgbClr val="80878A"/>
                </a:solidFill>
                <a:latin typeface="+mn-lt"/>
              </a:rPr>
              <a:t>Rectum</a:t>
            </a:r>
          </a:p>
          <a:p>
            <a:pPr marL="457200" indent="-457200">
              <a:buClr>
                <a:srgbClr val="80878A"/>
              </a:buClr>
              <a:buFont typeface="+mj-lt"/>
              <a:buAutoNum type="arabicPeriod"/>
            </a:pPr>
            <a:r>
              <a:rPr lang="en-ZA" altLang="en-US" sz="2000" dirty="0">
                <a:solidFill>
                  <a:srgbClr val="80878A"/>
                </a:solidFill>
                <a:latin typeface="+mn-lt"/>
              </a:rPr>
              <a:t>Urètre</a:t>
            </a:r>
          </a:p>
          <a:p>
            <a:pPr>
              <a:buClr>
                <a:srgbClr val="FF0000"/>
              </a:buClr>
              <a:buFont typeface="Webdings" pitchFamily="2" charset="2"/>
              <a:buChar char="-"/>
            </a:pPr>
            <a:endParaRPr lang="en-GB" altLang="en-US" dirty="0">
              <a:latin typeface="Baskerville Old Face" panose="02020602080505020303" pitchFamily="18" charset="77"/>
            </a:endParaRPr>
          </a:p>
        </p:txBody>
      </p:sp>
    </p:spTree>
    <p:extLst>
      <p:ext uri="{BB962C8B-B14F-4D97-AF65-F5344CB8AC3E}">
        <p14:creationId xmlns:p14="http://schemas.microsoft.com/office/powerpoint/2010/main" val="25932434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21">
                                            <p:txEl>
                                              <p:pRg st="0" end="0"/>
                                            </p:txEl>
                                          </p:spTgt>
                                        </p:tgtEl>
                                        <p:attrNameLst>
                                          <p:attrName>style.visibility</p:attrName>
                                        </p:attrNameLst>
                                      </p:cBhvr>
                                      <p:to>
                                        <p:strVal val="visible"/>
                                      </p:to>
                                    </p:set>
                                    <p:anim calcmode="lin" valueType="num">
                                      <p:cBhvr additive="base">
                                        <p:cTn id="13" dur="500" fill="hold"/>
                                        <p:tgtEl>
                                          <p:spTgt spid="922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21">
                                            <p:txEl>
                                              <p:pRg st="1" end="1"/>
                                            </p:txEl>
                                          </p:spTgt>
                                        </p:tgtEl>
                                        <p:attrNameLst>
                                          <p:attrName>style.visibility</p:attrName>
                                        </p:attrNameLst>
                                      </p:cBhvr>
                                      <p:to>
                                        <p:strVal val="visible"/>
                                      </p:to>
                                    </p:set>
                                    <p:anim calcmode="lin" valueType="num">
                                      <p:cBhvr additive="base">
                                        <p:cTn id="19" dur="500" fill="hold"/>
                                        <p:tgtEl>
                                          <p:spTgt spid="922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21">
                                            <p:txEl>
                                              <p:pRg st="2" end="2"/>
                                            </p:txEl>
                                          </p:spTgt>
                                        </p:tgtEl>
                                        <p:attrNameLst>
                                          <p:attrName>style.visibility</p:attrName>
                                        </p:attrNameLst>
                                      </p:cBhvr>
                                      <p:to>
                                        <p:strVal val="visible"/>
                                      </p:to>
                                    </p:set>
                                    <p:anim calcmode="lin" valueType="num">
                                      <p:cBhvr additive="base">
                                        <p:cTn id="25" dur="500" fill="hold"/>
                                        <p:tgtEl>
                                          <p:spTgt spid="922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21">
                                            <p:txEl>
                                              <p:pRg st="3" end="3"/>
                                            </p:txEl>
                                          </p:spTgt>
                                        </p:tgtEl>
                                        <p:attrNameLst>
                                          <p:attrName>style.visibility</p:attrName>
                                        </p:attrNameLst>
                                      </p:cBhvr>
                                      <p:to>
                                        <p:strVal val="visible"/>
                                      </p:to>
                                    </p:set>
                                    <p:anim calcmode="lin" valueType="num">
                                      <p:cBhvr additive="base">
                                        <p:cTn id="31" dur="500" fill="hold"/>
                                        <p:tgtEl>
                                          <p:spTgt spid="922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2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21">
                                            <p:txEl>
                                              <p:pRg st="4" end="4"/>
                                            </p:txEl>
                                          </p:spTgt>
                                        </p:tgtEl>
                                        <p:attrNameLst>
                                          <p:attrName>style.visibility</p:attrName>
                                        </p:attrNameLst>
                                      </p:cBhvr>
                                      <p:to>
                                        <p:strVal val="visible"/>
                                      </p:to>
                                    </p:set>
                                    <p:anim calcmode="lin" valueType="num">
                                      <p:cBhvr additive="base">
                                        <p:cTn id="37" dur="500" fill="hold"/>
                                        <p:tgtEl>
                                          <p:spTgt spid="922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2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221">
                                            <p:txEl>
                                              <p:pRg st="5" end="5"/>
                                            </p:txEl>
                                          </p:spTgt>
                                        </p:tgtEl>
                                        <p:attrNameLst>
                                          <p:attrName>style.visibility</p:attrName>
                                        </p:attrNameLst>
                                      </p:cBhvr>
                                      <p:to>
                                        <p:strVal val="visible"/>
                                      </p:to>
                                    </p:set>
                                    <p:anim calcmode="lin" valueType="num">
                                      <p:cBhvr additive="base">
                                        <p:cTn id="43" dur="500" fill="hold"/>
                                        <p:tgtEl>
                                          <p:spTgt spid="9221">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22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221">
                                            <p:txEl>
                                              <p:pRg st="6" end="6"/>
                                            </p:txEl>
                                          </p:spTgt>
                                        </p:tgtEl>
                                        <p:attrNameLst>
                                          <p:attrName>style.visibility</p:attrName>
                                        </p:attrNameLst>
                                      </p:cBhvr>
                                      <p:to>
                                        <p:strVal val="visible"/>
                                      </p:to>
                                    </p:set>
                                    <p:anim calcmode="lin" valueType="num">
                                      <p:cBhvr additive="base">
                                        <p:cTn id="49" dur="500" fill="hold"/>
                                        <p:tgtEl>
                                          <p:spTgt spid="9221">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22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221">
                                            <p:txEl>
                                              <p:pRg st="7" end="7"/>
                                            </p:txEl>
                                          </p:spTgt>
                                        </p:tgtEl>
                                        <p:attrNameLst>
                                          <p:attrName>style.visibility</p:attrName>
                                        </p:attrNameLst>
                                      </p:cBhvr>
                                      <p:to>
                                        <p:strVal val="visible"/>
                                      </p:to>
                                    </p:set>
                                    <p:anim calcmode="lin" valueType="num">
                                      <p:cBhvr additive="base">
                                        <p:cTn id="55" dur="500" fill="hold"/>
                                        <p:tgtEl>
                                          <p:spTgt spid="9221">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22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221">
                                            <p:txEl>
                                              <p:pRg st="8" end="8"/>
                                            </p:txEl>
                                          </p:spTgt>
                                        </p:tgtEl>
                                        <p:attrNameLst>
                                          <p:attrName>style.visibility</p:attrName>
                                        </p:attrNameLst>
                                      </p:cBhvr>
                                      <p:to>
                                        <p:strVal val="visible"/>
                                      </p:to>
                                    </p:set>
                                    <p:anim calcmode="lin" valueType="num">
                                      <p:cBhvr additive="base">
                                        <p:cTn id="61" dur="500" fill="hold"/>
                                        <p:tgtEl>
                                          <p:spTgt spid="9221">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22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9221">
                                            <p:txEl>
                                              <p:pRg st="9" end="9"/>
                                            </p:txEl>
                                          </p:spTgt>
                                        </p:tgtEl>
                                        <p:attrNameLst>
                                          <p:attrName>style.visibility</p:attrName>
                                        </p:attrNameLst>
                                      </p:cBhvr>
                                      <p:to>
                                        <p:strVal val="visible"/>
                                      </p:to>
                                    </p:set>
                                    <p:anim calcmode="lin" valueType="num">
                                      <p:cBhvr additive="base">
                                        <p:cTn id="67" dur="500" fill="hold"/>
                                        <p:tgtEl>
                                          <p:spTgt spid="9221">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22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220">
                                            <p:txEl>
                                              <p:pRg st="0" end="0"/>
                                            </p:txEl>
                                          </p:spTgt>
                                        </p:tgtEl>
                                        <p:attrNameLst>
                                          <p:attrName>style.visibility</p:attrName>
                                        </p:attrNameLst>
                                      </p:cBhvr>
                                      <p:to>
                                        <p:strVal val="visible"/>
                                      </p:to>
                                    </p:set>
                                    <p:anim calcmode="lin" valueType="num">
                                      <p:cBhvr additive="base">
                                        <p:cTn id="73" dur="500" fill="hold"/>
                                        <p:tgtEl>
                                          <p:spTgt spid="9220">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92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9222">
                                            <p:txEl>
                                              <p:pRg st="0" end="0"/>
                                            </p:txEl>
                                          </p:spTgt>
                                        </p:tgtEl>
                                        <p:attrNameLst>
                                          <p:attrName>style.visibility</p:attrName>
                                        </p:attrNameLst>
                                      </p:cBhvr>
                                      <p:to>
                                        <p:strVal val="visible"/>
                                      </p:to>
                                    </p:set>
                                    <p:anim calcmode="lin" valueType="num">
                                      <p:cBhvr additive="base">
                                        <p:cTn id="79" dur="500" fill="hold"/>
                                        <p:tgtEl>
                                          <p:spTgt spid="9222">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92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9222">
                                            <p:txEl>
                                              <p:pRg st="1" end="1"/>
                                            </p:txEl>
                                          </p:spTgt>
                                        </p:tgtEl>
                                        <p:attrNameLst>
                                          <p:attrName>style.visibility</p:attrName>
                                        </p:attrNameLst>
                                      </p:cBhvr>
                                      <p:to>
                                        <p:strVal val="visible"/>
                                      </p:to>
                                    </p:set>
                                    <p:anim calcmode="lin" valueType="num">
                                      <p:cBhvr additive="base">
                                        <p:cTn id="85" dur="500" fill="hold"/>
                                        <p:tgtEl>
                                          <p:spTgt spid="9222">
                                            <p:txEl>
                                              <p:pRg st="1" end="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92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9222">
                                            <p:txEl>
                                              <p:pRg st="2" end="2"/>
                                            </p:txEl>
                                          </p:spTgt>
                                        </p:tgtEl>
                                        <p:attrNameLst>
                                          <p:attrName>style.visibility</p:attrName>
                                        </p:attrNameLst>
                                      </p:cBhvr>
                                      <p:to>
                                        <p:strVal val="visible"/>
                                      </p:to>
                                    </p:set>
                                    <p:anim calcmode="lin" valueType="num">
                                      <p:cBhvr additive="base">
                                        <p:cTn id="91" dur="500" fill="hold"/>
                                        <p:tgtEl>
                                          <p:spTgt spid="9222">
                                            <p:txEl>
                                              <p:pRg st="2" end="2"/>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92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9222">
                                            <p:txEl>
                                              <p:pRg st="3" end="3"/>
                                            </p:txEl>
                                          </p:spTgt>
                                        </p:tgtEl>
                                        <p:attrNameLst>
                                          <p:attrName>style.visibility</p:attrName>
                                        </p:attrNameLst>
                                      </p:cBhvr>
                                      <p:to>
                                        <p:strVal val="visible"/>
                                      </p:to>
                                    </p:set>
                                    <p:anim calcmode="lin" valueType="num">
                                      <p:cBhvr additive="base">
                                        <p:cTn id="97" dur="500" fill="hold"/>
                                        <p:tgtEl>
                                          <p:spTgt spid="9222">
                                            <p:txEl>
                                              <p:pRg st="3" end="3"/>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92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9222">
                                            <p:txEl>
                                              <p:pRg st="4" end="4"/>
                                            </p:txEl>
                                          </p:spTgt>
                                        </p:tgtEl>
                                        <p:attrNameLst>
                                          <p:attrName>style.visibility</p:attrName>
                                        </p:attrNameLst>
                                      </p:cBhvr>
                                      <p:to>
                                        <p:strVal val="visible"/>
                                      </p:to>
                                    </p:set>
                                    <p:anim calcmode="lin" valueType="num">
                                      <p:cBhvr additive="base">
                                        <p:cTn id="103" dur="500" fill="hold"/>
                                        <p:tgtEl>
                                          <p:spTgt spid="9222">
                                            <p:txEl>
                                              <p:pRg st="4" end="4"/>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922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9222">
                                            <p:txEl>
                                              <p:pRg st="5" end="5"/>
                                            </p:txEl>
                                          </p:spTgt>
                                        </p:tgtEl>
                                        <p:attrNameLst>
                                          <p:attrName>style.visibility</p:attrName>
                                        </p:attrNameLst>
                                      </p:cBhvr>
                                      <p:to>
                                        <p:strVal val="visible"/>
                                      </p:to>
                                    </p:set>
                                    <p:anim calcmode="lin" valueType="num">
                                      <p:cBhvr additive="base">
                                        <p:cTn id="109" dur="500" fill="hold"/>
                                        <p:tgtEl>
                                          <p:spTgt spid="9222">
                                            <p:txEl>
                                              <p:pRg st="5" end="5"/>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922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9220" grpId="0" build="p"/>
      <p:bldP spid="9221" grpId="0" build="p"/>
      <p:bldP spid="922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a:extLst>
              <a:ext uri="{FF2B5EF4-FFF2-40B4-BE49-F238E27FC236}">
                <a16:creationId xmlns:a16="http://schemas.microsoft.com/office/drawing/2014/main" id="{1494A301-146D-724E-A029-808A98A4574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95000"/>
              <a:buFont typeface="Wingdings 2" pitchFamily="2" charset="2"/>
              <a:buChar char=""/>
              <a:defRPr sz="2773">
                <a:solidFill>
                  <a:schemeClr val="tx1"/>
                </a:solidFill>
                <a:latin typeface="Constantia" panose="02030602050306030303" pitchFamily="18" charset="0"/>
              </a:defRPr>
            </a:lvl1pPr>
            <a:lvl2pPr marL="792505" indent="-304810">
              <a:spcBef>
                <a:spcPct val="20000"/>
              </a:spcBef>
              <a:buClr>
                <a:schemeClr val="accent1"/>
              </a:buClr>
              <a:buSzPct val="85000"/>
              <a:buFont typeface="Wingdings 2" pitchFamily="2" charset="2"/>
              <a:buChar char=""/>
              <a:defRPr sz="2560">
                <a:solidFill>
                  <a:schemeClr val="tx1"/>
                </a:solidFill>
                <a:latin typeface="Constantia" panose="02030602050306030303" pitchFamily="18" charset="0"/>
              </a:defRPr>
            </a:lvl2pPr>
            <a:lvl3pPr marL="1219238" indent="-243848">
              <a:spcBef>
                <a:spcPct val="20000"/>
              </a:spcBef>
              <a:buClr>
                <a:schemeClr val="accent2"/>
              </a:buClr>
              <a:buSzPct val="70000"/>
              <a:buFont typeface="Wingdings 2" pitchFamily="2" charset="2"/>
              <a:buChar char=""/>
              <a:defRPr sz="2240">
                <a:solidFill>
                  <a:schemeClr val="tx1"/>
                </a:solidFill>
                <a:latin typeface="Constantia" panose="02030602050306030303" pitchFamily="18" charset="0"/>
              </a:defRPr>
            </a:lvl3pPr>
            <a:lvl4pPr marL="1706933" indent="-243848">
              <a:spcBef>
                <a:spcPct val="20000"/>
              </a:spcBef>
              <a:buClr>
                <a:srgbClr val="0BD0D9"/>
              </a:buClr>
              <a:buSzPct val="65000"/>
              <a:buFont typeface="Wingdings 2" pitchFamily="2" charset="2"/>
              <a:buChar char=""/>
              <a:defRPr sz="2133">
                <a:solidFill>
                  <a:schemeClr val="tx1"/>
                </a:solidFill>
                <a:latin typeface="Constantia" panose="02030602050306030303" pitchFamily="18" charset="0"/>
              </a:defRPr>
            </a:lvl4pPr>
            <a:lvl5pPr marL="2194629" indent="-243848">
              <a:spcBef>
                <a:spcPct val="20000"/>
              </a:spcBef>
              <a:buClr>
                <a:srgbClr val="10CF9B"/>
              </a:buClr>
              <a:buSzPct val="65000"/>
              <a:buFont typeface="Wingdings 2" pitchFamily="2" charset="2"/>
              <a:buChar char=""/>
              <a:defRPr sz="2133">
                <a:solidFill>
                  <a:schemeClr val="tx1"/>
                </a:solidFill>
                <a:latin typeface="Constantia" panose="02030602050306030303" pitchFamily="18" charset="0"/>
              </a:defRPr>
            </a:lvl5pPr>
            <a:lvl6pPr marL="2682324" indent="-243848" eaLnBrk="0" fontAlgn="base" hangingPunct="0">
              <a:spcBef>
                <a:spcPct val="20000"/>
              </a:spcBef>
              <a:spcAft>
                <a:spcPct val="0"/>
              </a:spcAft>
              <a:buClr>
                <a:srgbClr val="10CF9B"/>
              </a:buClr>
              <a:buSzPct val="65000"/>
              <a:buFont typeface="Wingdings 2" pitchFamily="2" charset="2"/>
              <a:buChar char=""/>
              <a:defRPr sz="2133">
                <a:solidFill>
                  <a:schemeClr val="tx1"/>
                </a:solidFill>
                <a:latin typeface="Constantia" panose="02030602050306030303" pitchFamily="18" charset="0"/>
              </a:defRPr>
            </a:lvl6pPr>
            <a:lvl7pPr marL="3170019" indent="-243848" eaLnBrk="0" fontAlgn="base" hangingPunct="0">
              <a:spcBef>
                <a:spcPct val="20000"/>
              </a:spcBef>
              <a:spcAft>
                <a:spcPct val="0"/>
              </a:spcAft>
              <a:buClr>
                <a:srgbClr val="10CF9B"/>
              </a:buClr>
              <a:buSzPct val="65000"/>
              <a:buFont typeface="Wingdings 2" pitchFamily="2" charset="2"/>
              <a:buChar char=""/>
              <a:defRPr sz="2133">
                <a:solidFill>
                  <a:schemeClr val="tx1"/>
                </a:solidFill>
                <a:latin typeface="Constantia" panose="02030602050306030303" pitchFamily="18" charset="0"/>
              </a:defRPr>
            </a:lvl7pPr>
            <a:lvl8pPr marL="3657714" indent="-243848" eaLnBrk="0" fontAlgn="base" hangingPunct="0">
              <a:spcBef>
                <a:spcPct val="20000"/>
              </a:spcBef>
              <a:spcAft>
                <a:spcPct val="0"/>
              </a:spcAft>
              <a:buClr>
                <a:srgbClr val="10CF9B"/>
              </a:buClr>
              <a:buSzPct val="65000"/>
              <a:buFont typeface="Wingdings 2" pitchFamily="2" charset="2"/>
              <a:buChar char=""/>
              <a:defRPr sz="2133">
                <a:solidFill>
                  <a:schemeClr val="tx1"/>
                </a:solidFill>
                <a:latin typeface="Constantia" panose="02030602050306030303" pitchFamily="18" charset="0"/>
              </a:defRPr>
            </a:lvl8pPr>
            <a:lvl9pPr marL="4145410" indent="-243848" eaLnBrk="0" fontAlgn="base" hangingPunct="0">
              <a:spcBef>
                <a:spcPct val="20000"/>
              </a:spcBef>
              <a:spcAft>
                <a:spcPct val="0"/>
              </a:spcAft>
              <a:buClr>
                <a:srgbClr val="10CF9B"/>
              </a:buClr>
              <a:buSzPct val="65000"/>
              <a:buFont typeface="Wingdings 2" pitchFamily="2" charset="2"/>
              <a:buChar char=""/>
              <a:defRPr sz="2133">
                <a:solidFill>
                  <a:schemeClr val="tx1"/>
                </a:solidFill>
                <a:latin typeface="Constantia" panose="02030602050306030303" pitchFamily="18" charset="0"/>
              </a:defRPr>
            </a:lvl9pPr>
          </a:lstStyle>
          <a:p>
            <a:pPr>
              <a:spcBef>
                <a:spcPct val="0"/>
              </a:spcBef>
              <a:buClrTx/>
              <a:buSzTx/>
              <a:buFontTx/>
              <a:buNone/>
            </a:pPr>
            <a:r>
              <a:rPr lang="en-US" altLang="en-US" sz="1280" dirty="0">
                <a:latin typeface="Arial" panose="020B0604020202020204" pitchFamily="34" charset="0"/>
              </a:rPr>
              <a:t>3</a:t>
            </a:r>
          </a:p>
        </p:txBody>
      </p:sp>
      <p:sp>
        <p:nvSpPr>
          <p:cNvPr id="35845" name="Rectangle 2">
            <a:extLst>
              <a:ext uri="{FF2B5EF4-FFF2-40B4-BE49-F238E27FC236}">
                <a16:creationId xmlns:a16="http://schemas.microsoft.com/office/drawing/2014/main" id="{08EA37A6-F5EA-422B-ACC4-B715D62C07FD}"/>
              </a:ext>
            </a:extLst>
          </p:cNvPr>
          <p:cNvSpPr>
            <a:spLocks noGrp="1" noChangeArrowheads="1"/>
          </p:cNvSpPr>
          <p:nvPr>
            <p:ph type="title"/>
          </p:nvPr>
        </p:nvSpPr>
        <p:spPr>
          <a:xfrm>
            <a:off x="77813" y="160829"/>
            <a:ext cx="9428480" cy="581686"/>
          </a:xfrm>
        </p:spPr>
        <p:txBody>
          <a:bodyPr>
            <a:normAutofit/>
          </a:bodyPr>
          <a:lstStyle/>
          <a:p>
            <a:pPr algn="ctr" eaLnBrk="1" hangingPunct="1">
              <a:defRPr/>
            </a:pPr>
            <a:r>
              <a:rPr lang="en-US" altLang="en-US" sz="2800" b="1" dirty="0">
                <a:solidFill>
                  <a:srgbClr val="3CBBED"/>
                </a:solidFill>
                <a:latin typeface="+mn-lt"/>
              </a:rPr>
              <a:t>Modes de transmission les plus courants </a:t>
            </a:r>
          </a:p>
        </p:txBody>
      </p:sp>
      <p:sp>
        <p:nvSpPr>
          <p:cNvPr id="13316" name="Rectangle 6">
            <a:extLst>
              <a:ext uri="{FF2B5EF4-FFF2-40B4-BE49-F238E27FC236}">
                <a16:creationId xmlns:a16="http://schemas.microsoft.com/office/drawing/2014/main" id="{1D778E13-BB2B-F04B-B98A-A5C15F7917F7}"/>
              </a:ext>
            </a:extLst>
          </p:cNvPr>
          <p:cNvSpPr>
            <a:spLocks noChangeArrowheads="1"/>
          </p:cNvSpPr>
          <p:nvPr/>
        </p:nvSpPr>
        <p:spPr bwMode="auto">
          <a:xfrm>
            <a:off x="30375" y="385221"/>
            <a:ext cx="18473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000FF"/>
              </a:buClr>
              <a:buSzPct val="95000"/>
              <a:buFont typeface="Wingdings 2" pitchFamily="2"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920" dirty="0">
              <a:latin typeface="Arial" panose="020B0604020202020204" pitchFamily="34" charset="0"/>
            </a:endParaRPr>
          </a:p>
        </p:txBody>
      </p:sp>
      <p:sp>
        <p:nvSpPr>
          <p:cNvPr id="35850" name="Rectangle 7">
            <a:extLst>
              <a:ext uri="{FF2B5EF4-FFF2-40B4-BE49-F238E27FC236}">
                <a16:creationId xmlns:a16="http://schemas.microsoft.com/office/drawing/2014/main" id="{C1A5F9C7-8025-4C01-AE0E-9602040434E3}"/>
              </a:ext>
            </a:extLst>
          </p:cNvPr>
          <p:cNvSpPr>
            <a:spLocks noChangeArrowheads="1"/>
          </p:cNvSpPr>
          <p:nvPr/>
        </p:nvSpPr>
        <p:spPr bwMode="auto">
          <a:xfrm>
            <a:off x="95068" y="847304"/>
            <a:ext cx="3025640" cy="170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457200" algn="l"/>
              </a:tabLst>
              <a:defRPr>
                <a:solidFill>
                  <a:schemeClr val="tx1"/>
                </a:solidFill>
                <a:latin typeface="Arial" pitchFamily="34" charset="0"/>
              </a:defRPr>
            </a:lvl1pPr>
            <a:lvl2pPr marL="742950" indent="-285750" eaLnBrk="0" hangingPunct="0">
              <a:tabLst>
                <a:tab pos="457200" algn="l"/>
              </a:tabLst>
              <a:defRPr>
                <a:solidFill>
                  <a:schemeClr val="tx1"/>
                </a:solidFill>
                <a:latin typeface="Arial" pitchFamily="34" charset="0"/>
              </a:defRPr>
            </a:lvl2pPr>
            <a:lvl3pPr marL="1143000" indent="-228600" eaLnBrk="0" hangingPunct="0">
              <a:tabLst>
                <a:tab pos="457200" algn="l"/>
              </a:tabLst>
              <a:defRPr>
                <a:solidFill>
                  <a:schemeClr val="tx1"/>
                </a:solidFill>
                <a:latin typeface="Arial" pitchFamily="34" charset="0"/>
              </a:defRPr>
            </a:lvl3pPr>
            <a:lvl4pPr marL="1600200" indent="-228600" eaLnBrk="0" hangingPunct="0">
              <a:tabLst>
                <a:tab pos="457200" algn="l"/>
              </a:tabLst>
              <a:defRPr>
                <a:solidFill>
                  <a:schemeClr val="tx1"/>
                </a:solidFill>
                <a:latin typeface="Arial" pitchFamily="34" charset="0"/>
              </a:defRPr>
            </a:lvl4pPr>
            <a:lvl5pPr marL="2057400" indent="-228600" eaLnBrk="0" hangingPunct="0">
              <a:tabLst>
                <a:tab pos="457200" algn="l"/>
              </a:tabLst>
              <a:defRPr>
                <a:solidFill>
                  <a:schemeClr val="tx1"/>
                </a:solidFill>
                <a:latin typeface="Arial" pitchFamily="34" charset="0"/>
              </a:defRPr>
            </a:lvl5pPr>
            <a:lvl6pPr marL="2514600" indent="-228600" eaLnBrk="0" fontAlgn="base" hangingPunct="0">
              <a:spcBef>
                <a:spcPct val="0"/>
              </a:spcBef>
              <a:spcAft>
                <a:spcPct val="0"/>
              </a:spcAft>
              <a:tabLst>
                <a:tab pos="457200" algn="l"/>
              </a:tabLst>
              <a:defRPr>
                <a:solidFill>
                  <a:schemeClr val="tx1"/>
                </a:solidFill>
                <a:latin typeface="Arial" pitchFamily="34" charset="0"/>
              </a:defRPr>
            </a:lvl6pPr>
            <a:lvl7pPr marL="2971800" indent="-228600" eaLnBrk="0" fontAlgn="base" hangingPunct="0">
              <a:spcBef>
                <a:spcPct val="0"/>
              </a:spcBef>
              <a:spcAft>
                <a:spcPct val="0"/>
              </a:spcAft>
              <a:tabLst>
                <a:tab pos="457200" algn="l"/>
              </a:tabLst>
              <a:defRPr>
                <a:solidFill>
                  <a:schemeClr val="tx1"/>
                </a:solidFill>
                <a:latin typeface="Arial" pitchFamily="34" charset="0"/>
              </a:defRPr>
            </a:lvl7pPr>
            <a:lvl8pPr marL="3429000" indent="-228600" eaLnBrk="0" fontAlgn="base" hangingPunct="0">
              <a:spcBef>
                <a:spcPct val="0"/>
              </a:spcBef>
              <a:spcAft>
                <a:spcPct val="0"/>
              </a:spcAft>
              <a:tabLst>
                <a:tab pos="457200" algn="l"/>
              </a:tabLst>
              <a:defRPr>
                <a:solidFill>
                  <a:schemeClr val="tx1"/>
                </a:solidFill>
                <a:latin typeface="Arial" pitchFamily="34" charset="0"/>
              </a:defRPr>
            </a:lvl8pPr>
            <a:lvl9pPr marL="3886200" indent="-228600" eaLnBrk="0" fontAlgn="base" hangingPunct="0">
              <a:spcBef>
                <a:spcPct val="0"/>
              </a:spcBef>
              <a:spcAft>
                <a:spcPct val="0"/>
              </a:spcAft>
              <a:tabLst>
                <a:tab pos="457200" algn="l"/>
              </a:tabLst>
              <a:defRPr>
                <a:solidFill>
                  <a:schemeClr val="tx1"/>
                </a:solidFill>
                <a:latin typeface="Arial" pitchFamily="34" charset="0"/>
              </a:defRPr>
            </a:lvl9pPr>
          </a:lstStyle>
          <a:p>
            <a:pPr eaLnBrk="1" hangingPunct="1">
              <a:defRPr/>
            </a:pPr>
            <a:r>
              <a:rPr lang="en-GB" altLang="en-US" sz="1493" b="1" dirty="0">
                <a:solidFill>
                  <a:schemeClr val="bg2">
                    <a:lumMod val="50000"/>
                  </a:schemeClr>
                </a:solidFill>
                <a:latin typeface="+mn-lt"/>
                <a:cs typeface="Times New Roman" pitchFamily="18" charset="0"/>
              </a:rPr>
              <a:t>Lors d’un contact sexuel</a:t>
            </a:r>
            <a:endParaRPr lang="en-US" altLang="en-US" sz="1493" dirty="0">
              <a:solidFill>
                <a:schemeClr val="bg2">
                  <a:lumMod val="50000"/>
                </a:schemeClr>
              </a:solidFill>
              <a:latin typeface="+mn-lt"/>
            </a:endParaRPr>
          </a:p>
          <a:p>
            <a:pPr marL="285750" indent="-285750">
              <a:buClr>
                <a:srgbClr val="80878A"/>
              </a:buClr>
              <a:buFontTx/>
              <a:buChar char="-"/>
              <a:tabLst>
                <a:tab pos="93137" algn="l"/>
              </a:tabLst>
              <a:defRPr/>
            </a:pPr>
            <a:r>
              <a:rPr lang="en-GB" altLang="en-US" sz="1493" dirty="0">
                <a:solidFill>
                  <a:srgbClr val="80878A"/>
                </a:solidFill>
                <a:latin typeface="+mn-lt"/>
                <a:cs typeface="Times New Roman" pitchFamily="18" charset="0"/>
              </a:rPr>
              <a:t>Rapport sexuel anal/vaginal non protégé avec un partenaire infecté</a:t>
            </a:r>
          </a:p>
          <a:p>
            <a:pPr>
              <a:buClr>
                <a:srgbClr val="80878A"/>
              </a:buClr>
              <a:tabLst>
                <a:tab pos="93137" algn="l"/>
              </a:tabLst>
              <a:defRPr/>
            </a:pPr>
            <a:r>
              <a:rPr lang="en-GB" altLang="en-US" sz="1493" dirty="0">
                <a:solidFill>
                  <a:srgbClr val="80878A"/>
                </a:solidFill>
                <a:latin typeface="+mn-lt"/>
                <a:cs typeface="Times New Roman" pitchFamily="18" charset="0"/>
              </a:rPr>
              <a:t>-    Possiblement lors d’une activité </a:t>
            </a:r>
            <a:r>
              <a:rPr lang="en-ZA" altLang="en-US" sz="1493" dirty="0">
                <a:solidFill>
                  <a:srgbClr val="80878A"/>
                </a:solidFill>
                <a:latin typeface="+mn-lt"/>
                <a:cs typeface="Times New Roman" pitchFamily="18" charset="0"/>
              </a:rPr>
              <a:t>sexuelle orale          </a:t>
            </a:r>
            <a:endParaRPr lang="en-US" altLang="en-US" sz="1493" dirty="0">
              <a:solidFill>
                <a:srgbClr val="80878A"/>
              </a:solidFill>
              <a:latin typeface="+mn-lt"/>
            </a:endParaRPr>
          </a:p>
          <a:p>
            <a:pPr>
              <a:defRPr/>
            </a:pPr>
            <a:endParaRPr lang="en-US" altLang="en-US" sz="1493" dirty="0">
              <a:solidFill>
                <a:srgbClr val="FFFF00"/>
              </a:solidFill>
              <a:latin typeface="Baskerville Old Face" panose="02020602080505020303" pitchFamily="18" charset="0"/>
            </a:endParaRPr>
          </a:p>
        </p:txBody>
      </p:sp>
      <p:sp>
        <p:nvSpPr>
          <p:cNvPr id="13318" name="Rectangle 8">
            <a:extLst>
              <a:ext uri="{FF2B5EF4-FFF2-40B4-BE49-F238E27FC236}">
                <a16:creationId xmlns:a16="http://schemas.microsoft.com/office/drawing/2014/main" id="{40ADDBBE-7DD6-5149-A475-B100AA12DA79}"/>
              </a:ext>
            </a:extLst>
          </p:cNvPr>
          <p:cNvSpPr>
            <a:spLocks noChangeArrowheads="1"/>
          </p:cNvSpPr>
          <p:nvPr/>
        </p:nvSpPr>
        <p:spPr bwMode="auto">
          <a:xfrm>
            <a:off x="30375" y="2208941"/>
            <a:ext cx="18473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000FF"/>
              </a:buClr>
              <a:buSzPct val="95000"/>
              <a:buFont typeface="Wingdings 2" pitchFamily="2"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920" dirty="0">
              <a:latin typeface="Arial" panose="020B0604020202020204" pitchFamily="34" charset="0"/>
            </a:endParaRPr>
          </a:p>
        </p:txBody>
      </p:sp>
      <p:sp>
        <p:nvSpPr>
          <p:cNvPr id="13319" name="Rectangle 9">
            <a:extLst>
              <a:ext uri="{FF2B5EF4-FFF2-40B4-BE49-F238E27FC236}">
                <a16:creationId xmlns:a16="http://schemas.microsoft.com/office/drawing/2014/main" id="{DA39D06D-0835-B94A-AC90-D21B4266984C}"/>
              </a:ext>
            </a:extLst>
          </p:cNvPr>
          <p:cNvSpPr>
            <a:spLocks noChangeArrowheads="1"/>
          </p:cNvSpPr>
          <p:nvPr/>
        </p:nvSpPr>
        <p:spPr bwMode="auto">
          <a:xfrm>
            <a:off x="7096581" y="5450840"/>
            <a:ext cx="2463873" cy="78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ct val="20000"/>
              </a:spcBef>
              <a:buClr>
                <a:srgbClr val="0000FF"/>
              </a:buClr>
              <a:buSzPct val="95000"/>
              <a:buFont typeface="Wingdings 2" pitchFamily="2" charset="2"/>
              <a:buChar char=""/>
              <a:defRPr sz="2600">
                <a:solidFill>
                  <a:schemeClr val="tx1"/>
                </a:solidFill>
                <a:latin typeface="Constantia" panose="02030602050306030303" pitchFamily="18" charset="0"/>
              </a:defRPr>
            </a:lvl1pPr>
            <a:lvl2pPr>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9pPr>
          </a:lstStyle>
          <a:p>
            <a:pPr marL="0" lvl="1">
              <a:spcBef>
                <a:spcPct val="0"/>
              </a:spcBef>
              <a:buClrTx/>
              <a:buSzTx/>
              <a:buNone/>
            </a:pPr>
            <a:r>
              <a:rPr lang="en-GB" altLang="en-US" sz="1493" dirty="0">
                <a:solidFill>
                  <a:srgbClr val="80878A"/>
                </a:solidFill>
                <a:latin typeface="+mn-lt"/>
                <a:cs typeface="Times New Roman" panose="02020603050405020304" pitchFamily="18" charset="0"/>
              </a:rPr>
              <a:t>Blessure due au partage  d’ </a:t>
            </a:r>
            <a:r>
              <a:rPr lang="en-GB" altLang="en-US" sz="1493" b="1" dirty="0">
                <a:solidFill>
                  <a:schemeClr val="bg2">
                    <a:lumMod val="50000"/>
                  </a:schemeClr>
                </a:solidFill>
                <a:latin typeface="+mn-lt"/>
                <a:cs typeface="Times New Roman" panose="02020603050405020304" pitchFamily="18" charset="0"/>
              </a:rPr>
              <a:t>aiguilles &amp; seringues contaminées</a:t>
            </a:r>
            <a:endParaRPr lang="en-US" altLang="en-US" sz="1493" b="1" dirty="0">
              <a:solidFill>
                <a:schemeClr val="bg2">
                  <a:lumMod val="50000"/>
                </a:schemeClr>
              </a:solidFill>
              <a:latin typeface="+mn-lt"/>
            </a:endParaRPr>
          </a:p>
        </p:txBody>
      </p:sp>
      <p:sp>
        <p:nvSpPr>
          <p:cNvPr id="13320" name="Rectangle 10">
            <a:extLst>
              <a:ext uri="{FF2B5EF4-FFF2-40B4-BE49-F238E27FC236}">
                <a16:creationId xmlns:a16="http://schemas.microsoft.com/office/drawing/2014/main" id="{8CA392F9-E654-D641-9283-C404491EFAD8}"/>
              </a:ext>
            </a:extLst>
          </p:cNvPr>
          <p:cNvSpPr>
            <a:spLocks noChangeArrowheads="1"/>
          </p:cNvSpPr>
          <p:nvPr/>
        </p:nvSpPr>
        <p:spPr bwMode="auto">
          <a:xfrm>
            <a:off x="30375" y="3766829"/>
            <a:ext cx="184731"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000FF"/>
              </a:buClr>
              <a:buSzPct val="95000"/>
              <a:buFont typeface="Wingdings 2" pitchFamily="2"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br>
              <a:rPr lang="en-US" altLang="en-US" sz="1920" dirty="0">
                <a:latin typeface="Verdana" panose="020B0604030504040204" pitchFamily="34" charset="0"/>
              </a:rPr>
            </a:br>
            <a:endParaRPr lang="en-US" altLang="en-US" sz="1920" dirty="0">
              <a:latin typeface="Verdana" panose="020B0604030504040204" pitchFamily="34" charset="0"/>
            </a:endParaRPr>
          </a:p>
          <a:p>
            <a:pPr>
              <a:spcBef>
                <a:spcPct val="0"/>
              </a:spcBef>
              <a:buClrTx/>
              <a:buSzTx/>
              <a:buFontTx/>
              <a:buNone/>
            </a:pPr>
            <a:endParaRPr lang="en-US" altLang="en-US" sz="1920" dirty="0">
              <a:latin typeface="Verdana" panose="020B0604030504040204" pitchFamily="34" charset="0"/>
            </a:endParaRPr>
          </a:p>
        </p:txBody>
      </p:sp>
      <p:sp>
        <p:nvSpPr>
          <p:cNvPr id="35854" name="Rectangle 11">
            <a:extLst>
              <a:ext uri="{FF2B5EF4-FFF2-40B4-BE49-F238E27FC236}">
                <a16:creationId xmlns:a16="http://schemas.microsoft.com/office/drawing/2014/main" id="{800B8827-8310-45BA-919C-A7E78B91A6FC}"/>
              </a:ext>
            </a:extLst>
          </p:cNvPr>
          <p:cNvSpPr>
            <a:spLocks noChangeArrowheads="1"/>
          </p:cNvSpPr>
          <p:nvPr/>
        </p:nvSpPr>
        <p:spPr bwMode="auto">
          <a:xfrm>
            <a:off x="2822680" y="3147145"/>
            <a:ext cx="2436707" cy="124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457200" eaLnBrk="0" hangingPunct="0">
              <a:tabLst>
                <a:tab pos="457200" algn="l"/>
              </a:tabLst>
              <a:defRPr>
                <a:solidFill>
                  <a:schemeClr val="tx1"/>
                </a:solidFill>
                <a:latin typeface="Arial" pitchFamily="34" charset="0"/>
              </a:defRPr>
            </a:lvl1pPr>
            <a:lvl2pPr marL="742950" indent="-285750" eaLnBrk="0" hangingPunct="0">
              <a:tabLst>
                <a:tab pos="457200" algn="l"/>
              </a:tabLst>
              <a:defRPr>
                <a:solidFill>
                  <a:schemeClr val="tx1"/>
                </a:solidFill>
                <a:latin typeface="Arial" pitchFamily="34" charset="0"/>
              </a:defRPr>
            </a:lvl2pPr>
            <a:lvl3pPr marL="1143000" indent="-228600" eaLnBrk="0" hangingPunct="0">
              <a:tabLst>
                <a:tab pos="457200" algn="l"/>
              </a:tabLst>
              <a:defRPr>
                <a:solidFill>
                  <a:schemeClr val="tx1"/>
                </a:solidFill>
                <a:latin typeface="Arial" pitchFamily="34" charset="0"/>
              </a:defRPr>
            </a:lvl3pPr>
            <a:lvl4pPr marL="1600200" indent="-228600" eaLnBrk="0" hangingPunct="0">
              <a:tabLst>
                <a:tab pos="457200" algn="l"/>
              </a:tabLst>
              <a:defRPr>
                <a:solidFill>
                  <a:schemeClr val="tx1"/>
                </a:solidFill>
                <a:latin typeface="Arial" pitchFamily="34" charset="0"/>
              </a:defRPr>
            </a:lvl4pPr>
            <a:lvl5pPr marL="2057400" indent="-228600" eaLnBrk="0" hangingPunct="0">
              <a:tabLst>
                <a:tab pos="457200" algn="l"/>
              </a:tabLst>
              <a:defRPr>
                <a:solidFill>
                  <a:schemeClr val="tx1"/>
                </a:solidFill>
                <a:latin typeface="Arial" pitchFamily="34" charset="0"/>
              </a:defRPr>
            </a:lvl5pPr>
            <a:lvl6pPr marL="2514600" indent="-228600" eaLnBrk="0" fontAlgn="base" hangingPunct="0">
              <a:spcBef>
                <a:spcPct val="0"/>
              </a:spcBef>
              <a:spcAft>
                <a:spcPct val="0"/>
              </a:spcAft>
              <a:tabLst>
                <a:tab pos="457200" algn="l"/>
              </a:tabLst>
              <a:defRPr>
                <a:solidFill>
                  <a:schemeClr val="tx1"/>
                </a:solidFill>
                <a:latin typeface="Arial" pitchFamily="34" charset="0"/>
              </a:defRPr>
            </a:lvl6pPr>
            <a:lvl7pPr marL="2971800" indent="-228600" eaLnBrk="0" fontAlgn="base" hangingPunct="0">
              <a:spcBef>
                <a:spcPct val="0"/>
              </a:spcBef>
              <a:spcAft>
                <a:spcPct val="0"/>
              </a:spcAft>
              <a:tabLst>
                <a:tab pos="457200" algn="l"/>
              </a:tabLst>
              <a:defRPr>
                <a:solidFill>
                  <a:schemeClr val="tx1"/>
                </a:solidFill>
                <a:latin typeface="Arial" pitchFamily="34" charset="0"/>
              </a:defRPr>
            </a:lvl7pPr>
            <a:lvl8pPr marL="3429000" indent="-228600" eaLnBrk="0" fontAlgn="base" hangingPunct="0">
              <a:spcBef>
                <a:spcPct val="0"/>
              </a:spcBef>
              <a:spcAft>
                <a:spcPct val="0"/>
              </a:spcAft>
              <a:tabLst>
                <a:tab pos="457200" algn="l"/>
              </a:tabLst>
              <a:defRPr>
                <a:solidFill>
                  <a:schemeClr val="tx1"/>
                </a:solidFill>
                <a:latin typeface="Arial" pitchFamily="34" charset="0"/>
              </a:defRPr>
            </a:lvl8pPr>
            <a:lvl9pPr marL="3886200" indent="-228600" eaLnBrk="0" fontAlgn="base" hangingPunct="0">
              <a:spcBef>
                <a:spcPct val="0"/>
              </a:spcBef>
              <a:spcAft>
                <a:spcPct val="0"/>
              </a:spcAft>
              <a:tabLst>
                <a:tab pos="457200" algn="l"/>
              </a:tabLst>
              <a:defRPr>
                <a:solidFill>
                  <a:schemeClr val="tx1"/>
                </a:solidFill>
                <a:latin typeface="Arial" pitchFamily="34" charset="0"/>
              </a:defRPr>
            </a:lvl9pPr>
          </a:lstStyle>
          <a:p>
            <a:pPr eaLnBrk="1" hangingPunct="1">
              <a:defRPr/>
            </a:pPr>
            <a:r>
              <a:rPr lang="en-GB" altLang="en-US" sz="1493" b="1" dirty="0">
                <a:solidFill>
                  <a:schemeClr val="bg2">
                    <a:lumMod val="50000"/>
                  </a:schemeClr>
                </a:solidFill>
                <a:latin typeface="+mn-lt"/>
                <a:cs typeface="Times New Roman" pitchFamily="18" charset="0"/>
              </a:rPr>
              <a:t>Transfusion  </a:t>
            </a:r>
            <a:r>
              <a:rPr lang="en-GB" altLang="en-US" sz="1493" b="1" dirty="0">
                <a:solidFill>
                  <a:srgbClr val="80878A"/>
                </a:solidFill>
                <a:latin typeface="+mn-lt"/>
                <a:cs typeface="Times New Roman" pitchFamily="18" charset="0"/>
              </a:rPr>
              <a:t>   </a:t>
            </a:r>
          </a:p>
          <a:p>
            <a:pPr indent="0" eaLnBrk="1" hangingPunct="1">
              <a:tabLst/>
              <a:defRPr/>
            </a:pPr>
            <a:r>
              <a:rPr lang="en-GB" altLang="en-US" sz="1493" dirty="0">
                <a:solidFill>
                  <a:srgbClr val="80878A"/>
                </a:solidFill>
                <a:latin typeface="+mn-lt"/>
                <a:cs typeface="Times New Roman" pitchFamily="18" charset="0"/>
              </a:rPr>
              <a:t>sanguine ou de produits sanguins infectés par le VIH et non testés</a:t>
            </a:r>
            <a:endParaRPr lang="en-US" altLang="en-US" sz="1493" dirty="0">
              <a:solidFill>
                <a:srgbClr val="80878A"/>
              </a:solidFill>
              <a:latin typeface="+mn-lt"/>
            </a:endParaRPr>
          </a:p>
          <a:p>
            <a:pPr>
              <a:defRPr/>
            </a:pPr>
            <a:endParaRPr lang="en-US" altLang="en-US" sz="1493" dirty="0">
              <a:solidFill>
                <a:srgbClr val="0000FF"/>
              </a:solidFill>
              <a:latin typeface="Baskerville Old Face" panose="02020602080505020303" pitchFamily="18" charset="0"/>
            </a:endParaRPr>
          </a:p>
        </p:txBody>
      </p:sp>
      <p:sp>
        <p:nvSpPr>
          <p:cNvPr id="35856" name="Rectangle 13">
            <a:extLst>
              <a:ext uri="{FF2B5EF4-FFF2-40B4-BE49-F238E27FC236}">
                <a16:creationId xmlns:a16="http://schemas.microsoft.com/office/drawing/2014/main" id="{CC125BFB-566A-446B-BBD8-C7B7E64873E1}"/>
              </a:ext>
            </a:extLst>
          </p:cNvPr>
          <p:cNvSpPr>
            <a:spLocks noChangeArrowheads="1"/>
          </p:cNvSpPr>
          <p:nvPr/>
        </p:nvSpPr>
        <p:spPr bwMode="auto">
          <a:xfrm>
            <a:off x="6935786" y="2407731"/>
            <a:ext cx="2819401" cy="101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457200" algn="l"/>
              </a:tabLst>
              <a:defRPr>
                <a:solidFill>
                  <a:schemeClr val="tx1"/>
                </a:solidFill>
                <a:latin typeface="Arial" pitchFamily="34" charset="0"/>
              </a:defRPr>
            </a:lvl1pPr>
            <a:lvl2pPr marL="742950" indent="-285750" eaLnBrk="0" hangingPunct="0">
              <a:tabLst>
                <a:tab pos="457200" algn="l"/>
              </a:tabLst>
              <a:defRPr>
                <a:solidFill>
                  <a:schemeClr val="tx1"/>
                </a:solidFill>
                <a:latin typeface="Arial" pitchFamily="34" charset="0"/>
              </a:defRPr>
            </a:lvl2pPr>
            <a:lvl3pPr marL="1143000" indent="-228600" eaLnBrk="0" hangingPunct="0">
              <a:tabLst>
                <a:tab pos="457200" algn="l"/>
              </a:tabLst>
              <a:defRPr>
                <a:solidFill>
                  <a:schemeClr val="tx1"/>
                </a:solidFill>
                <a:latin typeface="Arial" pitchFamily="34" charset="0"/>
              </a:defRPr>
            </a:lvl3pPr>
            <a:lvl4pPr marL="1600200" indent="-228600" eaLnBrk="0" hangingPunct="0">
              <a:tabLst>
                <a:tab pos="457200" algn="l"/>
              </a:tabLst>
              <a:defRPr>
                <a:solidFill>
                  <a:schemeClr val="tx1"/>
                </a:solidFill>
                <a:latin typeface="Arial" pitchFamily="34" charset="0"/>
              </a:defRPr>
            </a:lvl4pPr>
            <a:lvl5pPr marL="2057400" indent="-228600" eaLnBrk="0" hangingPunct="0">
              <a:tabLst>
                <a:tab pos="457200" algn="l"/>
              </a:tabLst>
              <a:defRPr>
                <a:solidFill>
                  <a:schemeClr val="tx1"/>
                </a:solidFill>
                <a:latin typeface="Arial" pitchFamily="34" charset="0"/>
              </a:defRPr>
            </a:lvl5pPr>
            <a:lvl6pPr marL="2514600" indent="-228600" eaLnBrk="0" fontAlgn="base" hangingPunct="0">
              <a:spcBef>
                <a:spcPct val="0"/>
              </a:spcBef>
              <a:spcAft>
                <a:spcPct val="0"/>
              </a:spcAft>
              <a:tabLst>
                <a:tab pos="457200" algn="l"/>
              </a:tabLst>
              <a:defRPr>
                <a:solidFill>
                  <a:schemeClr val="tx1"/>
                </a:solidFill>
                <a:latin typeface="Arial" pitchFamily="34" charset="0"/>
              </a:defRPr>
            </a:lvl6pPr>
            <a:lvl7pPr marL="2971800" indent="-228600" eaLnBrk="0" fontAlgn="base" hangingPunct="0">
              <a:spcBef>
                <a:spcPct val="0"/>
              </a:spcBef>
              <a:spcAft>
                <a:spcPct val="0"/>
              </a:spcAft>
              <a:tabLst>
                <a:tab pos="457200" algn="l"/>
              </a:tabLst>
              <a:defRPr>
                <a:solidFill>
                  <a:schemeClr val="tx1"/>
                </a:solidFill>
                <a:latin typeface="Arial" pitchFamily="34" charset="0"/>
              </a:defRPr>
            </a:lvl7pPr>
            <a:lvl8pPr marL="3429000" indent="-228600" eaLnBrk="0" fontAlgn="base" hangingPunct="0">
              <a:spcBef>
                <a:spcPct val="0"/>
              </a:spcBef>
              <a:spcAft>
                <a:spcPct val="0"/>
              </a:spcAft>
              <a:tabLst>
                <a:tab pos="457200" algn="l"/>
              </a:tabLst>
              <a:defRPr>
                <a:solidFill>
                  <a:schemeClr val="tx1"/>
                </a:solidFill>
                <a:latin typeface="Arial" pitchFamily="34" charset="0"/>
              </a:defRPr>
            </a:lvl8pPr>
            <a:lvl9pPr marL="3886200" indent="-228600" eaLnBrk="0" fontAlgn="base" hangingPunct="0">
              <a:spcBef>
                <a:spcPct val="0"/>
              </a:spcBef>
              <a:spcAft>
                <a:spcPct val="0"/>
              </a:spcAft>
              <a:tabLst>
                <a:tab pos="457200" algn="l"/>
              </a:tabLst>
              <a:defRPr>
                <a:solidFill>
                  <a:schemeClr val="tx1"/>
                </a:solidFill>
                <a:latin typeface="Arial" pitchFamily="34" charset="0"/>
              </a:defRPr>
            </a:lvl9pPr>
          </a:lstStyle>
          <a:p>
            <a:pPr algn="ctr">
              <a:defRPr/>
            </a:pPr>
            <a:r>
              <a:rPr lang="en-GB" altLang="en-US" sz="1493" b="1" dirty="0">
                <a:solidFill>
                  <a:schemeClr val="bg2">
                    <a:lumMod val="50000"/>
                  </a:schemeClr>
                </a:solidFill>
                <a:latin typeface="+mn-lt"/>
              </a:rPr>
              <a:t>De la mère à l’enfant</a:t>
            </a:r>
            <a:endParaRPr lang="en-US" altLang="en-US" sz="1493" dirty="0">
              <a:solidFill>
                <a:schemeClr val="bg2">
                  <a:lumMod val="50000"/>
                </a:schemeClr>
              </a:solidFill>
              <a:latin typeface="+mn-lt"/>
            </a:endParaRPr>
          </a:p>
          <a:p>
            <a:pPr marL="93137" indent="-93137">
              <a:buClr>
                <a:srgbClr val="80878A"/>
              </a:buClr>
              <a:buFontTx/>
              <a:buChar char="•"/>
              <a:tabLst/>
              <a:defRPr/>
            </a:pPr>
            <a:r>
              <a:rPr lang="en-GB" altLang="en-US" sz="1493" dirty="0">
                <a:solidFill>
                  <a:srgbClr val="80878A"/>
                </a:solidFill>
                <a:latin typeface="+mn-lt"/>
                <a:cs typeface="Times New Roman" pitchFamily="18" charset="0"/>
              </a:rPr>
              <a:t>Pendant la grossesse, l’accouchement, lors de l’allaitement </a:t>
            </a:r>
          </a:p>
        </p:txBody>
      </p:sp>
      <p:pic>
        <p:nvPicPr>
          <p:cNvPr id="13323" name="Picture 2">
            <a:extLst>
              <a:ext uri="{FF2B5EF4-FFF2-40B4-BE49-F238E27FC236}">
                <a16:creationId xmlns:a16="http://schemas.microsoft.com/office/drawing/2014/main" id="{7A176B5F-652F-7642-A273-DD10110B67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0930" y="988824"/>
            <a:ext cx="2885440" cy="132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3">
            <a:extLst>
              <a:ext uri="{FF2B5EF4-FFF2-40B4-BE49-F238E27FC236}">
                <a16:creationId xmlns:a16="http://schemas.microsoft.com/office/drawing/2014/main" id="{6D13ED1D-DD33-C743-ADF4-FAADA8E8AC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5787" y="939801"/>
            <a:ext cx="2624667" cy="139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4">
            <a:extLst>
              <a:ext uri="{FF2B5EF4-FFF2-40B4-BE49-F238E27FC236}">
                <a16:creationId xmlns:a16="http://schemas.microsoft.com/office/drawing/2014/main" id="{7E387471-E4B4-1942-A2DE-2BE3CB69C9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2965028"/>
            <a:ext cx="2794000" cy="185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5">
            <a:extLst>
              <a:ext uri="{FF2B5EF4-FFF2-40B4-BE49-F238E27FC236}">
                <a16:creationId xmlns:a16="http://schemas.microsoft.com/office/drawing/2014/main" id="{9140024E-3C13-F84A-8D68-56C0B1494C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9673" y="3860906"/>
            <a:ext cx="2236893" cy="161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7" name="Rectangle 1">
            <a:extLst>
              <a:ext uri="{FF2B5EF4-FFF2-40B4-BE49-F238E27FC236}">
                <a16:creationId xmlns:a16="http://schemas.microsoft.com/office/drawing/2014/main" id="{915A298C-D4A0-8E41-B50A-06A87BBD1FFB}"/>
              </a:ext>
            </a:extLst>
          </p:cNvPr>
          <p:cNvSpPr>
            <a:spLocks noChangeArrowheads="1"/>
          </p:cNvSpPr>
          <p:nvPr/>
        </p:nvSpPr>
        <p:spPr bwMode="auto">
          <a:xfrm>
            <a:off x="1794180" y="5778831"/>
            <a:ext cx="3386667" cy="55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FF"/>
              </a:buClr>
              <a:buSzPct val="95000"/>
              <a:buFont typeface="Wingdings 2" pitchFamily="2"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ZA" altLang="en-US" sz="1493" dirty="0">
                <a:solidFill>
                  <a:srgbClr val="80878A"/>
                </a:solidFill>
                <a:latin typeface="+mn-lt"/>
              </a:rPr>
              <a:t>Contact accidentel avec </a:t>
            </a:r>
            <a:r>
              <a:rPr lang="en-ZA" altLang="en-US" sz="1493" dirty="0">
                <a:solidFill>
                  <a:schemeClr val="bg2">
                    <a:lumMod val="50000"/>
                  </a:schemeClr>
                </a:solidFill>
                <a:latin typeface="+mn-lt"/>
              </a:rPr>
              <a:t>du sang contaminé, d’autres liquides corporels</a:t>
            </a:r>
            <a:endParaRPr lang="en-GB" altLang="en-US" sz="1493" dirty="0">
              <a:solidFill>
                <a:schemeClr val="bg2">
                  <a:lumMod val="50000"/>
                </a:schemeClr>
              </a:solidFill>
              <a:latin typeface="+mn-lt"/>
            </a:endParaRPr>
          </a:p>
        </p:txBody>
      </p:sp>
      <p:pic>
        <p:nvPicPr>
          <p:cNvPr id="13328" name="Picture 6">
            <a:extLst>
              <a:ext uri="{FF2B5EF4-FFF2-40B4-BE49-F238E27FC236}">
                <a16:creationId xmlns:a16="http://schemas.microsoft.com/office/drawing/2014/main" id="{D4CA0901-B885-1E4E-9665-CA09FB03E3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067" y="5230498"/>
            <a:ext cx="1701799" cy="154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679574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a:extLst>
              <a:ext uri="{FF2B5EF4-FFF2-40B4-BE49-F238E27FC236}">
                <a16:creationId xmlns:a16="http://schemas.microsoft.com/office/drawing/2014/main" id="{07959AC9-9584-F44C-81ED-6388E7204E6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95000"/>
              <a:buFont typeface="Wingdings 2" pitchFamily="2" charset="2"/>
              <a:buChar char=""/>
              <a:defRPr sz="2773">
                <a:solidFill>
                  <a:schemeClr val="tx1"/>
                </a:solidFill>
                <a:latin typeface="Constantia" panose="02030602050306030303" pitchFamily="18" charset="0"/>
              </a:defRPr>
            </a:lvl1pPr>
            <a:lvl2pPr marL="792505" indent="-304810">
              <a:spcBef>
                <a:spcPct val="20000"/>
              </a:spcBef>
              <a:buClr>
                <a:schemeClr val="accent1"/>
              </a:buClr>
              <a:buSzPct val="85000"/>
              <a:buFont typeface="Wingdings 2" pitchFamily="2" charset="2"/>
              <a:buChar char=""/>
              <a:defRPr sz="2560">
                <a:solidFill>
                  <a:schemeClr val="tx1"/>
                </a:solidFill>
                <a:latin typeface="Constantia" panose="02030602050306030303" pitchFamily="18" charset="0"/>
              </a:defRPr>
            </a:lvl2pPr>
            <a:lvl3pPr marL="1219238" indent="-243848">
              <a:spcBef>
                <a:spcPct val="20000"/>
              </a:spcBef>
              <a:buClr>
                <a:schemeClr val="accent2"/>
              </a:buClr>
              <a:buSzPct val="70000"/>
              <a:buFont typeface="Wingdings 2" pitchFamily="2" charset="2"/>
              <a:buChar char=""/>
              <a:defRPr sz="2240">
                <a:solidFill>
                  <a:schemeClr val="tx1"/>
                </a:solidFill>
                <a:latin typeface="Constantia" panose="02030602050306030303" pitchFamily="18" charset="0"/>
              </a:defRPr>
            </a:lvl3pPr>
            <a:lvl4pPr marL="1706933" indent="-243848">
              <a:spcBef>
                <a:spcPct val="20000"/>
              </a:spcBef>
              <a:buClr>
                <a:srgbClr val="0BD0D9"/>
              </a:buClr>
              <a:buSzPct val="65000"/>
              <a:buFont typeface="Wingdings 2" pitchFamily="2" charset="2"/>
              <a:buChar char=""/>
              <a:defRPr sz="2133">
                <a:solidFill>
                  <a:schemeClr val="tx1"/>
                </a:solidFill>
                <a:latin typeface="Constantia" panose="02030602050306030303" pitchFamily="18" charset="0"/>
              </a:defRPr>
            </a:lvl4pPr>
            <a:lvl5pPr marL="2194629" indent="-243848">
              <a:spcBef>
                <a:spcPct val="20000"/>
              </a:spcBef>
              <a:buClr>
                <a:srgbClr val="10CF9B"/>
              </a:buClr>
              <a:buSzPct val="65000"/>
              <a:buFont typeface="Wingdings 2" pitchFamily="2" charset="2"/>
              <a:buChar char=""/>
              <a:defRPr sz="2133">
                <a:solidFill>
                  <a:schemeClr val="tx1"/>
                </a:solidFill>
                <a:latin typeface="Constantia" panose="02030602050306030303" pitchFamily="18" charset="0"/>
              </a:defRPr>
            </a:lvl5pPr>
            <a:lvl6pPr marL="2682324" indent="-243848" eaLnBrk="0" fontAlgn="base" hangingPunct="0">
              <a:spcBef>
                <a:spcPct val="20000"/>
              </a:spcBef>
              <a:spcAft>
                <a:spcPct val="0"/>
              </a:spcAft>
              <a:buClr>
                <a:srgbClr val="10CF9B"/>
              </a:buClr>
              <a:buSzPct val="65000"/>
              <a:buFont typeface="Wingdings 2" pitchFamily="2" charset="2"/>
              <a:buChar char=""/>
              <a:defRPr sz="2133">
                <a:solidFill>
                  <a:schemeClr val="tx1"/>
                </a:solidFill>
                <a:latin typeface="Constantia" panose="02030602050306030303" pitchFamily="18" charset="0"/>
              </a:defRPr>
            </a:lvl6pPr>
            <a:lvl7pPr marL="3170019" indent="-243848" eaLnBrk="0" fontAlgn="base" hangingPunct="0">
              <a:spcBef>
                <a:spcPct val="20000"/>
              </a:spcBef>
              <a:spcAft>
                <a:spcPct val="0"/>
              </a:spcAft>
              <a:buClr>
                <a:srgbClr val="10CF9B"/>
              </a:buClr>
              <a:buSzPct val="65000"/>
              <a:buFont typeface="Wingdings 2" pitchFamily="2" charset="2"/>
              <a:buChar char=""/>
              <a:defRPr sz="2133">
                <a:solidFill>
                  <a:schemeClr val="tx1"/>
                </a:solidFill>
                <a:latin typeface="Constantia" panose="02030602050306030303" pitchFamily="18" charset="0"/>
              </a:defRPr>
            </a:lvl7pPr>
            <a:lvl8pPr marL="3657714" indent="-243848" eaLnBrk="0" fontAlgn="base" hangingPunct="0">
              <a:spcBef>
                <a:spcPct val="20000"/>
              </a:spcBef>
              <a:spcAft>
                <a:spcPct val="0"/>
              </a:spcAft>
              <a:buClr>
                <a:srgbClr val="10CF9B"/>
              </a:buClr>
              <a:buSzPct val="65000"/>
              <a:buFont typeface="Wingdings 2" pitchFamily="2" charset="2"/>
              <a:buChar char=""/>
              <a:defRPr sz="2133">
                <a:solidFill>
                  <a:schemeClr val="tx1"/>
                </a:solidFill>
                <a:latin typeface="Constantia" panose="02030602050306030303" pitchFamily="18" charset="0"/>
              </a:defRPr>
            </a:lvl8pPr>
            <a:lvl9pPr marL="4145410" indent="-243848" eaLnBrk="0" fontAlgn="base" hangingPunct="0">
              <a:spcBef>
                <a:spcPct val="20000"/>
              </a:spcBef>
              <a:spcAft>
                <a:spcPct val="0"/>
              </a:spcAft>
              <a:buClr>
                <a:srgbClr val="10CF9B"/>
              </a:buClr>
              <a:buSzPct val="65000"/>
              <a:buFont typeface="Wingdings 2" pitchFamily="2" charset="2"/>
              <a:buChar char=""/>
              <a:defRPr sz="2133">
                <a:solidFill>
                  <a:schemeClr val="tx1"/>
                </a:solidFill>
                <a:latin typeface="Constantia" panose="02030602050306030303" pitchFamily="18" charset="0"/>
              </a:defRPr>
            </a:lvl9pPr>
          </a:lstStyle>
          <a:p>
            <a:pPr>
              <a:spcBef>
                <a:spcPct val="0"/>
              </a:spcBef>
              <a:buClrTx/>
              <a:buSzTx/>
              <a:buFontTx/>
              <a:buNone/>
            </a:pPr>
            <a:fld id="{E330AF25-363F-9F42-870F-54DED05EB41C}" type="slidenum">
              <a:rPr lang="en-US" altLang="en-US" sz="1280">
                <a:latin typeface="Arial" panose="020B0604020202020204" pitchFamily="34" charset="0"/>
              </a:rPr>
              <a:pPr>
                <a:spcBef>
                  <a:spcPct val="0"/>
                </a:spcBef>
                <a:buClrTx/>
                <a:buSzTx/>
                <a:buFontTx/>
                <a:buNone/>
              </a:pPr>
              <a:t>4</a:t>
            </a:fld>
            <a:endParaRPr lang="en-US" altLang="en-US" sz="1280" dirty="0">
              <a:latin typeface="Arial" panose="020B0604020202020204" pitchFamily="34" charset="0"/>
            </a:endParaRPr>
          </a:p>
        </p:txBody>
      </p:sp>
      <p:sp>
        <p:nvSpPr>
          <p:cNvPr id="36869" name="Rectangle 2">
            <a:extLst>
              <a:ext uri="{FF2B5EF4-FFF2-40B4-BE49-F238E27FC236}">
                <a16:creationId xmlns:a16="http://schemas.microsoft.com/office/drawing/2014/main" id="{DB22D988-79A4-424F-AE61-6622B6440AE9}"/>
              </a:ext>
            </a:extLst>
          </p:cNvPr>
          <p:cNvSpPr>
            <a:spLocks noGrp="1" noChangeArrowheads="1"/>
          </p:cNvSpPr>
          <p:nvPr>
            <p:ph type="title"/>
          </p:nvPr>
        </p:nvSpPr>
        <p:spPr>
          <a:xfrm>
            <a:off x="895667" y="162560"/>
            <a:ext cx="8534400" cy="731520"/>
          </a:xfrm>
        </p:spPr>
        <p:txBody>
          <a:bodyPr>
            <a:normAutofit/>
          </a:bodyPr>
          <a:lstStyle/>
          <a:p>
            <a:pPr algn="ctr" eaLnBrk="1" hangingPunct="1">
              <a:defRPr/>
            </a:pPr>
            <a:r>
              <a:rPr lang="en-GB" altLang="en-US" sz="2800" b="1" dirty="0">
                <a:solidFill>
                  <a:srgbClr val="3CBBED"/>
                </a:solidFill>
              </a:rPr>
              <a:t>Le VIH n’est pas transmis par</a:t>
            </a:r>
            <a:endParaRPr lang="en-US" altLang="en-US" sz="2800" dirty="0">
              <a:solidFill>
                <a:srgbClr val="3CBBED"/>
              </a:solidFill>
            </a:endParaRPr>
          </a:p>
        </p:txBody>
      </p:sp>
      <p:grpSp>
        <p:nvGrpSpPr>
          <p:cNvPr id="15364" name="Group 3">
            <a:extLst>
              <a:ext uri="{FF2B5EF4-FFF2-40B4-BE49-F238E27FC236}">
                <a16:creationId xmlns:a16="http://schemas.microsoft.com/office/drawing/2014/main" id="{13FEAD20-9808-B849-A119-F1494139C1F1}"/>
              </a:ext>
            </a:extLst>
          </p:cNvPr>
          <p:cNvGrpSpPr>
            <a:grpSpLocks/>
          </p:cNvGrpSpPr>
          <p:nvPr/>
        </p:nvGrpSpPr>
        <p:grpSpPr bwMode="auto">
          <a:xfrm>
            <a:off x="230187" y="1219200"/>
            <a:ext cx="8915400" cy="5558352"/>
            <a:chOff x="780" y="3900"/>
            <a:chExt cx="7200" cy="7847"/>
          </a:xfrm>
        </p:grpSpPr>
        <p:pic>
          <p:nvPicPr>
            <p:cNvPr id="15367" name="Picture 4" descr="ShareCloth">
              <a:extLst>
                <a:ext uri="{FF2B5EF4-FFF2-40B4-BE49-F238E27FC236}">
                  <a16:creationId xmlns:a16="http://schemas.microsoft.com/office/drawing/2014/main" id="{DABCCB5D-8732-A042-8FE2-B806D49369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0" y="3960"/>
              <a:ext cx="1990" cy="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5" descr="kissing">
              <a:extLst>
                <a:ext uri="{FF2B5EF4-FFF2-40B4-BE49-F238E27FC236}">
                  <a16:creationId xmlns:a16="http://schemas.microsoft.com/office/drawing/2014/main" id="{8DF05E6E-0B0A-C846-A217-242BAE0754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 y="3960"/>
              <a:ext cx="2047" cy="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6" descr="sharecomb">
              <a:extLst>
                <a:ext uri="{FF2B5EF4-FFF2-40B4-BE49-F238E27FC236}">
                  <a16:creationId xmlns:a16="http://schemas.microsoft.com/office/drawing/2014/main" id="{DDC25F1E-C89D-9940-99B3-41435EB48D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0" y="7549"/>
              <a:ext cx="1860" cy="1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7" descr="family">
              <a:extLst>
                <a:ext uri="{FF2B5EF4-FFF2-40B4-BE49-F238E27FC236}">
                  <a16:creationId xmlns:a16="http://schemas.microsoft.com/office/drawing/2014/main" id="{EF6F7A67-6A6B-C949-ABB8-D53DA14499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0" y="9591"/>
              <a:ext cx="1860" cy="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8" descr="sickcare">
              <a:extLst>
                <a:ext uri="{FF2B5EF4-FFF2-40B4-BE49-F238E27FC236}">
                  <a16:creationId xmlns:a16="http://schemas.microsoft.com/office/drawing/2014/main" id="{40AA1B86-63EE-4041-855F-FD1F39218D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0" y="9505"/>
              <a:ext cx="1920" cy="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9" descr="toilet">
              <a:extLst>
                <a:ext uri="{FF2B5EF4-FFF2-40B4-BE49-F238E27FC236}">
                  <a16:creationId xmlns:a16="http://schemas.microsoft.com/office/drawing/2014/main" id="{BA51C52A-C12B-7A40-824C-CACFE7CF40A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0568" r="10612"/>
            <a:stretch>
              <a:fillRect/>
            </a:stretch>
          </p:blipFill>
          <p:spPr bwMode="auto">
            <a:xfrm>
              <a:off x="900" y="7605"/>
              <a:ext cx="1790"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0" descr="handshake">
              <a:extLst>
                <a:ext uri="{FF2B5EF4-FFF2-40B4-BE49-F238E27FC236}">
                  <a16:creationId xmlns:a16="http://schemas.microsoft.com/office/drawing/2014/main" id="{8D6CA3A9-6A75-FD45-9B1C-60CCFC3CA91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9108" t="16600" r="3453" b="8704"/>
            <a:stretch>
              <a:fillRect/>
            </a:stretch>
          </p:blipFill>
          <p:spPr bwMode="auto">
            <a:xfrm>
              <a:off x="3360" y="5915"/>
              <a:ext cx="1675" cy="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11" descr="cough">
              <a:extLst>
                <a:ext uri="{FF2B5EF4-FFF2-40B4-BE49-F238E27FC236}">
                  <a16:creationId xmlns:a16="http://schemas.microsoft.com/office/drawing/2014/main" id="{FA515D93-5D29-5D4E-8689-6BCEB3E2D34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7" y="5920"/>
              <a:ext cx="1833"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2" name="Text Box 12">
              <a:extLst>
                <a:ext uri="{FF2B5EF4-FFF2-40B4-BE49-F238E27FC236}">
                  <a16:creationId xmlns:a16="http://schemas.microsoft.com/office/drawing/2014/main" id="{1000641A-F664-4866-BC3A-A24F47345A3A}"/>
                </a:ext>
              </a:extLst>
            </p:cNvPr>
            <p:cNvSpPr txBox="1">
              <a:spLocks noChangeArrowheads="1"/>
            </p:cNvSpPr>
            <p:nvPr/>
          </p:nvSpPr>
          <p:spPr bwMode="auto">
            <a:xfrm>
              <a:off x="801" y="5361"/>
              <a:ext cx="44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altLang="en-US" sz="1067" dirty="0">
                  <a:solidFill>
                    <a:srgbClr val="000000"/>
                  </a:solidFill>
                  <a:latin typeface="+mn-lt"/>
                </a:rPr>
                <a:t>    </a:t>
              </a:r>
              <a:r>
                <a:rPr lang="en-US" altLang="en-US" sz="1493" b="1" dirty="0">
                  <a:solidFill>
                    <a:srgbClr val="000000"/>
                  </a:solidFill>
                  <a:latin typeface="+mn-lt"/>
                </a:rPr>
                <a:t>Le baiser                                       Le partage de vêtements</a:t>
              </a:r>
            </a:p>
          </p:txBody>
        </p:sp>
        <p:sp>
          <p:nvSpPr>
            <p:cNvPr id="36883" name="Text Box 13">
              <a:extLst>
                <a:ext uri="{FF2B5EF4-FFF2-40B4-BE49-F238E27FC236}">
                  <a16:creationId xmlns:a16="http://schemas.microsoft.com/office/drawing/2014/main" id="{AFF83ECD-8AB3-4FC3-B7BF-C6071AD8D176}"/>
                </a:ext>
              </a:extLst>
            </p:cNvPr>
            <p:cNvSpPr txBox="1">
              <a:spLocks noChangeArrowheads="1"/>
            </p:cNvSpPr>
            <p:nvPr/>
          </p:nvSpPr>
          <p:spPr bwMode="auto">
            <a:xfrm>
              <a:off x="780" y="6979"/>
              <a:ext cx="4340"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altLang="en-US" sz="1493" b="1" dirty="0">
                  <a:solidFill>
                    <a:srgbClr val="000000"/>
                  </a:solidFill>
                  <a:latin typeface="+mn-lt"/>
                </a:rPr>
                <a:t>La toux /l’éternuement	 Le serrement de mains</a:t>
              </a:r>
            </a:p>
          </p:txBody>
        </p:sp>
        <p:sp>
          <p:nvSpPr>
            <p:cNvPr id="36884" name="Text Box 14">
              <a:extLst>
                <a:ext uri="{FF2B5EF4-FFF2-40B4-BE49-F238E27FC236}">
                  <a16:creationId xmlns:a16="http://schemas.microsoft.com/office/drawing/2014/main" id="{C2A42F63-EB08-497F-A577-8985F0A824F9}"/>
                </a:ext>
              </a:extLst>
            </p:cNvPr>
            <p:cNvSpPr txBox="1">
              <a:spLocks noChangeArrowheads="1"/>
            </p:cNvSpPr>
            <p:nvPr/>
          </p:nvSpPr>
          <p:spPr bwMode="auto">
            <a:xfrm>
              <a:off x="780" y="8797"/>
              <a:ext cx="4789"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fr-FR" altLang="en-US" sz="1493" b="1" dirty="0">
                  <a:solidFill>
                    <a:srgbClr val="000000"/>
                  </a:solidFill>
                  <a:latin typeface="+mn-lt"/>
                </a:rPr>
                <a:t>L’utilisation de toilettes communes  Le partage de peignes</a:t>
              </a:r>
              <a:endParaRPr lang="en-US" altLang="en-US" sz="1493" b="1" dirty="0">
                <a:solidFill>
                  <a:srgbClr val="000000"/>
                </a:solidFill>
                <a:latin typeface="+mn-lt"/>
              </a:endParaRPr>
            </a:p>
          </p:txBody>
        </p:sp>
        <p:sp>
          <p:nvSpPr>
            <p:cNvPr id="36885" name="Text Box 15">
              <a:extLst>
                <a:ext uri="{FF2B5EF4-FFF2-40B4-BE49-F238E27FC236}">
                  <a16:creationId xmlns:a16="http://schemas.microsoft.com/office/drawing/2014/main" id="{1DF7D93E-055F-4015-A6FE-FAC3A85E413D}"/>
                </a:ext>
              </a:extLst>
            </p:cNvPr>
            <p:cNvSpPr txBox="1">
              <a:spLocks noChangeArrowheads="1"/>
            </p:cNvSpPr>
            <p:nvPr/>
          </p:nvSpPr>
          <p:spPr bwMode="auto">
            <a:xfrm>
              <a:off x="1317" y="11027"/>
              <a:ext cx="2354"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altLang="en-US" sz="1493" b="1" dirty="0">
                  <a:solidFill>
                    <a:srgbClr val="000000"/>
                  </a:solidFill>
                  <a:latin typeface="+mn-lt"/>
                </a:rPr>
                <a:t>La vie en famille</a:t>
              </a:r>
              <a:r>
                <a:rPr lang="en-US" altLang="en-US" sz="1493" dirty="0">
                  <a:solidFill>
                    <a:srgbClr val="0000FF"/>
                  </a:solidFill>
                  <a:latin typeface="+mn-lt"/>
                </a:rPr>
                <a:t>	               </a:t>
              </a:r>
            </a:p>
          </p:txBody>
        </p:sp>
        <p:sp>
          <p:nvSpPr>
            <p:cNvPr id="36886" name="Text Box 16">
              <a:extLst>
                <a:ext uri="{FF2B5EF4-FFF2-40B4-BE49-F238E27FC236}">
                  <a16:creationId xmlns:a16="http://schemas.microsoft.com/office/drawing/2014/main" id="{C9E7C036-7C51-4736-84A5-15B0DF10B75B}"/>
                </a:ext>
              </a:extLst>
            </p:cNvPr>
            <p:cNvSpPr txBox="1">
              <a:spLocks noChangeArrowheads="1"/>
            </p:cNvSpPr>
            <p:nvPr/>
          </p:nvSpPr>
          <p:spPr bwMode="auto">
            <a:xfrm>
              <a:off x="4349" y="11096"/>
              <a:ext cx="3077"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altLang="en-US" sz="1493" b="1" dirty="0">
                  <a:solidFill>
                    <a:srgbClr val="000000"/>
                  </a:solidFill>
                  <a:latin typeface="+mn-lt"/>
                </a:rPr>
                <a:t>Les soins aux personnes infectées</a:t>
              </a:r>
              <a:r>
                <a:rPr lang="en-US" altLang="en-US" sz="1493" b="1" dirty="0">
                  <a:solidFill>
                    <a:srgbClr val="0000FF"/>
                  </a:solidFill>
                  <a:latin typeface="+mn-lt"/>
                </a:rPr>
                <a:t>	               </a:t>
              </a:r>
            </a:p>
          </p:txBody>
        </p:sp>
        <p:pic>
          <p:nvPicPr>
            <p:cNvPr id="15380" name="Picture 17" descr="MosquitoBite">
              <a:extLst>
                <a:ext uri="{FF2B5EF4-FFF2-40B4-BE49-F238E27FC236}">
                  <a16:creationId xmlns:a16="http://schemas.microsoft.com/office/drawing/2014/main" id="{CFB06F40-7F7E-CA4A-AE31-E9ADF3871B1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t="24001"/>
            <a:stretch>
              <a:fillRect/>
            </a:stretch>
          </p:blipFill>
          <p:spPr bwMode="auto">
            <a:xfrm>
              <a:off x="5600" y="5940"/>
              <a:ext cx="2090" cy="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1" name="Picture 18" descr="Swimming">
              <a:extLst>
                <a:ext uri="{FF2B5EF4-FFF2-40B4-BE49-F238E27FC236}">
                  <a16:creationId xmlns:a16="http://schemas.microsoft.com/office/drawing/2014/main" id="{75331A01-247D-D04C-8B44-092E4CBF6E2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10667" t="14851"/>
            <a:stretch>
              <a:fillRect/>
            </a:stretch>
          </p:blipFill>
          <p:spPr bwMode="auto">
            <a:xfrm>
              <a:off x="5720" y="7460"/>
              <a:ext cx="2010" cy="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2" name="Picture 19" descr="ShareFood">
              <a:extLst>
                <a:ext uri="{FF2B5EF4-FFF2-40B4-BE49-F238E27FC236}">
                  <a16:creationId xmlns:a16="http://schemas.microsoft.com/office/drawing/2014/main" id="{C08EF043-47E8-5C41-9F52-61A3780E1AF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r="10930"/>
            <a:stretch>
              <a:fillRect/>
            </a:stretch>
          </p:blipFill>
          <p:spPr bwMode="auto">
            <a:xfrm>
              <a:off x="5616" y="3900"/>
              <a:ext cx="2064" cy="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3" name="Text Box 20">
              <a:extLst>
                <a:ext uri="{FF2B5EF4-FFF2-40B4-BE49-F238E27FC236}">
                  <a16:creationId xmlns:a16="http://schemas.microsoft.com/office/drawing/2014/main" id="{C01834B0-9FFC-8848-8511-6736D987C636}"/>
                </a:ext>
              </a:extLst>
            </p:cNvPr>
            <p:cNvSpPr txBox="1">
              <a:spLocks noChangeArrowheads="1"/>
            </p:cNvSpPr>
            <p:nvPr/>
          </p:nvSpPr>
          <p:spPr bwMode="auto">
            <a:xfrm>
              <a:off x="5780" y="5360"/>
              <a:ext cx="196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95000"/>
                <a:buFont typeface="Wingdings 2" pitchFamily="2"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9pPr>
            </a:lstStyle>
            <a:p>
              <a:pPr algn="ctr">
                <a:spcBef>
                  <a:spcPct val="0"/>
                </a:spcBef>
                <a:buClrTx/>
                <a:buSzTx/>
                <a:buFontTx/>
                <a:buNone/>
              </a:pPr>
              <a:endParaRPr lang="en-US" altLang="en-US" sz="1920" dirty="0">
                <a:solidFill>
                  <a:srgbClr val="0000FF"/>
                </a:solidFill>
                <a:latin typeface="Verdana" panose="020B0604030504040204" pitchFamily="34" charset="0"/>
              </a:endParaRPr>
            </a:p>
          </p:txBody>
        </p:sp>
        <p:sp>
          <p:nvSpPr>
            <p:cNvPr id="36891" name="Text Box 21">
              <a:extLst>
                <a:ext uri="{FF2B5EF4-FFF2-40B4-BE49-F238E27FC236}">
                  <a16:creationId xmlns:a16="http://schemas.microsoft.com/office/drawing/2014/main" id="{AB79E91A-CA8D-4B0C-98C6-FF5AFC7D3571}"/>
                </a:ext>
              </a:extLst>
            </p:cNvPr>
            <p:cNvSpPr txBox="1">
              <a:spLocks noChangeArrowheads="1"/>
            </p:cNvSpPr>
            <p:nvPr/>
          </p:nvSpPr>
          <p:spPr bwMode="auto">
            <a:xfrm>
              <a:off x="5580" y="7020"/>
              <a:ext cx="2161"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altLang="en-US" sz="1493" b="1" dirty="0">
                  <a:solidFill>
                    <a:srgbClr val="000000"/>
                  </a:solidFill>
                  <a:latin typeface="+mn-lt"/>
                </a:rPr>
                <a:t>Les piqûres de moustiques              </a:t>
              </a:r>
            </a:p>
          </p:txBody>
        </p:sp>
        <p:sp>
          <p:nvSpPr>
            <p:cNvPr id="36892" name="Text Box 22">
              <a:extLst>
                <a:ext uri="{FF2B5EF4-FFF2-40B4-BE49-F238E27FC236}">
                  <a16:creationId xmlns:a16="http://schemas.microsoft.com/office/drawing/2014/main" id="{21792DD9-058A-46DB-B647-EDC405D93485}"/>
                </a:ext>
              </a:extLst>
            </p:cNvPr>
            <p:cNvSpPr txBox="1">
              <a:spLocks noChangeArrowheads="1"/>
            </p:cNvSpPr>
            <p:nvPr/>
          </p:nvSpPr>
          <p:spPr bwMode="auto">
            <a:xfrm>
              <a:off x="5580" y="8820"/>
              <a:ext cx="24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altLang="en-US" sz="1493" b="1" dirty="0">
                  <a:solidFill>
                    <a:srgbClr val="000000"/>
                  </a:solidFill>
                  <a:latin typeface="+mn-lt"/>
                </a:rPr>
                <a:t>La baignade dans une piscine               </a:t>
              </a:r>
            </a:p>
          </p:txBody>
        </p:sp>
      </p:grpSp>
      <p:sp>
        <p:nvSpPr>
          <p:cNvPr id="15365" name="Text Box 25">
            <a:extLst>
              <a:ext uri="{FF2B5EF4-FFF2-40B4-BE49-F238E27FC236}">
                <a16:creationId xmlns:a16="http://schemas.microsoft.com/office/drawing/2014/main" id="{82DD670C-7F94-BC47-B4E1-B5B1E1469B07}"/>
              </a:ext>
            </a:extLst>
          </p:cNvPr>
          <p:cNvSpPr txBox="1">
            <a:spLocks noChangeArrowheads="1"/>
          </p:cNvSpPr>
          <p:nvPr/>
        </p:nvSpPr>
        <p:spPr bwMode="auto">
          <a:xfrm>
            <a:off x="6568334" y="2275840"/>
            <a:ext cx="1612053"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FF"/>
              </a:buClr>
              <a:buSzPct val="95000"/>
              <a:buFont typeface="Wingdings 2" pitchFamily="2"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9pPr>
          </a:lstStyle>
          <a:p>
            <a:pPr>
              <a:spcBef>
                <a:spcPct val="50000"/>
              </a:spcBef>
              <a:buClrTx/>
              <a:buSzTx/>
              <a:buFontTx/>
              <a:buNone/>
            </a:pPr>
            <a:endParaRPr lang="en-US" altLang="en-US" sz="1920" dirty="0">
              <a:latin typeface="Verdana" panose="020B0604030504040204" pitchFamily="34" charset="0"/>
            </a:endParaRPr>
          </a:p>
        </p:txBody>
      </p:sp>
      <p:sp>
        <p:nvSpPr>
          <p:cNvPr id="36872" name="Text Box 26">
            <a:extLst>
              <a:ext uri="{FF2B5EF4-FFF2-40B4-BE49-F238E27FC236}">
                <a16:creationId xmlns:a16="http://schemas.microsoft.com/office/drawing/2014/main" id="{215F7905-70C8-4F22-8F32-2F079B136788}"/>
              </a:ext>
            </a:extLst>
          </p:cNvPr>
          <p:cNvSpPr txBox="1">
            <a:spLocks noChangeArrowheads="1"/>
          </p:cNvSpPr>
          <p:nvPr/>
        </p:nvSpPr>
        <p:spPr bwMode="auto">
          <a:xfrm>
            <a:off x="6568333" y="2197947"/>
            <a:ext cx="2167581" cy="32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altLang="en-US" sz="1493" b="1" dirty="0">
                <a:solidFill>
                  <a:srgbClr val="000000"/>
                </a:solidFill>
                <a:latin typeface="+mn-lt"/>
              </a:rPr>
              <a:t>Le partage d’un repas</a:t>
            </a:r>
          </a:p>
        </p:txBody>
      </p:sp>
    </p:spTree>
    <p:extLst>
      <p:ext uri="{BB962C8B-B14F-4D97-AF65-F5344CB8AC3E}">
        <p14:creationId xmlns:p14="http://schemas.microsoft.com/office/powerpoint/2010/main" val="8723501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6EC8206D-3FC5-604A-98BE-169636C02304}"/>
              </a:ext>
            </a:extLst>
          </p:cNvPr>
          <p:cNvSpPr>
            <a:spLocks noGrp="1"/>
          </p:cNvSpPr>
          <p:nvPr>
            <p:ph type="title"/>
          </p:nvPr>
        </p:nvSpPr>
        <p:spPr>
          <a:xfrm>
            <a:off x="489267" y="406400"/>
            <a:ext cx="8778240" cy="548640"/>
          </a:xfrm>
        </p:spPr>
        <p:txBody>
          <a:bodyPr/>
          <a:lstStyle/>
          <a:p>
            <a:pPr algn="ctr"/>
            <a:r>
              <a:rPr lang="en-US" altLang="en-US" sz="2800" dirty="0">
                <a:solidFill>
                  <a:srgbClr val="3CBBED"/>
                </a:solidFill>
                <a:latin typeface="+mj-lt"/>
              </a:rPr>
              <a:t>Prévenir l’infection par le VIH</a:t>
            </a:r>
            <a:endParaRPr lang="en-GB" altLang="en-US" sz="2800" dirty="0">
              <a:solidFill>
                <a:srgbClr val="3CBBED"/>
              </a:solidFill>
              <a:latin typeface="+mj-lt"/>
            </a:endParaRPr>
          </a:p>
        </p:txBody>
      </p:sp>
      <p:sp>
        <p:nvSpPr>
          <p:cNvPr id="3" name="Text Placeholder 2">
            <a:extLst>
              <a:ext uri="{FF2B5EF4-FFF2-40B4-BE49-F238E27FC236}">
                <a16:creationId xmlns:a16="http://schemas.microsoft.com/office/drawing/2014/main" id="{2A8FA1A7-D13A-45C4-92F8-1BE0652F2294}"/>
              </a:ext>
            </a:extLst>
          </p:cNvPr>
          <p:cNvSpPr>
            <a:spLocks noGrp="1"/>
          </p:cNvSpPr>
          <p:nvPr>
            <p:ph type="body" idx="1"/>
          </p:nvPr>
        </p:nvSpPr>
        <p:spPr>
          <a:xfrm>
            <a:off x="203095" y="1300480"/>
            <a:ext cx="4311227" cy="487680"/>
          </a:xfrm>
        </p:spPr>
        <p:txBody>
          <a:bodyPr/>
          <a:lstStyle/>
          <a:p>
            <a:pPr>
              <a:buFont typeface="Wingdings 2" panose="05020102010507070707" pitchFamily="18" charset="2"/>
              <a:buNone/>
              <a:defRPr/>
            </a:pPr>
            <a:r>
              <a:rPr lang="en-GB" altLang="en-US" sz="2000" i="1" dirty="0">
                <a:solidFill>
                  <a:schemeClr val="bg2">
                    <a:lumMod val="50000"/>
                  </a:schemeClr>
                </a:solidFill>
                <a:latin typeface="+mj-lt"/>
                <a:ea typeface="+mj-ea"/>
                <a:cs typeface="+mj-cs"/>
              </a:rPr>
              <a:t>Prévention pré-exposition </a:t>
            </a:r>
            <a:endParaRPr lang="en-GB" sz="2000" i="1" dirty="0">
              <a:solidFill>
                <a:schemeClr val="bg2">
                  <a:lumMod val="50000"/>
                </a:schemeClr>
              </a:solidFill>
              <a:latin typeface="+mj-lt"/>
            </a:endParaRPr>
          </a:p>
        </p:txBody>
      </p:sp>
      <p:sp>
        <p:nvSpPr>
          <p:cNvPr id="4" name="Text Placeholder 3">
            <a:extLst>
              <a:ext uri="{FF2B5EF4-FFF2-40B4-BE49-F238E27FC236}">
                <a16:creationId xmlns:a16="http://schemas.microsoft.com/office/drawing/2014/main" id="{7F168C32-FAF9-47A4-8FA2-2BC0C404144A}"/>
              </a:ext>
            </a:extLst>
          </p:cNvPr>
          <p:cNvSpPr>
            <a:spLocks noGrp="1"/>
          </p:cNvSpPr>
          <p:nvPr>
            <p:ph type="body" sz="half" idx="3"/>
          </p:nvPr>
        </p:nvSpPr>
        <p:spPr>
          <a:xfrm>
            <a:off x="5203507" y="1137920"/>
            <a:ext cx="3823547" cy="697653"/>
          </a:xfrm>
        </p:spPr>
        <p:txBody>
          <a:bodyPr/>
          <a:lstStyle/>
          <a:p>
            <a:pPr>
              <a:buFont typeface="Wingdings 2" panose="05020102010507070707" pitchFamily="18" charset="2"/>
              <a:buNone/>
              <a:defRPr/>
            </a:pPr>
            <a:r>
              <a:rPr lang="en-GB" altLang="en-US" sz="2000" i="1" dirty="0">
                <a:solidFill>
                  <a:schemeClr val="bg2">
                    <a:lumMod val="50000"/>
                  </a:schemeClr>
                </a:solidFill>
                <a:latin typeface="+mj-lt"/>
                <a:ea typeface="+mj-ea"/>
                <a:cs typeface="+mj-cs"/>
              </a:rPr>
              <a:t>Prévention post-exposition</a:t>
            </a:r>
            <a:endParaRPr lang="en-GB" sz="2000" i="1" dirty="0">
              <a:solidFill>
                <a:schemeClr val="bg2">
                  <a:lumMod val="50000"/>
                </a:schemeClr>
              </a:solidFill>
              <a:latin typeface="+mj-lt"/>
            </a:endParaRPr>
          </a:p>
        </p:txBody>
      </p:sp>
      <p:sp>
        <p:nvSpPr>
          <p:cNvPr id="12293" name="Content Placeholder 5">
            <a:extLst>
              <a:ext uri="{FF2B5EF4-FFF2-40B4-BE49-F238E27FC236}">
                <a16:creationId xmlns:a16="http://schemas.microsoft.com/office/drawing/2014/main" id="{B65F3697-A5A8-5F47-BC03-7A3AAD9332F1}"/>
              </a:ext>
            </a:extLst>
          </p:cNvPr>
          <p:cNvSpPr>
            <a:spLocks noGrp="1"/>
          </p:cNvSpPr>
          <p:nvPr>
            <p:ph sz="quarter" idx="4"/>
          </p:nvPr>
        </p:nvSpPr>
        <p:spPr>
          <a:xfrm>
            <a:off x="5299606" y="1910650"/>
            <a:ext cx="4226560" cy="4102947"/>
          </a:xfrm>
        </p:spPr>
        <p:txBody>
          <a:bodyPr/>
          <a:lstStyle/>
          <a:p>
            <a:pPr marL="0" indent="0">
              <a:buNone/>
            </a:pPr>
            <a:r>
              <a:rPr lang="en-ZA" altLang="en-US" sz="1493" b="1" dirty="0">
                <a:solidFill>
                  <a:srgbClr val="80878A"/>
                </a:solidFill>
                <a:latin typeface="Baskerville Old Face" panose="02020602080505020303" pitchFamily="18" charset="77"/>
              </a:rPr>
              <a:t>Prophylaxie post-exposition urgente pour prévenir l’infection auVIH</a:t>
            </a:r>
            <a:endParaRPr lang="en-GB" altLang="en-US" sz="1493" b="1" dirty="0">
              <a:solidFill>
                <a:srgbClr val="80878A"/>
              </a:solidFill>
              <a:latin typeface="Baskerville Old Face" panose="02020602080505020303" pitchFamily="18" charset="77"/>
            </a:endParaRPr>
          </a:p>
        </p:txBody>
      </p:sp>
      <p:pic>
        <p:nvPicPr>
          <p:cNvPr id="12294" name="Picture 2">
            <a:extLst>
              <a:ext uri="{FF2B5EF4-FFF2-40B4-BE49-F238E27FC236}">
                <a16:creationId xmlns:a16="http://schemas.microsoft.com/office/drawing/2014/main" id="{21AA9B79-CB9A-4D4E-AC8A-369A8103D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281" y="1895561"/>
            <a:ext cx="1358053" cy="105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3">
            <a:extLst>
              <a:ext uri="{FF2B5EF4-FFF2-40B4-BE49-F238E27FC236}">
                <a16:creationId xmlns:a16="http://schemas.microsoft.com/office/drawing/2014/main" id="{CF8E7FF8-3A76-7549-9011-50C97FE0E9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4087" y="1862667"/>
            <a:ext cx="1349586" cy="1090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4">
            <a:extLst>
              <a:ext uri="{FF2B5EF4-FFF2-40B4-BE49-F238E27FC236}">
                <a16:creationId xmlns:a16="http://schemas.microsoft.com/office/drawing/2014/main" id="{1B989384-82DC-0641-B901-18577F877A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4736" y="3200400"/>
            <a:ext cx="1349586" cy="119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Text Placeholder 2">
            <a:extLst>
              <a:ext uri="{FF2B5EF4-FFF2-40B4-BE49-F238E27FC236}">
                <a16:creationId xmlns:a16="http://schemas.microsoft.com/office/drawing/2014/main" id="{22A7CEC6-3F27-0B4E-9595-255C708BB247}"/>
              </a:ext>
            </a:extLst>
          </p:cNvPr>
          <p:cNvSpPr txBox="1">
            <a:spLocks/>
          </p:cNvSpPr>
          <p:nvPr/>
        </p:nvSpPr>
        <p:spPr bwMode="auto">
          <a:xfrm>
            <a:off x="307233" y="3129280"/>
            <a:ext cx="2145454" cy="48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768" tIns="0" rIns="48768" bIns="0" anchor="ctr"/>
          <a:lstStyle>
            <a:lvl1pPr>
              <a:spcBef>
                <a:spcPct val="20000"/>
              </a:spcBef>
              <a:buClr>
                <a:srgbClr val="0000FF"/>
              </a:buClr>
              <a:buSzPct val="95000"/>
              <a:buFont typeface="Wingdings 2" pitchFamily="2"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9pPr>
          </a:lstStyle>
          <a:p>
            <a:pPr>
              <a:buFont typeface="Wingdings 2" pitchFamily="2" charset="2"/>
              <a:buNone/>
            </a:pPr>
            <a:r>
              <a:rPr lang="en-GB" altLang="en-US" sz="1493" b="1" dirty="0">
                <a:solidFill>
                  <a:srgbClr val="80878A"/>
                </a:solidFill>
                <a:latin typeface="Baskerville Old Face" panose="02020602080505020303" pitchFamily="18" charset="77"/>
              </a:rPr>
              <a:t>Précautions standard</a:t>
            </a:r>
          </a:p>
        </p:txBody>
      </p:sp>
      <p:sp>
        <p:nvSpPr>
          <p:cNvPr id="12" name="Text Placeholder 2">
            <a:extLst>
              <a:ext uri="{FF2B5EF4-FFF2-40B4-BE49-F238E27FC236}">
                <a16:creationId xmlns:a16="http://schemas.microsoft.com/office/drawing/2014/main" id="{014BE960-BB23-4297-AB0D-BA5158FBCF60}"/>
              </a:ext>
            </a:extLst>
          </p:cNvPr>
          <p:cNvSpPr txBox="1">
            <a:spLocks/>
          </p:cNvSpPr>
          <p:nvPr/>
        </p:nvSpPr>
        <p:spPr bwMode="auto">
          <a:xfrm>
            <a:off x="336867" y="1869440"/>
            <a:ext cx="1043093" cy="48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768" tIns="0" rIns="48768" bIns="0" anchor="ctr"/>
          <a:lstStyle>
            <a:lvl1pPr marL="0" indent="0" algn="l" rtl="0" eaLnBrk="0" fontAlgn="base" hangingPunct="0">
              <a:spcBef>
                <a:spcPct val="20000"/>
              </a:spcBef>
              <a:spcAft>
                <a:spcPct val="0"/>
              </a:spcAft>
              <a:buClr>
                <a:srgbClr val="0000FF"/>
              </a:buClr>
              <a:buSzPct val="95000"/>
              <a:buFont typeface="Wingdings 2" pitchFamily="18" charset="2"/>
              <a:buNone/>
              <a:defRPr sz="2400" b="1" kern="1200" cap="none" baseline="0">
                <a:solidFill>
                  <a:schemeClr val="tx2"/>
                </a:solidFill>
                <a:effectLst/>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None/>
              <a:defRPr sz="2000" b="1"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None/>
              <a:defRPr sz="1800" b="1"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None/>
              <a:defRPr sz="1600" b="1"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None/>
              <a:defRPr sz="1600" b="1"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defRPr/>
            </a:pPr>
            <a:r>
              <a:rPr lang="en-GB" altLang="en-US" sz="1493" dirty="0">
                <a:solidFill>
                  <a:srgbClr val="80878A"/>
                </a:solidFill>
                <a:latin typeface="Baskerville Old Face" panose="02020602080505020303" pitchFamily="18" charset="0"/>
                <a:ea typeface="+mj-ea"/>
                <a:cs typeface="+mj-cs"/>
              </a:rPr>
              <a:t>Préservatifs</a:t>
            </a:r>
            <a:endParaRPr lang="en-GB" sz="1493" dirty="0">
              <a:solidFill>
                <a:srgbClr val="80878A"/>
              </a:solidFill>
              <a:latin typeface="Baskerville Old Face" panose="02020602080505020303" pitchFamily="18" charset="0"/>
            </a:endParaRPr>
          </a:p>
        </p:txBody>
      </p:sp>
      <p:sp>
        <p:nvSpPr>
          <p:cNvPr id="12299" name="Text Placeholder 2">
            <a:extLst>
              <a:ext uri="{FF2B5EF4-FFF2-40B4-BE49-F238E27FC236}">
                <a16:creationId xmlns:a16="http://schemas.microsoft.com/office/drawing/2014/main" id="{F249B2D1-7510-354D-8D9B-6CE7091B19F0}"/>
              </a:ext>
            </a:extLst>
          </p:cNvPr>
          <p:cNvSpPr txBox="1">
            <a:spLocks/>
          </p:cNvSpPr>
          <p:nvPr/>
        </p:nvSpPr>
        <p:spPr bwMode="auto">
          <a:xfrm>
            <a:off x="294535" y="5364480"/>
            <a:ext cx="2475653" cy="48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768" tIns="0" rIns="48768" bIns="0" anchor="ctr"/>
          <a:lstStyle>
            <a:lvl1pPr>
              <a:spcBef>
                <a:spcPct val="20000"/>
              </a:spcBef>
              <a:buClr>
                <a:srgbClr val="0000FF"/>
              </a:buClr>
              <a:buSzPct val="95000"/>
              <a:buFont typeface="Wingdings 2" pitchFamily="2"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9pPr>
          </a:lstStyle>
          <a:p>
            <a:pPr>
              <a:buFont typeface="Wingdings 2" pitchFamily="2" charset="2"/>
              <a:buNone/>
            </a:pPr>
            <a:r>
              <a:rPr lang="en-GB" altLang="en-US" sz="1493" b="1" dirty="0">
                <a:solidFill>
                  <a:srgbClr val="80878A"/>
                </a:solidFill>
                <a:latin typeface="Baskerville Old Face" panose="02020602080505020303" pitchFamily="18" charset="77"/>
              </a:rPr>
              <a:t>Prophylaxie pré-exposition</a:t>
            </a:r>
          </a:p>
          <a:p>
            <a:pPr>
              <a:buNone/>
            </a:pPr>
            <a:r>
              <a:rPr lang="fr-FR" altLang="en-US" sz="1493" i="1" dirty="0">
                <a:solidFill>
                  <a:srgbClr val="80878A"/>
                </a:solidFill>
                <a:latin typeface="Baskerville Old Face" panose="02020602080505020303" pitchFamily="18" charset="77"/>
              </a:rPr>
              <a:t>Une personne séronégative présentant un risque élevé d'exposition, prend un médicament anti-VIH  par jour afin de prévenir l'infection par le VIH en cas d'exposition accidentelle.</a:t>
            </a:r>
            <a:endParaRPr lang="en-GB" altLang="en-US" sz="1493" i="1" dirty="0">
              <a:solidFill>
                <a:srgbClr val="80878A"/>
              </a:solidFill>
              <a:latin typeface="Baskerville Old Face" panose="02020602080505020303" pitchFamily="18" charset="77"/>
            </a:endParaRPr>
          </a:p>
        </p:txBody>
      </p:sp>
      <p:pic>
        <p:nvPicPr>
          <p:cNvPr id="12300" name="Picture 5">
            <a:extLst>
              <a:ext uri="{FF2B5EF4-FFF2-40B4-BE49-F238E27FC236}">
                <a16:creationId xmlns:a16="http://schemas.microsoft.com/office/drawing/2014/main" id="{E9C66490-7B9A-784F-B31D-BFEB124827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4736" y="4800600"/>
            <a:ext cx="1349586" cy="134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6">
            <a:extLst>
              <a:ext uri="{FF2B5EF4-FFF2-40B4-BE49-F238E27FC236}">
                <a16:creationId xmlns:a16="http://schemas.microsoft.com/office/drawing/2014/main" id="{759DCCF6-CB10-C749-A261-6BD7229E2F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0315" y="2529840"/>
            <a:ext cx="2113280" cy="168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9709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29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29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30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293">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12293" grpId="0" build="p"/>
      <p:bldP spid="12297" grpId="0"/>
      <p:bldP spid="12" grpId="0"/>
      <p:bldP spid="1229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7C1657D2-1948-4C4E-9B1B-D27E581659EF}"/>
              </a:ext>
            </a:extLst>
          </p:cNvPr>
          <p:cNvSpPr>
            <a:spLocks noGrp="1"/>
          </p:cNvSpPr>
          <p:nvPr>
            <p:ph type="title"/>
          </p:nvPr>
        </p:nvSpPr>
        <p:spPr>
          <a:xfrm>
            <a:off x="489267" y="76200"/>
            <a:ext cx="8778240" cy="812800"/>
          </a:xfrm>
        </p:spPr>
        <p:txBody>
          <a:bodyPr/>
          <a:lstStyle/>
          <a:p>
            <a:pPr algn="ctr"/>
            <a:r>
              <a:rPr lang="en-US" altLang="en-US" sz="2800" dirty="0">
                <a:solidFill>
                  <a:srgbClr val="3CBBED"/>
                </a:solidFill>
              </a:rPr>
              <a:t>Prophylaxie post-exposition (PPE) </a:t>
            </a:r>
            <a:endParaRPr lang="en-GB" altLang="en-US" sz="2800" dirty="0">
              <a:solidFill>
                <a:srgbClr val="3CBBED"/>
              </a:solidFill>
            </a:endParaRPr>
          </a:p>
        </p:txBody>
      </p:sp>
      <p:sp>
        <p:nvSpPr>
          <p:cNvPr id="3" name="Content Placeholder 2">
            <a:extLst>
              <a:ext uri="{FF2B5EF4-FFF2-40B4-BE49-F238E27FC236}">
                <a16:creationId xmlns:a16="http://schemas.microsoft.com/office/drawing/2014/main" id="{DAA1883F-5AC2-4836-AABE-6E915305E14B}"/>
              </a:ext>
            </a:extLst>
          </p:cNvPr>
          <p:cNvSpPr>
            <a:spLocks noGrp="1"/>
          </p:cNvSpPr>
          <p:nvPr>
            <p:ph idx="1"/>
          </p:nvPr>
        </p:nvSpPr>
        <p:spPr>
          <a:xfrm>
            <a:off x="407987" y="889000"/>
            <a:ext cx="8940800" cy="4610947"/>
          </a:xfrm>
        </p:spPr>
        <p:txBody>
          <a:bodyPr>
            <a:noAutofit/>
          </a:bodyPr>
          <a:lstStyle/>
          <a:p>
            <a:pPr algn="just">
              <a:buClr>
                <a:srgbClr val="FF0000"/>
              </a:buClr>
              <a:buFontTx/>
              <a:buChar char="-"/>
              <a:defRPr/>
            </a:pPr>
            <a:r>
              <a:rPr lang="fr-FR" sz="2000" dirty="0">
                <a:latin typeface="+mj-lt"/>
                <a:ea typeface="Calibri"/>
                <a:cs typeface="Times New Roman"/>
              </a:rPr>
              <a:t>Prophylaxie post-exposition (PPE) - réponse médicale urgente dont le but est de prévenir la transmission de pathogènes par le sang, suite à une exposition potentielle.</a:t>
            </a:r>
            <a:endParaRPr lang="en-GB" sz="2000" dirty="0">
              <a:latin typeface="+mj-lt"/>
              <a:ea typeface="Calibri"/>
              <a:cs typeface="Times New Roman"/>
            </a:endParaRPr>
          </a:p>
          <a:p>
            <a:pPr algn="just">
              <a:buClr>
                <a:srgbClr val="FF0000"/>
              </a:buClr>
              <a:buFontTx/>
              <a:buChar char="-"/>
              <a:defRPr/>
            </a:pPr>
            <a:endParaRPr lang="en-GB" sz="2000" dirty="0">
              <a:latin typeface="+mj-lt"/>
              <a:ea typeface="Calibri"/>
              <a:cs typeface="Times New Roman"/>
            </a:endParaRPr>
          </a:p>
          <a:p>
            <a:pPr algn="just">
              <a:buClr>
                <a:srgbClr val="FF0000"/>
              </a:buClr>
              <a:buFontTx/>
              <a:buChar char="-"/>
              <a:defRPr/>
            </a:pPr>
            <a:r>
              <a:rPr lang="fr-FR" sz="2000" dirty="0">
                <a:latin typeface="+mj-lt"/>
                <a:ea typeface="Calibri"/>
                <a:cs typeface="Times New Roman"/>
              </a:rPr>
              <a:t>Prophylaxie post-exposition pour prévenir l'infection à VIH (PPE anti-VIH) - un ensemble de services fournis afin de prévenir l'infection par le VIH suite à une exposition potentielle au virus.</a:t>
            </a:r>
            <a:endParaRPr lang="en-ZA" sz="2000" dirty="0">
              <a:latin typeface="+mj-lt"/>
              <a:ea typeface="Calibri"/>
              <a:cs typeface="Times New Roman"/>
            </a:endParaRPr>
          </a:p>
          <a:p>
            <a:pPr marL="0" indent="0" algn="just">
              <a:buClr>
                <a:srgbClr val="FF0000"/>
              </a:buClr>
              <a:buNone/>
              <a:defRPr/>
            </a:pPr>
            <a:endParaRPr lang="en-ZA" sz="2000" dirty="0">
              <a:latin typeface="+mj-lt"/>
              <a:ea typeface="Calibri"/>
              <a:cs typeface="Times New Roman"/>
            </a:endParaRPr>
          </a:p>
          <a:p>
            <a:pPr marL="0" indent="0" algn="just">
              <a:buClr>
                <a:srgbClr val="FF0000"/>
              </a:buClr>
              <a:buNone/>
              <a:defRPr/>
            </a:pPr>
            <a:r>
              <a:rPr lang="en-ZA" sz="2000" dirty="0">
                <a:latin typeface="+mj-lt"/>
                <a:ea typeface="Calibri"/>
                <a:cs typeface="Times New Roman"/>
              </a:rPr>
              <a:t>- </a:t>
            </a:r>
            <a:r>
              <a:rPr lang="fr-FR" sz="2000" dirty="0">
                <a:latin typeface="+mj-lt"/>
                <a:ea typeface="Calibri"/>
                <a:cs typeface="Times New Roman"/>
              </a:rPr>
              <a:t>Les services comprennent les premiers soins, l'évaluation des risques d'exposition au VIH, le dépistage du VIH (avec consentement éclairé), une prise médicamenteuse anti-VIH, et un conseil, soutien et suivi appropriés.</a:t>
            </a:r>
            <a:endParaRPr lang="en-ZA" sz="2000" dirty="0">
              <a:latin typeface="+mj-lt"/>
              <a:ea typeface="Calibri"/>
              <a:cs typeface="Times New Roman"/>
            </a:endParaRPr>
          </a:p>
          <a:p>
            <a:pPr marL="0" indent="0" algn="just">
              <a:buClr>
                <a:srgbClr val="FF0000"/>
              </a:buClr>
              <a:buNone/>
              <a:defRPr/>
            </a:pPr>
            <a:endParaRPr lang="fr-FR" altLang="en-US" sz="2000" dirty="0">
              <a:latin typeface="+mj-lt"/>
            </a:endParaRPr>
          </a:p>
          <a:p>
            <a:pPr marL="0" indent="0" algn="just">
              <a:buClr>
                <a:srgbClr val="FF0000"/>
              </a:buClr>
              <a:buNone/>
              <a:defRPr/>
            </a:pPr>
            <a:r>
              <a:rPr lang="fr-FR" altLang="en-US" sz="2000" dirty="0">
                <a:latin typeface="+mj-lt"/>
              </a:rPr>
              <a:t>-Doit être initiée dès que possible après l'exposition - Idéalement dans les 2 heures ou moins - et au plus tard 72 heures après l'exposition.</a:t>
            </a:r>
            <a:endParaRPr lang="en-GB" altLang="en-US" sz="2000" dirty="0">
              <a:latin typeface="+mj-lt"/>
            </a:endParaRPr>
          </a:p>
          <a:p>
            <a:pPr marL="0" indent="0">
              <a:buClr>
                <a:srgbClr val="FF0000"/>
              </a:buClr>
              <a:buNone/>
              <a:tabLst>
                <a:tab pos="379319" algn="l"/>
              </a:tabLst>
              <a:defRPr/>
            </a:pPr>
            <a:r>
              <a:rPr lang="en-GB" altLang="en-US" sz="2000" dirty="0">
                <a:latin typeface="+mj-lt"/>
              </a:rPr>
              <a:t> </a:t>
            </a:r>
            <a:endParaRPr lang="fr-FR" altLang="en-US" sz="2000" dirty="0">
              <a:latin typeface="+mj-lt"/>
            </a:endParaRPr>
          </a:p>
          <a:p>
            <a:pPr marL="0" indent="0">
              <a:buClr>
                <a:srgbClr val="FF0000"/>
              </a:buClr>
              <a:buNone/>
              <a:tabLst>
                <a:tab pos="379319" algn="l"/>
              </a:tabLst>
              <a:defRPr/>
            </a:pPr>
            <a:r>
              <a:rPr lang="fr-FR" altLang="en-US" sz="2000" dirty="0">
                <a:latin typeface="+mj-lt"/>
              </a:rPr>
              <a:t>-L'adhésion totale à une prise de médicaments antirétroviraux (ARV) pendant 28 jours est essentielle à la réussite du traitement.</a:t>
            </a:r>
          </a:p>
          <a:p>
            <a:pPr marL="0" indent="0">
              <a:buClr>
                <a:srgbClr val="FF0000"/>
              </a:buClr>
              <a:buNone/>
              <a:tabLst>
                <a:tab pos="379319" algn="l"/>
              </a:tabLst>
              <a:defRPr/>
            </a:pPr>
            <a:endParaRPr lang="fr-FR" altLang="en-US" sz="2000" dirty="0">
              <a:latin typeface="+mj-lt"/>
            </a:endParaRPr>
          </a:p>
          <a:p>
            <a:pPr marL="0" indent="0">
              <a:buClr>
                <a:srgbClr val="FF0000"/>
              </a:buClr>
              <a:buNone/>
              <a:tabLst>
                <a:tab pos="379319" algn="l"/>
              </a:tabLst>
              <a:defRPr/>
            </a:pPr>
            <a:endParaRPr lang="en-GB" altLang="en-US" sz="2000" dirty="0">
              <a:latin typeface="+mj-lt"/>
            </a:endParaRPr>
          </a:p>
        </p:txBody>
      </p:sp>
    </p:spTree>
    <p:extLst>
      <p:ext uri="{BB962C8B-B14F-4D97-AF65-F5344CB8AC3E}">
        <p14:creationId xmlns:p14="http://schemas.microsoft.com/office/powerpoint/2010/main" val="2068715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DE30D2F4-4B1D-AF48-964C-8D9E9964C354}"/>
              </a:ext>
            </a:extLst>
          </p:cNvPr>
          <p:cNvSpPr>
            <a:spLocks noGrp="1"/>
          </p:cNvSpPr>
          <p:nvPr>
            <p:ph type="title"/>
          </p:nvPr>
        </p:nvSpPr>
        <p:spPr>
          <a:xfrm>
            <a:off x="570547" y="162560"/>
            <a:ext cx="8696960" cy="1219200"/>
          </a:xfrm>
        </p:spPr>
        <p:txBody>
          <a:bodyPr/>
          <a:lstStyle/>
          <a:p>
            <a:pPr algn="ctr"/>
            <a:r>
              <a:rPr lang="en-US" altLang="en-US" sz="2800" dirty="0">
                <a:solidFill>
                  <a:srgbClr val="3CBBED"/>
                </a:solidFill>
                <a:latin typeface="+mj-lt"/>
              </a:rPr>
              <a:t>Pourquoi l’ONU fournit-elle la PPE contre le VIH?</a:t>
            </a:r>
          </a:p>
        </p:txBody>
      </p:sp>
      <p:sp>
        <p:nvSpPr>
          <p:cNvPr id="19459" name="Content Placeholder 2">
            <a:extLst>
              <a:ext uri="{FF2B5EF4-FFF2-40B4-BE49-F238E27FC236}">
                <a16:creationId xmlns:a16="http://schemas.microsoft.com/office/drawing/2014/main" id="{8519F5B1-42F0-0A40-BA95-E68DC0FA797C}"/>
              </a:ext>
            </a:extLst>
          </p:cNvPr>
          <p:cNvSpPr>
            <a:spLocks noGrp="1"/>
          </p:cNvSpPr>
          <p:nvPr>
            <p:ph idx="1"/>
          </p:nvPr>
        </p:nvSpPr>
        <p:spPr>
          <a:xfrm>
            <a:off x="489267" y="1706880"/>
            <a:ext cx="9103360" cy="4682067"/>
          </a:xfrm>
        </p:spPr>
        <p:txBody>
          <a:bodyPr/>
          <a:lstStyle/>
          <a:p>
            <a:pPr marL="0" indent="0">
              <a:buClr>
                <a:srgbClr val="FF0000"/>
              </a:buClr>
              <a:buNone/>
            </a:pPr>
            <a:r>
              <a:rPr lang="en-US" altLang="en-US" sz="2000" dirty="0">
                <a:solidFill>
                  <a:schemeClr val="bg2">
                    <a:lumMod val="75000"/>
                  </a:schemeClr>
                </a:solidFill>
                <a:latin typeface="+mn-lt"/>
              </a:rPr>
              <a:t>1. </a:t>
            </a:r>
            <a:r>
              <a:rPr lang="fr-FR" altLang="en-US" sz="2000" dirty="0">
                <a:solidFill>
                  <a:schemeClr val="bg2">
                    <a:lumMod val="75000"/>
                  </a:schemeClr>
                </a:solidFill>
                <a:latin typeface="+mn-lt"/>
              </a:rPr>
              <a:t>Idéalement, la PPE contre le VIH devrait être disponible dans tout service d’urgence dans le monde entier.</a:t>
            </a:r>
          </a:p>
          <a:p>
            <a:pPr marL="0" indent="0">
              <a:buClr>
                <a:srgbClr val="FF0000"/>
              </a:buClr>
              <a:buNone/>
            </a:pPr>
            <a:endParaRPr lang="en-US" altLang="en-US" sz="2000" dirty="0">
              <a:solidFill>
                <a:schemeClr val="bg2">
                  <a:lumMod val="75000"/>
                </a:schemeClr>
              </a:solidFill>
              <a:latin typeface="+mn-lt"/>
            </a:endParaRPr>
          </a:p>
          <a:p>
            <a:pPr marL="0" indent="0">
              <a:buClr>
                <a:srgbClr val="FF0000"/>
              </a:buClr>
              <a:buNone/>
            </a:pPr>
            <a:r>
              <a:rPr lang="en-US" altLang="en-US" sz="2000" dirty="0">
                <a:solidFill>
                  <a:schemeClr val="bg2">
                    <a:lumMod val="75000"/>
                  </a:schemeClr>
                </a:solidFill>
                <a:latin typeface="+mn-lt"/>
              </a:rPr>
              <a:t>2. </a:t>
            </a:r>
            <a:r>
              <a:rPr lang="fr-FR" altLang="en-US" sz="2000" dirty="0">
                <a:solidFill>
                  <a:schemeClr val="bg2">
                    <a:lumMod val="75000"/>
                  </a:schemeClr>
                </a:solidFill>
                <a:latin typeface="+mn-lt"/>
              </a:rPr>
              <a:t>Cela est déjà vrai dans de nombreux pays, mais pas encore partout.</a:t>
            </a:r>
            <a:endParaRPr lang="en-US" altLang="en-US" sz="2000" dirty="0">
              <a:solidFill>
                <a:schemeClr val="bg2">
                  <a:lumMod val="75000"/>
                </a:schemeClr>
              </a:solidFill>
              <a:latin typeface="+mn-lt"/>
            </a:endParaRPr>
          </a:p>
          <a:p>
            <a:pPr marL="0" indent="0">
              <a:buClr>
                <a:srgbClr val="FF0000"/>
              </a:buClr>
              <a:buNone/>
            </a:pPr>
            <a:endParaRPr lang="en-US" altLang="en-US" sz="2000" dirty="0">
              <a:solidFill>
                <a:schemeClr val="bg2">
                  <a:lumMod val="75000"/>
                </a:schemeClr>
              </a:solidFill>
              <a:latin typeface="+mn-lt"/>
            </a:endParaRPr>
          </a:p>
          <a:p>
            <a:pPr marL="0" indent="0">
              <a:buClr>
                <a:srgbClr val="FF0000"/>
              </a:buClr>
              <a:buNone/>
            </a:pPr>
            <a:r>
              <a:rPr lang="en-US" altLang="en-US" sz="2000" dirty="0">
                <a:solidFill>
                  <a:schemeClr val="bg2">
                    <a:lumMod val="75000"/>
                  </a:schemeClr>
                </a:solidFill>
                <a:latin typeface="+mn-lt"/>
              </a:rPr>
              <a:t>3. </a:t>
            </a:r>
            <a:r>
              <a:rPr lang="fr-FR" altLang="en-US" sz="2000" dirty="0">
                <a:solidFill>
                  <a:schemeClr val="bg2">
                    <a:lumMod val="75000"/>
                  </a:schemeClr>
                </a:solidFill>
                <a:latin typeface="+mn-lt"/>
              </a:rPr>
              <a:t>Par conséquent, l'ONU fournit la PPE contre le VIH dans les lieux d’affectations</a:t>
            </a:r>
          </a:p>
          <a:p>
            <a:pPr marL="0" indent="0">
              <a:buClr>
                <a:srgbClr val="FF0000"/>
              </a:buClr>
              <a:buNone/>
            </a:pPr>
            <a:r>
              <a:rPr lang="fr-FR" altLang="en-US" sz="2000" dirty="0">
                <a:solidFill>
                  <a:schemeClr val="bg2">
                    <a:lumMod val="75000"/>
                  </a:schemeClr>
                </a:solidFill>
                <a:latin typeface="+mn-lt"/>
              </a:rPr>
              <a:t>    - En tant qu'employeur responsable, car les membres du personnel onusien peuvent être à risque, en particulier dans les endroits où la PPE contre le VIH n'est pas disponible auprès des services médicaux locaux.</a:t>
            </a:r>
          </a:p>
          <a:p>
            <a:pPr marL="0" indent="0">
              <a:buClr>
                <a:srgbClr val="FF0000"/>
              </a:buClr>
              <a:buNone/>
            </a:pPr>
            <a:r>
              <a:rPr lang="fr-FR" altLang="en-US" sz="2000" dirty="0">
                <a:solidFill>
                  <a:schemeClr val="bg2">
                    <a:lumMod val="75000"/>
                  </a:schemeClr>
                </a:solidFill>
                <a:latin typeface="+mn-lt"/>
              </a:rPr>
              <a:t>    -Pour normaliser l'accès à la PPE contre le VIH pour les membres du personnel des Nations Unies puisque les pays appliquent divers degrés de restriction à l'accès à la prophylaxie post-exposition.</a:t>
            </a:r>
            <a:endParaRPr lang="en-US" altLang="en-US" sz="2000" dirty="0">
              <a:solidFill>
                <a:schemeClr val="bg2">
                  <a:lumMod val="75000"/>
                </a:schemeClr>
              </a:solidFill>
              <a:latin typeface="+mn-lt"/>
            </a:endParaRPr>
          </a:p>
        </p:txBody>
      </p:sp>
    </p:spTree>
    <p:extLst>
      <p:ext uri="{BB962C8B-B14F-4D97-AF65-F5344CB8AC3E}">
        <p14:creationId xmlns:p14="http://schemas.microsoft.com/office/powerpoint/2010/main" val="59262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68E28988-85C1-7040-B9CB-AE5E26F76F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043" y="1869440"/>
            <a:ext cx="4632960" cy="463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3" name="Text Placeholder 2">
            <a:extLst>
              <a:ext uri="{FF2B5EF4-FFF2-40B4-BE49-F238E27FC236}">
                <a16:creationId xmlns:a16="http://schemas.microsoft.com/office/drawing/2014/main" id="{F06F8CE7-C432-B049-80C2-861DAAFE947F}"/>
              </a:ext>
            </a:extLst>
          </p:cNvPr>
          <p:cNvSpPr>
            <a:spLocks noGrp="1"/>
          </p:cNvSpPr>
          <p:nvPr>
            <p:ph type="body" idx="2"/>
          </p:nvPr>
        </p:nvSpPr>
        <p:spPr>
          <a:xfrm>
            <a:off x="345772" y="1836783"/>
            <a:ext cx="4226560" cy="4876800"/>
          </a:xfrm>
        </p:spPr>
        <p:txBody>
          <a:bodyPr/>
          <a:lstStyle/>
          <a:p>
            <a:pPr algn="just">
              <a:buClr>
                <a:srgbClr val="FF0000"/>
              </a:buClr>
            </a:pPr>
            <a:r>
              <a:rPr lang="en-GB" altLang="en-US" sz="2000" dirty="0">
                <a:solidFill>
                  <a:srgbClr val="80878A"/>
                </a:solidFill>
                <a:latin typeface="+mn-lt"/>
              </a:rPr>
              <a:t>- </a:t>
            </a:r>
            <a:r>
              <a:rPr lang="en-GB" altLang="en-US" sz="2000" dirty="0">
                <a:solidFill>
                  <a:schemeClr val="bg2">
                    <a:lumMod val="75000"/>
                  </a:schemeClr>
                </a:solidFill>
                <a:latin typeface="+mn-lt"/>
              </a:rPr>
              <a:t>La trousse</a:t>
            </a:r>
            <a:r>
              <a:rPr lang="fr-FR" altLang="en-US" sz="2000" dirty="0">
                <a:solidFill>
                  <a:schemeClr val="bg2">
                    <a:lumMod val="75000"/>
                  </a:schemeClr>
                </a:solidFill>
                <a:latin typeface="+mn-lt"/>
              </a:rPr>
              <a:t> d'urgence PPE contre le VIH, fournit une prophylaxie post-exposition pour une période de 28 jours, destinée aux membres du personnel des Nations Unies et aux personnes à charge reconnues,  pouvant avoir été accidentellement exposées au VIH.</a:t>
            </a:r>
            <a:endParaRPr lang="en-GB" altLang="en-US" sz="2000" dirty="0">
              <a:solidFill>
                <a:schemeClr val="bg2">
                  <a:lumMod val="75000"/>
                </a:schemeClr>
              </a:solidFill>
              <a:latin typeface="+mn-lt"/>
            </a:endParaRPr>
          </a:p>
        </p:txBody>
      </p:sp>
      <p:sp>
        <p:nvSpPr>
          <p:cNvPr id="20484" name="Title 1">
            <a:extLst>
              <a:ext uri="{FF2B5EF4-FFF2-40B4-BE49-F238E27FC236}">
                <a16:creationId xmlns:a16="http://schemas.microsoft.com/office/drawing/2014/main" id="{D39B81EC-DE54-CC4D-8435-1ED65869B465}"/>
              </a:ext>
            </a:extLst>
          </p:cNvPr>
          <p:cNvSpPr>
            <a:spLocks noGrp="1"/>
          </p:cNvSpPr>
          <p:nvPr>
            <p:ph type="title"/>
          </p:nvPr>
        </p:nvSpPr>
        <p:spPr>
          <a:xfrm>
            <a:off x="348283" y="477520"/>
            <a:ext cx="8859520" cy="670560"/>
          </a:xfrm>
        </p:spPr>
        <p:txBody>
          <a:bodyPr/>
          <a:lstStyle/>
          <a:p>
            <a:pPr algn="ctr"/>
            <a:r>
              <a:rPr lang="en-ZA" altLang="en-US" sz="2800" b="1" dirty="0">
                <a:solidFill>
                  <a:srgbClr val="3CBBED"/>
                </a:solidFill>
                <a:latin typeface="+mn-lt"/>
              </a:rPr>
              <a:t>La trousse PPE de l’ONU   </a:t>
            </a:r>
            <a:endParaRPr lang="en-GB" altLang="en-US" sz="2800" b="1" i="1" dirty="0">
              <a:solidFill>
                <a:srgbClr val="3CBBED"/>
              </a:solidFill>
              <a:latin typeface="+mn-lt"/>
            </a:endParaRPr>
          </a:p>
        </p:txBody>
      </p:sp>
    </p:spTree>
    <p:extLst>
      <p:ext uri="{BB962C8B-B14F-4D97-AF65-F5344CB8AC3E}">
        <p14:creationId xmlns:p14="http://schemas.microsoft.com/office/powerpoint/2010/main" val="829144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4162&quot;&gt;&lt;version val=&quot;2706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Nd.41mcsTOyq8SpygRFfv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GT_PymPRvmkgiZOPA4XN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ZvYakX4mS3CzDWeBOx6hE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N72y60WDRPqlsiossrMuh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kMthqKfTQEKgihgUsR7khw"/>
</p:tagLst>
</file>

<file path=ppt/theme/theme1.xml><?xml version="1.0" encoding="utf-8"?>
<a:theme xmlns:a="http://schemas.openxmlformats.org/drawingml/2006/main" name="Office Theme">
  <a:themeElements>
    <a:clrScheme name="DOS Color Scheme">
      <a:dk1>
        <a:srgbClr val="3CBBED"/>
      </a:dk1>
      <a:lt1>
        <a:srgbClr val="FFFFFF"/>
      </a:lt1>
      <a:dk2>
        <a:srgbClr val="117DB3"/>
      </a:dk2>
      <a:lt2>
        <a:srgbClr val="80878A"/>
      </a:lt2>
      <a:accent1>
        <a:srgbClr val="A8E6F8"/>
      </a:accent1>
      <a:accent2>
        <a:srgbClr val="FC8604"/>
      </a:accent2>
      <a:accent3>
        <a:srgbClr val="D13F05"/>
      </a:accent3>
      <a:accent4>
        <a:srgbClr val="FACD8A"/>
      </a:accent4>
      <a:accent5>
        <a:srgbClr val="4E5254"/>
      </a:accent5>
      <a:accent6>
        <a:srgbClr val="C3C6C7"/>
      </a:accent6>
      <a:hlink>
        <a:srgbClr val="3CBBED"/>
      </a:hlink>
      <a:folHlink>
        <a:srgbClr val="3CBBE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92F3AF9F-4725-4D89-A6E1-D6CD67EC1CC9}" vid="{AEE2439E-81F7-49CD-898D-8511187BF30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0C7B2F9682F424595E1499B619D917F" ma:contentTypeVersion="8" ma:contentTypeDescription="Create a new document." ma:contentTypeScope="" ma:versionID="b0114cd0def965f44d9360d1cde2f6e4">
  <xsd:schema xmlns:xsd="http://www.w3.org/2001/XMLSchema" xmlns:xs="http://www.w3.org/2001/XMLSchema" xmlns:p="http://schemas.microsoft.com/office/2006/metadata/properties" xmlns:ns2="585be1df-638c-4528-96cd-92b1603d8de7" xmlns:ns3="d4bd7185-3ccc-47d5-be69-542fd420c7c8" targetNamespace="http://schemas.microsoft.com/office/2006/metadata/properties" ma:root="true" ma:fieldsID="3c4661cd1f0b89603f19cd241d09ad6a" ns2:_="" ns3:_="">
    <xsd:import namespace="585be1df-638c-4528-96cd-92b1603d8de7"/>
    <xsd:import namespace="d4bd7185-3ccc-47d5-be69-542fd420c7c8"/>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5be1df-638c-4528-96cd-92b1603d8d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4bd7185-3ccc-47d5-be69-542fd420c7c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508128-6242-43D6-ADEA-539C461BB2E8}">
  <ds:schemaRefs>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d4bd7185-3ccc-47d5-be69-542fd420c7c8"/>
    <ds:schemaRef ds:uri="http://purl.org/dc/dcmitype/"/>
    <ds:schemaRef ds:uri="http://schemas.openxmlformats.org/package/2006/metadata/core-properties"/>
    <ds:schemaRef ds:uri="585be1df-638c-4528-96cd-92b1603d8de7"/>
    <ds:schemaRef ds:uri="http://www.w3.org/XML/1998/namespace"/>
  </ds:schemaRefs>
</ds:datastoreItem>
</file>

<file path=customXml/itemProps2.xml><?xml version="1.0" encoding="utf-8"?>
<ds:datastoreItem xmlns:ds="http://schemas.openxmlformats.org/officeDocument/2006/customXml" ds:itemID="{C90C0698-D4CC-4D2F-A7BD-6AEBA1B4A39B}">
  <ds:schemaRefs>
    <ds:schemaRef ds:uri="http://schemas.microsoft.com/sharepoint/v3/contenttype/forms"/>
  </ds:schemaRefs>
</ds:datastoreItem>
</file>

<file path=customXml/itemProps3.xml><?xml version="1.0" encoding="utf-8"?>
<ds:datastoreItem xmlns:ds="http://schemas.openxmlformats.org/officeDocument/2006/customXml" ds:itemID="{20803B34-4193-4759-A3FD-ABB82CED1C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5be1df-638c-4528-96cd-92b1603d8de7"/>
    <ds:schemaRef ds:uri="d4bd7185-3ccc-47d5-be69-542fd420c7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1810</TotalTime>
  <Words>2135</Words>
  <Application>Microsoft Office PowerPoint</Application>
  <PresentationFormat>Custom</PresentationFormat>
  <Paragraphs>263</Paragraphs>
  <Slides>26</Slides>
  <Notes>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6" baseType="lpstr">
      <vt:lpstr>Arial</vt:lpstr>
      <vt:lpstr>Baskerville Old Face</vt:lpstr>
      <vt:lpstr>Calibri</vt:lpstr>
      <vt:lpstr>Constantia</vt:lpstr>
      <vt:lpstr>Verdana</vt:lpstr>
      <vt:lpstr>Webdings</vt:lpstr>
      <vt:lpstr>Wingdings</vt:lpstr>
      <vt:lpstr>Wingdings 2</vt:lpstr>
      <vt:lpstr>Office Theme</vt:lpstr>
      <vt:lpstr>think-cell Slide</vt:lpstr>
      <vt:lpstr>briefing ONU sur la PPE - VIH</vt:lpstr>
      <vt:lpstr>     Pourquoi utiliser la prophylaxie post-exposition? </vt:lpstr>
      <vt:lpstr>Comment est transmis le VIH?</vt:lpstr>
      <vt:lpstr>Modes de transmission les plus courants </vt:lpstr>
      <vt:lpstr>Le VIH n’est pas transmis par</vt:lpstr>
      <vt:lpstr>Prévenir l’infection par le VIH</vt:lpstr>
      <vt:lpstr>Prophylaxie post-exposition (PPE) </vt:lpstr>
      <vt:lpstr>Pourquoi l’ONU fournit-elle la PPE contre le VIH?</vt:lpstr>
      <vt:lpstr>La trousse PPE de l’ONU   </vt:lpstr>
      <vt:lpstr>Qui n’est pas éligible à la PPE contre le VIH ?</vt:lpstr>
      <vt:lpstr>La trousse PPE de l’ONU - Contenu</vt:lpstr>
      <vt:lpstr>Pourquoi avoir des trousses dans les lieux d’affectation? </vt:lpstr>
      <vt:lpstr>Le consentement du patient est-il requis?</vt:lpstr>
      <vt:lpstr>Qui est éligible à la trousse PPE de l’ONU?</vt:lpstr>
      <vt:lpstr>PowerPoint Presentation</vt:lpstr>
      <vt:lpstr>Structure de la gestion des kits PPE au niveau-pays</vt:lpstr>
      <vt:lpstr>PowerPoint Presentation</vt:lpstr>
      <vt:lpstr>PowerPoint Presentation</vt:lpstr>
      <vt:lpstr>PowerPoint Presentation</vt:lpstr>
      <vt:lpstr>PowerPoint Presentation</vt:lpstr>
      <vt:lpstr>Étapes clés dans la délivrance d’une trousse PPE</vt:lpstr>
      <vt:lpstr>                                                                                  Rôle clé et responsabilités du dépositaire des trousses PPE </vt:lpstr>
      <vt:lpstr>Rôle clé et responsabilités du dépositaire des trousses PPE</vt:lpstr>
      <vt:lpstr>Entretien et stockage de la trousse PPE</vt:lpstr>
      <vt:lpstr>Tenue de registres des trousses PPE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Tamanna Periwal</dc:creator>
  <cp:lastModifiedBy>Sophie Chanu</cp:lastModifiedBy>
  <cp:revision>112</cp:revision>
  <cp:lastPrinted>2017-07-13T21:00:05Z</cp:lastPrinted>
  <dcterms:created xsi:type="dcterms:W3CDTF">2019-11-22T02:40:59Z</dcterms:created>
  <dcterms:modified xsi:type="dcterms:W3CDTF">2020-02-18T14:25:50Z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0x010100D0C7B2F9682F424595E1499B619D917F</vt:lpwstr>
  </property>
</Properties>
</file>