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4"/>
  </p:sldMasterIdLst>
  <p:notesMasterIdLst>
    <p:notesMasterId r:id="rId29"/>
  </p:notesMasterIdLst>
  <p:handoutMasterIdLst>
    <p:handoutMasterId r:id="rId30"/>
  </p:handoutMasterIdLst>
  <p:sldIdLst>
    <p:sldId id="334" r:id="rId5"/>
    <p:sldId id="365" r:id="rId6"/>
    <p:sldId id="367" r:id="rId7"/>
    <p:sldId id="374" r:id="rId8"/>
    <p:sldId id="368" r:id="rId9"/>
    <p:sldId id="376" r:id="rId10"/>
    <p:sldId id="369" r:id="rId11"/>
    <p:sldId id="370" r:id="rId12"/>
    <p:sldId id="377" r:id="rId13"/>
    <p:sldId id="371" r:id="rId14"/>
    <p:sldId id="372" r:id="rId15"/>
    <p:sldId id="382" r:id="rId16"/>
    <p:sldId id="383" r:id="rId17"/>
    <p:sldId id="378" r:id="rId18"/>
    <p:sldId id="384" r:id="rId19"/>
    <p:sldId id="385" r:id="rId20"/>
    <p:sldId id="379" r:id="rId21"/>
    <p:sldId id="388" r:id="rId22"/>
    <p:sldId id="389" r:id="rId23"/>
    <p:sldId id="380" r:id="rId24"/>
    <p:sldId id="386" r:id="rId25"/>
    <p:sldId id="381" r:id="rId26"/>
    <p:sldId id="387" r:id="rId27"/>
    <p:sldId id="363" r:id="rId28"/>
  </p:sldIdLst>
  <p:sldSz cx="13004800" cy="7315200"/>
  <p:notesSz cx="7010400" cy="9296400"/>
  <p:custDataLst>
    <p:tags r:id="rId31"/>
  </p:custDataLst>
  <p:defaultTextStyle>
    <a:defPPr>
      <a:defRPr lang="en-US"/>
    </a:defPPr>
    <a:lvl1pPr marL="0" algn="l" defTabSz="975482" rtl="0" eaLnBrk="1" latinLnBrk="0" hangingPunct="1">
      <a:defRPr sz="1900" kern="1200">
        <a:solidFill>
          <a:schemeClr val="tx1"/>
        </a:solidFill>
        <a:latin typeface="+mn-lt"/>
        <a:ea typeface="+mn-ea"/>
        <a:cs typeface="+mn-cs"/>
      </a:defRPr>
    </a:lvl1pPr>
    <a:lvl2pPr marL="487741" algn="l" defTabSz="975482" rtl="0" eaLnBrk="1" latinLnBrk="0" hangingPunct="1">
      <a:defRPr sz="1900" kern="1200">
        <a:solidFill>
          <a:schemeClr val="tx1"/>
        </a:solidFill>
        <a:latin typeface="+mn-lt"/>
        <a:ea typeface="+mn-ea"/>
        <a:cs typeface="+mn-cs"/>
      </a:defRPr>
    </a:lvl2pPr>
    <a:lvl3pPr marL="975482" algn="l" defTabSz="975482" rtl="0" eaLnBrk="1" latinLnBrk="0" hangingPunct="1">
      <a:defRPr sz="1900" kern="1200">
        <a:solidFill>
          <a:schemeClr val="tx1"/>
        </a:solidFill>
        <a:latin typeface="+mn-lt"/>
        <a:ea typeface="+mn-ea"/>
        <a:cs typeface="+mn-cs"/>
      </a:defRPr>
    </a:lvl3pPr>
    <a:lvl4pPr marL="1463223" algn="l" defTabSz="975482" rtl="0" eaLnBrk="1" latinLnBrk="0" hangingPunct="1">
      <a:defRPr sz="1900" kern="1200">
        <a:solidFill>
          <a:schemeClr val="tx1"/>
        </a:solidFill>
        <a:latin typeface="+mn-lt"/>
        <a:ea typeface="+mn-ea"/>
        <a:cs typeface="+mn-cs"/>
      </a:defRPr>
    </a:lvl4pPr>
    <a:lvl5pPr marL="1950964" algn="l" defTabSz="975482" rtl="0" eaLnBrk="1" latinLnBrk="0" hangingPunct="1">
      <a:defRPr sz="1900" kern="1200">
        <a:solidFill>
          <a:schemeClr val="tx1"/>
        </a:solidFill>
        <a:latin typeface="+mn-lt"/>
        <a:ea typeface="+mn-ea"/>
        <a:cs typeface="+mn-cs"/>
      </a:defRPr>
    </a:lvl5pPr>
    <a:lvl6pPr marL="2438705" algn="l" defTabSz="975482" rtl="0" eaLnBrk="1" latinLnBrk="0" hangingPunct="1">
      <a:defRPr sz="1900" kern="1200">
        <a:solidFill>
          <a:schemeClr val="tx1"/>
        </a:solidFill>
        <a:latin typeface="+mn-lt"/>
        <a:ea typeface="+mn-ea"/>
        <a:cs typeface="+mn-cs"/>
      </a:defRPr>
    </a:lvl6pPr>
    <a:lvl7pPr marL="2926446" algn="l" defTabSz="975482" rtl="0" eaLnBrk="1" latinLnBrk="0" hangingPunct="1">
      <a:defRPr sz="1900" kern="1200">
        <a:solidFill>
          <a:schemeClr val="tx1"/>
        </a:solidFill>
        <a:latin typeface="+mn-lt"/>
        <a:ea typeface="+mn-ea"/>
        <a:cs typeface="+mn-cs"/>
      </a:defRPr>
    </a:lvl7pPr>
    <a:lvl8pPr marL="3414187" algn="l" defTabSz="975482" rtl="0" eaLnBrk="1" latinLnBrk="0" hangingPunct="1">
      <a:defRPr sz="1900" kern="1200">
        <a:solidFill>
          <a:schemeClr val="tx1"/>
        </a:solidFill>
        <a:latin typeface="+mn-lt"/>
        <a:ea typeface="+mn-ea"/>
        <a:cs typeface="+mn-cs"/>
      </a:defRPr>
    </a:lvl8pPr>
    <a:lvl9pPr marL="3901928" algn="l" defTabSz="975482"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3" pos="4096" userDrawn="1">
          <p15:clr>
            <a:srgbClr val="A4A3A4"/>
          </p15:clr>
        </p15:guide>
        <p15:guide id="4" orient="horz" pos="2304"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9DDA"/>
    <a:srgbClr val="606061"/>
    <a:srgbClr val="3CBBED"/>
    <a:srgbClr val="8087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4626"/>
  </p:normalViewPr>
  <p:slideViewPr>
    <p:cSldViewPr showGuides="1">
      <p:cViewPr varScale="1">
        <p:scale>
          <a:sx n="113" d="100"/>
          <a:sy n="113" d="100"/>
        </p:scale>
        <p:origin x="1432" y="184"/>
      </p:cViewPr>
      <p:guideLst>
        <p:guide pos="4096"/>
        <p:guide orient="horz" pos="2304"/>
      </p:guideLst>
    </p:cSldViewPr>
  </p:slideViewPr>
  <p:notesTextViewPr>
    <p:cViewPr>
      <p:scale>
        <a:sx n="1" d="1"/>
        <a:sy n="1" d="1"/>
      </p:scale>
      <p:origin x="0" y="0"/>
    </p:cViewPr>
  </p:notesTextViewPr>
  <p:sorterViewPr>
    <p:cViewPr>
      <p:scale>
        <a:sx n="100" d="100"/>
        <a:sy n="100" d="100"/>
      </p:scale>
      <p:origin x="0" y="-5112"/>
    </p:cViewPr>
  </p:sorterViewPr>
  <p:notesViewPr>
    <p:cSldViewPr showGuides="1">
      <p:cViewPr varScale="1">
        <p:scale>
          <a:sx n="51" d="100"/>
          <a:sy n="51" d="100"/>
        </p:scale>
        <p:origin x="286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3AA4C1A-BE7B-4A0D-A467-1E361B414D76}" type="datetimeFigureOut">
              <a:rPr lang="en-US" smtClean="0"/>
              <a:t>2/2/21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40DFD1F-0238-4384-A4AD-C74AD7F045D0}" type="slidenum">
              <a:rPr lang="en-US" smtClean="0"/>
              <a:t>‹#›</a:t>
            </a:fld>
            <a:endParaRPr lang="en-US"/>
          </a:p>
        </p:txBody>
      </p:sp>
    </p:spTree>
    <p:extLst>
      <p:ext uri="{BB962C8B-B14F-4D97-AF65-F5344CB8AC3E}">
        <p14:creationId xmlns:p14="http://schemas.microsoft.com/office/powerpoint/2010/main" val="2697112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3D26B41-D3AE-4575-A030-D9E58D95E43F}" type="datetimeFigureOut">
              <a:rPr lang="en-US" smtClean="0"/>
              <a:t>2/2/21</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E5C6692-4A53-4147-B9C8-2C6BFFC13646}" type="slidenum">
              <a:rPr lang="en-US" smtClean="0"/>
              <a:t>‹#›</a:t>
            </a:fld>
            <a:endParaRPr lang="en-US"/>
          </a:p>
        </p:txBody>
      </p:sp>
    </p:spTree>
    <p:extLst>
      <p:ext uri="{BB962C8B-B14F-4D97-AF65-F5344CB8AC3E}">
        <p14:creationId xmlns:p14="http://schemas.microsoft.com/office/powerpoint/2010/main" val="8844459"/>
      </p:ext>
    </p:extLst>
  </p:cSld>
  <p:clrMap bg1="lt1" tx1="dk1" bg2="lt2" tx2="dk2" accent1="accent1" accent2="accent2" accent3="accent3" accent4="accent4" accent5="accent5" accent6="accent6" hlink="hlink" folHlink="folHlink"/>
  <p:notesStyle>
    <a:lvl1pPr marL="0" algn="l" defTabSz="975482" rtl="0" eaLnBrk="1" latinLnBrk="0" hangingPunct="1">
      <a:defRPr sz="1300" kern="1200">
        <a:solidFill>
          <a:schemeClr val="tx1"/>
        </a:solidFill>
        <a:latin typeface="+mn-lt"/>
        <a:ea typeface="+mn-ea"/>
        <a:cs typeface="+mn-cs"/>
      </a:defRPr>
    </a:lvl1pPr>
    <a:lvl2pPr marL="487741" algn="l" defTabSz="975482" rtl="0" eaLnBrk="1" latinLnBrk="0" hangingPunct="1">
      <a:defRPr sz="1300" kern="1200">
        <a:solidFill>
          <a:schemeClr val="tx1"/>
        </a:solidFill>
        <a:latin typeface="+mn-lt"/>
        <a:ea typeface="+mn-ea"/>
        <a:cs typeface="+mn-cs"/>
      </a:defRPr>
    </a:lvl2pPr>
    <a:lvl3pPr marL="975482" algn="l" defTabSz="975482" rtl="0" eaLnBrk="1" latinLnBrk="0" hangingPunct="1">
      <a:defRPr sz="1300" kern="1200">
        <a:solidFill>
          <a:schemeClr val="tx1"/>
        </a:solidFill>
        <a:latin typeface="+mn-lt"/>
        <a:ea typeface="+mn-ea"/>
        <a:cs typeface="+mn-cs"/>
      </a:defRPr>
    </a:lvl3pPr>
    <a:lvl4pPr marL="1463223" algn="l" defTabSz="975482" rtl="0" eaLnBrk="1" latinLnBrk="0" hangingPunct="1">
      <a:defRPr sz="1300" kern="1200">
        <a:solidFill>
          <a:schemeClr val="tx1"/>
        </a:solidFill>
        <a:latin typeface="+mn-lt"/>
        <a:ea typeface="+mn-ea"/>
        <a:cs typeface="+mn-cs"/>
      </a:defRPr>
    </a:lvl4pPr>
    <a:lvl5pPr marL="1950964" algn="l" defTabSz="975482" rtl="0" eaLnBrk="1" latinLnBrk="0" hangingPunct="1">
      <a:defRPr sz="1300" kern="1200">
        <a:solidFill>
          <a:schemeClr val="tx1"/>
        </a:solidFill>
        <a:latin typeface="+mn-lt"/>
        <a:ea typeface="+mn-ea"/>
        <a:cs typeface="+mn-cs"/>
      </a:defRPr>
    </a:lvl5pPr>
    <a:lvl6pPr marL="2438705" algn="l" defTabSz="975482" rtl="0" eaLnBrk="1" latinLnBrk="0" hangingPunct="1">
      <a:defRPr sz="1300" kern="1200">
        <a:solidFill>
          <a:schemeClr val="tx1"/>
        </a:solidFill>
        <a:latin typeface="+mn-lt"/>
        <a:ea typeface="+mn-ea"/>
        <a:cs typeface="+mn-cs"/>
      </a:defRPr>
    </a:lvl6pPr>
    <a:lvl7pPr marL="2926446" algn="l" defTabSz="975482" rtl="0" eaLnBrk="1" latinLnBrk="0" hangingPunct="1">
      <a:defRPr sz="1300" kern="1200">
        <a:solidFill>
          <a:schemeClr val="tx1"/>
        </a:solidFill>
        <a:latin typeface="+mn-lt"/>
        <a:ea typeface="+mn-ea"/>
        <a:cs typeface="+mn-cs"/>
      </a:defRPr>
    </a:lvl7pPr>
    <a:lvl8pPr marL="3414187" algn="l" defTabSz="975482" rtl="0" eaLnBrk="1" latinLnBrk="0" hangingPunct="1">
      <a:defRPr sz="1300" kern="1200">
        <a:solidFill>
          <a:schemeClr val="tx1"/>
        </a:solidFill>
        <a:latin typeface="+mn-lt"/>
        <a:ea typeface="+mn-ea"/>
        <a:cs typeface="+mn-cs"/>
      </a:defRPr>
    </a:lvl8pPr>
    <a:lvl9pPr marL="3901928" algn="l" defTabSz="97548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mailto:dos-dhmosh-hiv@un.or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 good afternoon and good evening colleagues. This presentation will take us through  the HIV basics, and HIV PEP in UN system</a:t>
            </a:r>
          </a:p>
        </p:txBody>
      </p:sp>
      <p:sp>
        <p:nvSpPr>
          <p:cNvPr id="4" name="Slide Number Placeholder 3"/>
          <p:cNvSpPr>
            <a:spLocks noGrp="1"/>
          </p:cNvSpPr>
          <p:nvPr>
            <p:ph type="sldNum" sz="quarter" idx="5"/>
          </p:nvPr>
        </p:nvSpPr>
        <p:spPr/>
        <p:txBody>
          <a:bodyPr/>
          <a:lstStyle/>
          <a:p>
            <a:fld id="{0E5C6692-4A53-4147-B9C8-2C6BFFC13646}" type="slidenum">
              <a:rPr lang="en-US" smtClean="0"/>
              <a:t>0</a:t>
            </a:fld>
            <a:endParaRPr lang="en-US"/>
          </a:p>
        </p:txBody>
      </p:sp>
    </p:spTree>
    <p:extLst>
      <p:ext uri="{BB962C8B-B14F-4D97-AF65-F5344CB8AC3E}">
        <p14:creationId xmlns:p14="http://schemas.microsoft.com/office/powerpoint/2010/main" val="253201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two important forms required when giving out PEP are the Custodian and Patient reporting form  on the left of your screen and the Physician assessment form on the right .</a:t>
            </a:r>
          </a:p>
        </p:txBody>
      </p:sp>
      <p:sp>
        <p:nvSpPr>
          <p:cNvPr id="4" name="Slide Number Placeholder 3"/>
          <p:cNvSpPr>
            <a:spLocks noGrp="1"/>
          </p:cNvSpPr>
          <p:nvPr>
            <p:ph type="sldNum" sz="quarter" idx="5"/>
          </p:nvPr>
        </p:nvSpPr>
        <p:spPr/>
        <p:txBody>
          <a:bodyPr/>
          <a:lstStyle/>
          <a:p>
            <a:fld id="{0E5C6692-4A53-4147-B9C8-2C6BFFC13646}" type="slidenum">
              <a:rPr lang="en-US" smtClean="0"/>
              <a:t>9</a:t>
            </a:fld>
            <a:endParaRPr lang="en-US"/>
          </a:p>
        </p:txBody>
      </p:sp>
    </p:spTree>
    <p:extLst>
      <p:ext uri="{BB962C8B-B14F-4D97-AF65-F5344CB8AC3E}">
        <p14:creationId xmlns:p14="http://schemas.microsoft.com/office/powerpoint/2010/main" val="2107446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custodian and patient reporting form, the patient must complete Part A of the form which contains the patient biodata and organization information, while the custodian must complete the Part B of the form and submit to DHMOSH using the email address shown . It is Mandatory to fill all section of this form before sending it to us.</a:t>
            </a:r>
          </a:p>
        </p:txBody>
      </p:sp>
      <p:sp>
        <p:nvSpPr>
          <p:cNvPr id="4" name="Slide Number Placeholder 3"/>
          <p:cNvSpPr>
            <a:spLocks noGrp="1"/>
          </p:cNvSpPr>
          <p:nvPr>
            <p:ph type="sldNum" sz="quarter" idx="5"/>
          </p:nvPr>
        </p:nvSpPr>
        <p:spPr/>
        <p:txBody>
          <a:bodyPr/>
          <a:lstStyle/>
          <a:p>
            <a:fld id="{0E5C6692-4A53-4147-B9C8-2C6BFFC13646}" type="slidenum">
              <a:rPr lang="en-US" smtClean="0"/>
              <a:t>10</a:t>
            </a:fld>
            <a:endParaRPr lang="en-US"/>
          </a:p>
        </p:txBody>
      </p:sp>
    </p:spTree>
    <p:extLst>
      <p:ext uri="{BB962C8B-B14F-4D97-AF65-F5344CB8AC3E}">
        <p14:creationId xmlns:p14="http://schemas.microsoft.com/office/powerpoint/2010/main" val="3510716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form is the  Physician Assessment form , this is for documentation of the attending healthcare provider assessment findings  in the patient or client before HIV  PEP is given out.  In instances where the custodian is the healthcare provider, they must fill both custodian and physician assessment form and send to DHMOSH</a:t>
            </a:r>
          </a:p>
        </p:txBody>
      </p:sp>
      <p:sp>
        <p:nvSpPr>
          <p:cNvPr id="4" name="Slide Number Placeholder 3"/>
          <p:cNvSpPr>
            <a:spLocks noGrp="1"/>
          </p:cNvSpPr>
          <p:nvPr>
            <p:ph type="sldNum" sz="quarter" idx="5"/>
          </p:nvPr>
        </p:nvSpPr>
        <p:spPr/>
        <p:txBody>
          <a:bodyPr/>
          <a:lstStyle/>
          <a:p>
            <a:fld id="{0E5C6692-4A53-4147-B9C8-2C6BFFC13646}" type="slidenum">
              <a:rPr lang="en-US" smtClean="0"/>
              <a:t>11</a:t>
            </a:fld>
            <a:endParaRPr lang="en-US"/>
          </a:p>
        </p:txBody>
      </p:sp>
    </p:spTree>
    <p:extLst>
      <p:ext uri="{BB962C8B-B14F-4D97-AF65-F5344CB8AC3E}">
        <p14:creationId xmlns:p14="http://schemas.microsoft.com/office/powerpoint/2010/main" val="3809088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does the UN PROVIDE HIV PEP  her personnel?</a:t>
            </a:r>
          </a:p>
        </p:txBody>
      </p:sp>
      <p:sp>
        <p:nvSpPr>
          <p:cNvPr id="4" name="Slide Number Placeholder 3"/>
          <p:cNvSpPr>
            <a:spLocks noGrp="1"/>
          </p:cNvSpPr>
          <p:nvPr>
            <p:ph type="sldNum" sz="quarter" idx="5"/>
          </p:nvPr>
        </p:nvSpPr>
        <p:spPr/>
        <p:txBody>
          <a:bodyPr/>
          <a:lstStyle/>
          <a:p>
            <a:fld id="{0E5C6692-4A53-4147-B9C8-2C6BFFC13646}" type="slidenum">
              <a:rPr lang="en-US" smtClean="0"/>
              <a:t>12</a:t>
            </a:fld>
            <a:endParaRPr lang="en-US"/>
          </a:p>
        </p:txBody>
      </p:sp>
    </p:spTree>
    <p:extLst>
      <p:ext uri="{BB962C8B-B14F-4D97-AF65-F5344CB8AC3E}">
        <p14:creationId xmlns:p14="http://schemas.microsoft.com/office/powerpoint/2010/main" val="983216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is because not all location have access to HIV PEP  services from their local healthcare providers and UN as a responsible employer and as part of duty of care need to make this service available to all personnel working for the organization. And also because of </a:t>
            </a:r>
            <a:r>
              <a:rPr lang="en-US" dirty="0" err="1"/>
              <a:t>neccsity</a:t>
            </a:r>
            <a:r>
              <a:rPr lang="en-US" dirty="0"/>
              <a:t> to follow up with all UN personnel when they are exposed.</a:t>
            </a:r>
          </a:p>
        </p:txBody>
      </p:sp>
      <p:sp>
        <p:nvSpPr>
          <p:cNvPr id="4" name="Slide Number Placeholder 3"/>
          <p:cNvSpPr>
            <a:spLocks noGrp="1"/>
          </p:cNvSpPr>
          <p:nvPr>
            <p:ph type="sldNum" sz="quarter" idx="5"/>
          </p:nvPr>
        </p:nvSpPr>
        <p:spPr/>
        <p:txBody>
          <a:bodyPr/>
          <a:lstStyle/>
          <a:p>
            <a:fld id="{0E5C6692-4A53-4147-B9C8-2C6BFFC13646}" type="slidenum">
              <a:rPr lang="en-US" smtClean="0"/>
              <a:t>13</a:t>
            </a:fld>
            <a:endParaRPr lang="en-US"/>
          </a:p>
        </p:txBody>
      </p:sp>
    </p:spTree>
    <p:extLst>
      <p:ext uri="{BB962C8B-B14F-4D97-AF65-F5344CB8AC3E}">
        <p14:creationId xmlns:p14="http://schemas.microsoft.com/office/powerpoint/2010/main" val="462454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75482" rtl="0" eaLnBrk="1" fontAlgn="auto" latinLnBrk="0" hangingPunct="1">
              <a:lnSpc>
                <a:spcPct val="100000"/>
              </a:lnSpc>
              <a:spcBef>
                <a:spcPts val="0"/>
              </a:spcBef>
              <a:spcAft>
                <a:spcPts val="0"/>
              </a:spcAft>
              <a:buClrTx/>
              <a:buSzTx/>
              <a:buFontTx/>
              <a:buNone/>
              <a:tabLst/>
              <a:defRPr/>
            </a:pPr>
            <a:r>
              <a:rPr lang="en-US" dirty="0"/>
              <a:t>Do we give HIV PEP to just anybody , NO . If so , who is eligible for HIV PEP? </a:t>
            </a:r>
            <a:r>
              <a:rPr lang="en-US" sz="1400" dirty="0"/>
              <a:t>UN HIV PEP kits are available to all personnel covered under the </a:t>
            </a:r>
            <a:r>
              <a:rPr lang="en-US" sz="1400" b="1" dirty="0"/>
              <a:t>United Nations Security Management System </a:t>
            </a:r>
            <a:r>
              <a:rPr lang="en-US" sz="1400" dirty="0"/>
              <a:t>in the country and their eligible dependents, who may have been accidentally exposed to HIV, regardless of means of exposure .Part  of the role of the custodian is to check the staff eligibility whenever they are accessing PEP services</a:t>
            </a:r>
          </a:p>
        </p:txBody>
      </p:sp>
      <p:sp>
        <p:nvSpPr>
          <p:cNvPr id="4" name="Slide Number Placeholder 3"/>
          <p:cNvSpPr>
            <a:spLocks noGrp="1"/>
          </p:cNvSpPr>
          <p:nvPr>
            <p:ph type="sldNum" sz="quarter" idx="5"/>
          </p:nvPr>
        </p:nvSpPr>
        <p:spPr/>
        <p:txBody>
          <a:bodyPr/>
          <a:lstStyle/>
          <a:p>
            <a:fld id="{0E5C6692-4A53-4147-B9C8-2C6BFFC13646}" type="slidenum">
              <a:rPr lang="en-US" smtClean="0"/>
              <a:t>14</a:t>
            </a:fld>
            <a:endParaRPr lang="en-US"/>
          </a:p>
        </p:txBody>
      </p:sp>
    </p:spTree>
    <p:extLst>
      <p:ext uri="{BB962C8B-B14F-4D97-AF65-F5344CB8AC3E}">
        <p14:creationId xmlns:p14="http://schemas.microsoft.com/office/powerpoint/2010/main" val="2925826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How Should a Custodian Administer the PEP Kit?, and what are the steps to follow before giving out PEP KIT?</a:t>
            </a:r>
            <a:endParaRPr lang="en-US" dirty="0"/>
          </a:p>
        </p:txBody>
      </p:sp>
      <p:sp>
        <p:nvSpPr>
          <p:cNvPr id="4" name="Slide Number Placeholder 3"/>
          <p:cNvSpPr>
            <a:spLocks noGrp="1"/>
          </p:cNvSpPr>
          <p:nvPr>
            <p:ph type="sldNum" sz="quarter" idx="5"/>
          </p:nvPr>
        </p:nvSpPr>
        <p:spPr/>
        <p:txBody>
          <a:bodyPr/>
          <a:lstStyle/>
          <a:p>
            <a:fld id="{0E5C6692-4A53-4147-B9C8-2C6BFFC13646}" type="slidenum">
              <a:rPr lang="en-US" smtClean="0"/>
              <a:t>15</a:t>
            </a:fld>
            <a:endParaRPr lang="en-US"/>
          </a:p>
        </p:txBody>
      </p:sp>
    </p:spTree>
    <p:extLst>
      <p:ext uri="{BB962C8B-B14F-4D97-AF65-F5344CB8AC3E}">
        <p14:creationId xmlns:p14="http://schemas.microsoft.com/office/powerpoint/2010/main" val="2708094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00460" marR="0" lvl="0" indent="-650230" algn="l" defTabSz="975482"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dirty="0">
                <a:solidFill>
                  <a:schemeClr val="bg2">
                    <a:lumMod val="75000"/>
                  </a:schemeClr>
                </a:solidFill>
              </a:rPr>
              <a:t>Number 1, Custodian  must Conduct administrative eligibility to determine if the individual qualifies for a UN HIV PEP Kit usage. Number 2: Custodian must contact UN Physician or healthcare provider listed in country security plan PEP annex  and inform them that they have a HIV PEP case.    Number 3  the Custodian accompany patient to healthcare provider and handover kit, Number 4  the Healthcare provider  will conduct full PEP assessment and eligibility and proceed with treatment if exposure is confirmed</a:t>
            </a:r>
          </a:p>
          <a:p>
            <a:pPr marL="1300460" marR="0" lvl="0" indent="-650230" algn="l" defTabSz="975482"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400" dirty="0">
              <a:solidFill>
                <a:schemeClr val="bg2">
                  <a:lumMod val="75000"/>
                </a:schemeClr>
              </a:solidFill>
            </a:endParaRPr>
          </a:p>
          <a:p>
            <a:pPr marL="1300460" indent="-650230">
              <a:lnSpc>
                <a:spcPct val="100000"/>
              </a:lnSpc>
              <a:buFont typeface="Wingdings" panose="05000000000000000000" pitchFamily="2" charset="2"/>
              <a:buChar char="§"/>
            </a:pPr>
            <a:endParaRPr lang="en-US" dirty="0"/>
          </a:p>
        </p:txBody>
      </p:sp>
      <p:sp>
        <p:nvSpPr>
          <p:cNvPr id="4" name="Slide Number Placeholder 3"/>
          <p:cNvSpPr>
            <a:spLocks noGrp="1"/>
          </p:cNvSpPr>
          <p:nvPr>
            <p:ph type="sldNum" sz="quarter" idx="5"/>
          </p:nvPr>
        </p:nvSpPr>
        <p:spPr/>
        <p:txBody>
          <a:bodyPr/>
          <a:lstStyle/>
          <a:p>
            <a:fld id="{0E5C6692-4A53-4147-B9C8-2C6BFFC13646}" type="slidenum">
              <a:rPr lang="en-US" smtClean="0"/>
              <a:t>16</a:t>
            </a:fld>
            <a:endParaRPr lang="en-US"/>
          </a:p>
        </p:txBody>
      </p:sp>
    </p:spTree>
    <p:extLst>
      <p:ext uri="{BB962C8B-B14F-4D97-AF65-F5344CB8AC3E}">
        <p14:creationId xmlns:p14="http://schemas.microsoft.com/office/powerpoint/2010/main" val="1904163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75482" rtl="0" eaLnBrk="1" fontAlgn="auto" latinLnBrk="0" hangingPunct="1">
              <a:lnSpc>
                <a:spcPct val="100000"/>
              </a:lnSpc>
              <a:spcBef>
                <a:spcPts val="0"/>
              </a:spcBef>
              <a:spcAft>
                <a:spcPts val="0"/>
              </a:spcAft>
              <a:buClrTx/>
              <a:buSzTx/>
              <a:buFontTx/>
              <a:buNone/>
              <a:tabLst/>
              <a:defRPr/>
            </a:pPr>
            <a:r>
              <a:rPr lang="en-US" dirty="0"/>
              <a:t>Number 5  the </a:t>
            </a:r>
            <a:r>
              <a:rPr lang="en-US" sz="1400" dirty="0">
                <a:solidFill>
                  <a:schemeClr val="bg2">
                    <a:lumMod val="75000"/>
                  </a:schemeClr>
                </a:solidFill>
              </a:rPr>
              <a:t>Custodian and Healthcare provider  will provide  patient with all information about PEP treatment and what it means and importance of compliance and adherence to the treatment and also answer all questions the patient may ask,  Number 6 : The Custodian will  release the kit to the healthcare provider after confirming administrative eligibility and after the physician assessment has been finalized , Number 7 In situation  Where an  healthcare provider cannot be reached with 72 hours, patient will be advice to call Center of Excellence as listed in the Country Security Plan HIV PEP Annex, Number 8 :The  Healthcare provider at this center will perform a risk assessment over the telephone and kit can then be given</a:t>
            </a:r>
            <a:endParaRPr lang="en-US" dirty="0"/>
          </a:p>
        </p:txBody>
      </p:sp>
      <p:sp>
        <p:nvSpPr>
          <p:cNvPr id="4" name="Slide Number Placeholder 3"/>
          <p:cNvSpPr>
            <a:spLocks noGrp="1"/>
          </p:cNvSpPr>
          <p:nvPr>
            <p:ph type="sldNum" sz="quarter" idx="5"/>
          </p:nvPr>
        </p:nvSpPr>
        <p:spPr/>
        <p:txBody>
          <a:bodyPr/>
          <a:lstStyle/>
          <a:p>
            <a:fld id="{0E5C6692-4A53-4147-B9C8-2C6BFFC13646}" type="slidenum">
              <a:rPr lang="en-US" smtClean="0"/>
              <a:t>17</a:t>
            </a:fld>
            <a:endParaRPr lang="en-US"/>
          </a:p>
        </p:txBody>
      </p:sp>
    </p:spTree>
    <p:extLst>
      <p:ext uri="{BB962C8B-B14F-4D97-AF65-F5344CB8AC3E}">
        <p14:creationId xmlns:p14="http://schemas.microsoft.com/office/powerpoint/2010/main" val="2982790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75482" rtl="0" eaLnBrk="1" fontAlgn="auto" latinLnBrk="0" hangingPunct="1">
              <a:lnSpc>
                <a:spcPct val="100000"/>
              </a:lnSpc>
              <a:spcBef>
                <a:spcPts val="0"/>
              </a:spcBef>
              <a:spcAft>
                <a:spcPts val="0"/>
              </a:spcAft>
              <a:buClrTx/>
              <a:buSzTx/>
              <a:buFontTx/>
              <a:buNone/>
              <a:tabLst/>
              <a:defRPr/>
            </a:pPr>
            <a:r>
              <a:rPr lang="en-US" dirty="0"/>
              <a:t>Number 9: The </a:t>
            </a:r>
            <a:r>
              <a:rPr lang="en-US" sz="1400" dirty="0">
                <a:solidFill>
                  <a:schemeClr val="bg2">
                    <a:lumMod val="75000"/>
                  </a:schemeClr>
                </a:solidFill>
              </a:rPr>
              <a:t>Custodian and patient will complete the “</a:t>
            </a:r>
            <a:r>
              <a:rPr lang="en-US" sz="1400" b="1" dirty="0">
                <a:solidFill>
                  <a:schemeClr val="bg2">
                    <a:lumMod val="75000"/>
                  </a:schemeClr>
                </a:solidFill>
              </a:rPr>
              <a:t>Custodian &amp; Patient Reporting form”</a:t>
            </a:r>
            <a:r>
              <a:rPr lang="en-US" sz="1400" dirty="0">
                <a:solidFill>
                  <a:schemeClr val="bg2">
                    <a:lumMod val="75000"/>
                  </a:schemeClr>
                </a:solidFill>
              </a:rPr>
              <a:t> and send to </a:t>
            </a:r>
            <a:r>
              <a:rPr lang="en-US" sz="1400" dirty="0">
                <a:solidFill>
                  <a:schemeClr val="bg2">
                    <a:lumMod val="75000"/>
                  </a:schemeClr>
                </a:solidFill>
                <a:hlinkClick r:id="rId3"/>
              </a:rPr>
              <a:t>dos-dhmosh-hiv@un.org</a:t>
            </a:r>
            <a:r>
              <a:rPr lang="en-US" sz="1400" dirty="0">
                <a:solidFill>
                  <a:schemeClr val="bg2">
                    <a:lumMod val="75000"/>
                  </a:schemeClr>
                </a:solidFill>
              </a:rPr>
              <a:t>  , Number 10: The Healthcare provider will complete </a:t>
            </a:r>
            <a:r>
              <a:rPr lang="en-US" sz="1400" b="1" dirty="0">
                <a:solidFill>
                  <a:schemeClr val="bg2">
                    <a:lumMod val="75000"/>
                  </a:schemeClr>
                </a:solidFill>
              </a:rPr>
              <a:t>“Physician Assessment Form</a:t>
            </a:r>
            <a:r>
              <a:rPr lang="en-US" sz="1400" dirty="0">
                <a:solidFill>
                  <a:schemeClr val="bg2">
                    <a:lumMod val="75000"/>
                  </a:schemeClr>
                </a:solidFill>
              </a:rPr>
              <a:t>” and send to </a:t>
            </a:r>
            <a:r>
              <a:rPr lang="en-US" sz="1400" dirty="0">
                <a:solidFill>
                  <a:schemeClr val="bg2">
                    <a:lumMod val="75000"/>
                  </a:schemeClr>
                </a:solidFill>
                <a:hlinkClick r:id="rId3"/>
              </a:rPr>
              <a:t>dos-dhmosh-hiv@un.org</a:t>
            </a:r>
            <a:r>
              <a:rPr lang="en-US" sz="1400" dirty="0">
                <a:solidFill>
                  <a:schemeClr val="bg2">
                    <a:lumMod val="75000"/>
                  </a:schemeClr>
                </a:solidFill>
              </a:rPr>
              <a:t>    Number 11: DHMOSH will follow up with the patient and when requested  provide psychosocial support. Number 12 : Custodian keep up to date inventory of all PEP kits and their usage.</a:t>
            </a:r>
          </a:p>
          <a:p>
            <a:endParaRPr lang="en-US" dirty="0"/>
          </a:p>
        </p:txBody>
      </p:sp>
      <p:sp>
        <p:nvSpPr>
          <p:cNvPr id="4" name="Slide Number Placeholder 3"/>
          <p:cNvSpPr>
            <a:spLocks noGrp="1"/>
          </p:cNvSpPr>
          <p:nvPr>
            <p:ph type="sldNum" sz="quarter" idx="5"/>
          </p:nvPr>
        </p:nvSpPr>
        <p:spPr/>
        <p:txBody>
          <a:bodyPr/>
          <a:lstStyle/>
          <a:p>
            <a:fld id="{0E5C6692-4A53-4147-B9C8-2C6BFFC13646}" type="slidenum">
              <a:rPr lang="en-US" smtClean="0"/>
              <a:t>18</a:t>
            </a:fld>
            <a:endParaRPr lang="en-US"/>
          </a:p>
        </p:txBody>
      </p:sp>
    </p:spTree>
    <p:extLst>
      <p:ext uri="{BB962C8B-B14F-4D97-AF65-F5344CB8AC3E}">
        <p14:creationId xmlns:p14="http://schemas.microsoft.com/office/powerpoint/2010/main" val="353090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Lets start. What is HIV, </a:t>
            </a:r>
          </a:p>
        </p:txBody>
      </p:sp>
      <p:sp>
        <p:nvSpPr>
          <p:cNvPr id="4" name="Slide Number Placeholder 3"/>
          <p:cNvSpPr>
            <a:spLocks noGrp="1"/>
          </p:cNvSpPr>
          <p:nvPr>
            <p:ph type="sldNum" sz="quarter" idx="5"/>
          </p:nvPr>
        </p:nvSpPr>
        <p:spPr/>
        <p:txBody>
          <a:bodyPr/>
          <a:lstStyle/>
          <a:p>
            <a:fld id="{0E5C6692-4A53-4147-B9C8-2C6BFFC13646}" type="slidenum">
              <a:rPr lang="en-US" smtClean="0"/>
              <a:t>1</a:t>
            </a:fld>
            <a:endParaRPr lang="en-US"/>
          </a:p>
        </p:txBody>
      </p:sp>
    </p:spTree>
    <p:extLst>
      <p:ext uri="{BB962C8B-B14F-4D97-AF65-F5344CB8AC3E}">
        <p14:creationId xmlns:p14="http://schemas.microsoft.com/office/powerpoint/2010/main" val="4227441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we take care of the kits in our custody. This leads us to Care and storage of pep kits. </a:t>
            </a:r>
            <a:r>
              <a:rPr lang="en-US" sz="1400" dirty="0"/>
              <a:t>We need to store according to manufacturers instructions, We keep them at room temperate or Temperature below 30 C and from extremes of temperature, from direct </a:t>
            </a:r>
            <a:r>
              <a:rPr lang="en-US" sz="1400" dirty="0" err="1"/>
              <a:t>sunglught</a:t>
            </a:r>
            <a:r>
              <a:rPr lang="en-US" sz="1400" dirty="0"/>
              <a:t> an extreme humidity. </a:t>
            </a:r>
            <a:r>
              <a:rPr lang="en-US" sz="1400" dirty="0" err="1"/>
              <a:t>Alll</a:t>
            </a:r>
            <a:r>
              <a:rPr lang="en-US" sz="1400" dirty="0"/>
              <a:t> expired kits must be disposed following local health authority guidance, and where </a:t>
            </a:r>
            <a:r>
              <a:rPr lang="en-US" sz="1400" dirty="0" err="1"/>
              <a:t>thisis</a:t>
            </a:r>
            <a:r>
              <a:rPr lang="en-US" sz="1400" dirty="0"/>
              <a:t> not possible , send all expired kit to WHO address that is available in the HIV PEP guidance.</a:t>
            </a:r>
            <a:endParaRPr lang="en-US" dirty="0"/>
          </a:p>
        </p:txBody>
      </p:sp>
      <p:sp>
        <p:nvSpPr>
          <p:cNvPr id="4" name="Slide Number Placeholder 3"/>
          <p:cNvSpPr>
            <a:spLocks noGrp="1"/>
          </p:cNvSpPr>
          <p:nvPr>
            <p:ph type="sldNum" sz="quarter" idx="5"/>
          </p:nvPr>
        </p:nvSpPr>
        <p:spPr/>
        <p:txBody>
          <a:bodyPr/>
          <a:lstStyle/>
          <a:p>
            <a:fld id="{0E5C6692-4A53-4147-B9C8-2C6BFFC13646}" type="slidenum">
              <a:rPr lang="en-US" smtClean="0"/>
              <a:t>19</a:t>
            </a:fld>
            <a:endParaRPr lang="en-US"/>
          </a:p>
        </p:txBody>
      </p:sp>
    </p:spTree>
    <p:extLst>
      <p:ext uri="{BB962C8B-B14F-4D97-AF65-F5344CB8AC3E}">
        <p14:creationId xmlns:p14="http://schemas.microsoft.com/office/powerpoint/2010/main" val="2688984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Confidentiality and consent ; Dow we require patient consent , YES. That is why the patient need to fill PART A od the custodian and patient reporting form. And </a:t>
            </a:r>
            <a:r>
              <a:rPr lang="en-US" sz="1400" dirty="0"/>
              <a:t>All HIV PEP information and documentation must be treated with strictest confidentiality . This essential to avoid stigmatization</a:t>
            </a:r>
            <a:endParaRPr lang="en-US" dirty="0"/>
          </a:p>
        </p:txBody>
      </p:sp>
      <p:sp>
        <p:nvSpPr>
          <p:cNvPr id="4" name="Slide Number Placeholder 3"/>
          <p:cNvSpPr>
            <a:spLocks noGrp="1"/>
          </p:cNvSpPr>
          <p:nvPr>
            <p:ph type="sldNum" sz="quarter" idx="5"/>
          </p:nvPr>
        </p:nvSpPr>
        <p:spPr/>
        <p:txBody>
          <a:bodyPr/>
          <a:lstStyle/>
          <a:p>
            <a:fld id="{0E5C6692-4A53-4147-B9C8-2C6BFFC13646}" type="slidenum">
              <a:rPr lang="en-US" smtClean="0"/>
              <a:t>20</a:t>
            </a:fld>
            <a:endParaRPr lang="en-US"/>
          </a:p>
        </p:txBody>
      </p:sp>
    </p:spTree>
    <p:extLst>
      <p:ext uri="{BB962C8B-B14F-4D97-AF65-F5344CB8AC3E}">
        <p14:creationId xmlns:p14="http://schemas.microsoft.com/office/powerpoint/2010/main" val="1818127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00460" indent="-650230">
              <a:lnSpc>
                <a:spcPct val="100000"/>
              </a:lnSpc>
              <a:buFont typeface="Wingdings" panose="05000000000000000000" pitchFamily="2" charset="2"/>
              <a:buChar char="§"/>
            </a:pPr>
            <a:r>
              <a:rPr lang="en-US" dirty="0"/>
              <a:t>Inventory and Record keeping  for PEP kit : </a:t>
            </a:r>
            <a:r>
              <a:rPr lang="en-US" sz="1400" dirty="0"/>
              <a:t>All PEP Kits used must be documented by completion and submission of f all required form – kits will only be  replenished if forms are submitted properly.   A log must be kept of all PEP kits given out, date of release . We (DHMOSH) will request for your record monthly. And Record and monitor expiry dates of kit items</a:t>
            </a:r>
          </a:p>
          <a:p>
            <a:pPr marL="0" marR="0" lvl="0" indent="0" algn="l" defTabSz="975482"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E5C6692-4A53-4147-B9C8-2C6BFFC13646}" type="slidenum">
              <a:rPr lang="en-US" smtClean="0"/>
              <a:t>21</a:t>
            </a:fld>
            <a:endParaRPr lang="en-US"/>
          </a:p>
        </p:txBody>
      </p:sp>
    </p:spTree>
    <p:extLst>
      <p:ext uri="{BB962C8B-B14F-4D97-AF65-F5344CB8AC3E}">
        <p14:creationId xmlns:p14="http://schemas.microsoft.com/office/powerpoint/2010/main" val="3048882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HIV Stands for Human </a:t>
            </a:r>
            <a:r>
              <a:rPr lang="en-US" dirty="0" err="1"/>
              <a:t>Immuno</a:t>
            </a:r>
            <a:r>
              <a:rPr lang="en-US" dirty="0"/>
              <a:t> deficiency virus  which when it infect human attacks the body immune system. When one is infected this virus  and with not treatment can leads to what we called AIDS which stands for  Acquired </a:t>
            </a:r>
            <a:r>
              <a:rPr lang="en-US" dirty="0" err="1"/>
              <a:t>Immunodeficiecy</a:t>
            </a:r>
            <a:r>
              <a:rPr lang="en-US" dirty="0"/>
              <a:t>  Syndrome which is a consequence of poor immune system cause by the virus. HIV interferes with our body’s ability to fight infection and diseases</a:t>
            </a:r>
          </a:p>
        </p:txBody>
      </p:sp>
      <p:sp>
        <p:nvSpPr>
          <p:cNvPr id="4" name="Slide Number Placeholder 3"/>
          <p:cNvSpPr>
            <a:spLocks noGrp="1"/>
          </p:cNvSpPr>
          <p:nvPr>
            <p:ph type="sldNum" sz="quarter" idx="5"/>
          </p:nvPr>
        </p:nvSpPr>
        <p:spPr/>
        <p:txBody>
          <a:bodyPr/>
          <a:lstStyle/>
          <a:p>
            <a:fld id="{0E5C6692-4A53-4147-B9C8-2C6BFFC13646}" type="slidenum">
              <a:rPr lang="en-US" smtClean="0"/>
              <a:t>2</a:t>
            </a:fld>
            <a:endParaRPr lang="en-US"/>
          </a:p>
        </p:txBody>
      </p:sp>
    </p:spTree>
    <p:extLst>
      <p:ext uri="{BB962C8B-B14F-4D97-AF65-F5344CB8AC3E}">
        <p14:creationId xmlns:p14="http://schemas.microsoft.com/office/powerpoint/2010/main" val="1829240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is HIV transmitted, the commonest mode of  transmission  of HIV  includes unprotected sexual contact with infected partners, this can be through  vaginal sex, anal  sex and oral sex. Though oral sex carries the least risk when compared to the others. The Second way of getting HIV is through transfusion with blood or blood products like plasma or platelets that are not screened properly for presence of HIV VIRUS.. The third way is   mother to child transmission either when the woman during  pregnancy, during childbirth or when  breastfeeding  the child . The fourth way is from sharing of contaminated needles and syringes which is very common among IV drug users and in communities where they re-use needles</a:t>
            </a:r>
          </a:p>
        </p:txBody>
      </p:sp>
      <p:sp>
        <p:nvSpPr>
          <p:cNvPr id="4" name="Slide Number Placeholder 3"/>
          <p:cNvSpPr>
            <a:spLocks noGrp="1"/>
          </p:cNvSpPr>
          <p:nvPr>
            <p:ph type="sldNum" sz="quarter" idx="5"/>
          </p:nvPr>
        </p:nvSpPr>
        <p:spPr/>
        <p:txBody>
          <a:bodyPr/>
          <a:lstStyle/>
          <a:p>
            <a:fld id="{0E5C6692-4A53-4147-B9C8-2C6BFFC13646}" type="slidenum">
              <a:rPr lang="en-US" smtClean="0"/>
              <a:t>3</a:t>
            </a:fld>
            <a:endParaRPr lang="en-US"/>
          </a:p>
        </p:txBody>
      </p:sp>
    </p:spTree>
    <p:extLst>
      <p:ext uri="{BB962C8B-B14F-4D97-AF65-F5344CB8AC3E}">
        <p14:creationId xmlns:p14="http://schemas.microsoft.com/office/powerpoint/2010/main" val="1098790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there ways in which HIV is not transmitted ? YES. HIV is not transmitted by kissing, by coughing or sneezing, by eating together with infected person, by shaking hands with infected person, not through mosquito bites, sharing of toilets, sharing of combs, clothes and HIV is not transmitted by caring for infection person.</a:t>
            </a:r>
          </a:p>
        </p:txBody>
      </p:sp>
      <p:sp>
        <p:nvSpPr>
          <p:cNvPr id="4" name="Slide Number Placeholder 3"/>
          <p:cNvSpPr>
            <a:spLocks noGrp="1"/>
          </p:cNvSpPr>
          <p:nvPr>
            <p:ph type="sldNum" sz="quarter" idx="5"/>
          </p:nvPr>
        </p:nvSpPr>
        <p:spPr/>
        <p:txBody>
          <a:bodyPr/>
          <a:lstStyle/>
          <a:p>
            <a:fld id="{0E5C6692-4A53-4147-B9C8-2C6BFFC13646}" type="slidenum">
              <a:rPr lang="en-US" smtClean="0"/>
              <a:t>4</a:t>
            </a:fld>
            <a:endParaRPr lang="en-US"/>
          </a:p>
        </p:txBody>
      </p:sp>
    </p:spTree>
    <p:extLst>
      <p:ext uri="{BB962C8B-B14F-4D97-AF65-F5344CB8AC3E}">
        <p14:creationId xmlns:p14="http://schemas.microsoft.com/office/powerpoint/2010/main" val="380631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PEP</a:t>
            </a:r>
          </a:p>
        </p:txBody>
      </p:sp>
      <p:sp>
        <p:nvSpPr>
          <p:cNvPr id="4" name="Slide Number Placeholder 3"/>
          <p:cNvSpPr>
            <a:spLocks noGrp="1"/>
          </p:cNvSpPr>
          <p:nvPr>
            <p:ph type="sldNum" sz="quarter" idx="5"/>
          </p:nvPr>
        </p:nvSpPr>
        <p:spPr/>
        <p:txBody>
          <a:bodyPr/>
          <a:lstStyle/>
          <a:p>
            <a:fld id="{0E5C6692-4A53-4147-B9C8-2C6BFFC13646}" type="slidenum">
              <a:rPr lang="en-US" smtClean="0"/>
              <a:t>5</a:t>
            </a:fld>
            <a:endParaRPr lang="en-US"/>
          </a:p>
        </p:txBody>
      </p:sp>
    </p:spTree>
    <p:extLst>
      <p:ext uri="{BB962C8B-B14F-4D97-AF65-F5344CB8AC3E}">
        <p14:creationId xmlns:p14="http://schemas.microsoft.com/office/powerpoint/2010/main" val="234608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PEP stands for Post Exposure Prophylaxis  and HIV PEP are  medications you administer after exposure to HIV to prevent HIV infection.  When an individual is exposed, HIV PEP need to start as soon as possible and ideally within 72 HOURS for it to be effective and the treatment DURATION is for 28 days.</a:t>
            </a:r>
          </a:p>
        </p:txBody>
      </p:sp>
      <p:sp>
        <p:nvSpPr>
          <p:cNvPr id="4" name="Slide Number Placeholder 3"/>
          <p:cNvSpPr>
            <a:spLocks noGrp="1"/>
          </p:cNvSpPr>
          <p:nvPr>
            <p:ph type="sldNum" sz="quarter" idx="5"/>
          </p:nvPr>
        </p:nvSpPr>
        <p:spPr/>
        <p:txBody>
          <a:bodyPr/>
          <a:lstStyle/>
          <a:p>
            <a:fld id="{0E5C6692-4A53-4147-B9C8-2C6BFFC13646}" type="slidenum">
              <a:rPr lang="en-US" smtClean="0"/>
              <a:t>6</a:t>
            </a:fld>
            <a:endParaRPr lang="en-US"/>
          </a:p>
        </p:txBody>
      </p:sp>
    </p:spTree>
    <p:extLst>
      <p:ext uri="{BB962C8B-B14F-4D97-AF65-F5344CB8AC3E}">
        <p14:creationId xmlns:p14="http://schemas.microsoft.com/office/powerpoint/2010/main" val="4120074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in the HIV PEP KIT?  Number 1 ARV  DRUGS 3in 1 tablets. This is a fixed dose combination of Tenofovir disoproxil fumarate 300mg, lamivudine 300mg and dolutegravir 50mg.  One tablet to be taken daily for 28 days. The second item in the kit is the  morning after pill  that is given for emergency contraception, to prevent pregnancy in exposed female patient  before taking HIV  PEP.   And the third item is the  two pregnancy test strips to check if a woman is pregnant before initiation of HIV PEP. Because if the patient is pregnant there may be need to modify the medication</a:t>
            </a:r>
          </a:p>
        </p:txBody>
      </p:sp>
      <p:sp>
        <p:nvSpPr>
          <p:cNvPr id="4" name="Slide Number Placeholder 3"/>
          <p:cNvSpPr>
            <a:spLocks noGrp="1"/>
          </p:cNvSpPr>
          <p:nvPr>
            <p:ph type="sldNum" sz="quarter" idx="5"/>
          </p:nvPr>
        </p:nvSpPr>
        <p:spPr/>
        <p:txBody>
          <a:bodyPr/>
          <a:lstStyle/>
          <a:p>
            <a:fld id="{0E5C6692-4A53-4147-B9C8-2C6BFFC13646}" type="slidenum">
              <a:rPr lang="en-US" smtClean="0"/>
              <a:t>7</a:t>
            </a:fld>
            <a:endParaRPr lang="en-US"/>
          </a:p>
        </p:txBody>
      </p:sp>
    </p:spTree>
    <p:extLst>
      <p:ext uri="{BB962C8B-B14F-4D97-AF65-F5344CB8AC3E}">
        <p14:creationId xmlns:p14="http://schemas.microsoft.com/office/powerpoint/2010/main" val="3759590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 kit does not come with the hardcopies of the UN Medical Directors HIV PEP guidelines and the two required forms. The HIV PEP guideline contains all information required for administration of HIV PEP within the UN system  and it is approved by the UNMD. It is important that custodian print out the HIV  guidelines and pass to the patient . The Guidelines also contains two forms required when giving PEP out.</a:t>
            </a:r>
          </a:p>
        </p:txBody>
      </p:sp>
      <p:sp>
        <p:nvSpPr>
          <p:cNvPr id="4" name="Slide Number Placeholder 3"/>
          <p:cNvSpPr>
            <a:spLocks noGrp="1"/>
          </p:cNvSpPr>
          <p:nvPr>
            <p:ph type="sldNum" sz="quarter" idx="5"/>
          </p:nvPr>
        </p:nvSpPr>
        <p:spPr/>
        <p:txBody>
          <a:bodyPr/>
          <a:lstStyle/>
          <a:p>
            <a:fld id="{0E5C6692-4A53-4147-B9C8-2C6BFFC13646}" type="slidenum">
              <a:rPr lang="en-US" smtClean="0"/>
              <a:t>8</a:t>
            </a:fld>
            <a:endParaRPr lang="en-US"/>
          </a:p>
        </p:txBody>
      </p:sp>
    </p:spTree>
    <p:extLst>
      <p:ext uri="{BB962C8B-B14F-4D97-AF65-F5344CB8AC3E}">
        <p14:creationId xmlns:p14="http://schemas.microsoft.com/office/powerpoint/2010/main" val="249378527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svg"/><Relationship Id="rId3" Type="http://schemas.openxmlformats.org/officeDocument/2006/relationships/tags" Target="../tags/tag5.xml"/><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9.emf"/><Relationship Id="rId11" Type="http://schemas.openxmlformats.org/officeDocument/2006/relationships/image" Target="../media/image6.svg"/><Relationship Id="rId5" Type="http://schemas.openxmlformats.org/officeDocument/2006/relationships/oleObject" Target="../embeddings/oleObject2.bin"/><Relationship Id="rId10" Type="http://schemas.openxmlformats.org/officeDocument/2006/relationships/image" Target="../media/image5.png"/><Relationship Id="rId4" Type="http://schemas.openxmlformats.org/officeDocument/2006/relationships/slideMaster" Target="../slideMasters/slideMaster1.xml"/><Relationship Id="rId9" Type="http://schemas.openxmlformats.org/officeDocument/2006/relationships/image" Target="../media/image4.svg"/></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tags" Target="../tags/tag9.xml"/><Relationship Id="rId7" Type="http://schemas.openxmlformats.org/officeDocument/2006/relationships/image" Target="../media/image3.png"/><Relationship Id="rId12" Type="http://schemas.openxmlformats.org/officeDocument/2006/relationships/image" Target="../media/image8.svg"/><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9.emf"/><Relationship Id="rId11" Type="http://schemas.openxmlformats.org/officeDocument/2006/relationships/image" Target="../media/image7.png"/><Relationship Id="rId5" Type="http://schemas.openxmlformats.org/officeDocument/2006/relationships/oleObject" Target="../embeddings/oleObject4.bin"/><Relationship Id="rId10" Type="http://schemas.openxmlformats.org/officeDocument/2006/relationships/image" Target="../media/image6.svg"/><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E57EE83-8E8E-4BD6-BB9A-5E650DA30587}"/>
              </a:ext>
            </a:extLst>
          </p:cNvPr>
          <p:cNvGraphicFramePr>
            <a:graphicFrameLocks noChangeAspect="1"/>
          </p:cNvGraphicFramePr>
          <p:nvPr userDrawn="1">
            <p:custDataLst>
              <p:tags r:id="rId2"/>
            </p:custDataLst>
            <p:extLst>
              <p:ext uri="{D42A27DB-BD31-4B8C-83A1-F6EECF244321}">
                <p14:modId xmlns:p14="http://schemas.microsoft.com/office/powerpoint/2010/main" val="1076859203"/>
              </p:ext>
            </p:extLst>
          </p:nvPr>
        </p:nvGraphicFramePr>
        <p:xfrm>
          <a:off x="2116" y="1588"/>
          <a:ext cx="2117" cy="1588"/>
        </p:xfrm>
        <a:graphic>
          <a:graphicData uri="http://schemas.openxmlformats.org/presentationml/2006/ole">
            <mc:AlternateContent xmlns:mc="http://schemas.openxmlformats.org/markup-compatibility/2006">
              <mc:Choice xmlns:v="urn:schemas-microsoft-com:vml" Requires="v">
                <p:oleObj spid="_x0000_s2069" name="think-cell Slide" r:id="rId5" imgW="216" imgH="216" progId="TCLayout.ActiveDocument.1">
                  <p:embed/>
                </p:oleObj>
              </mc:Choice>
              <mc:Fallback>
                <p:oleObj name="think-cell Slide" r:id="rId5" imgW="216" imgH="216" progId="TCLayout.ActiveDocument.1">
                  <p:embed/>
                  <p:pic>
                    <p:nvPicPr>
                      <p:cNvPr id="5" name="Object 4" hidden="1">
                        <a:extLst>
                          <a:ext uri="{FF2B5EF4-FFF2-40B4-BE49-F238E27FC236}">
                            <a16:creationId xmlns:a16="http://schemas.microsoft.com/office/drawing/2014/main" id="{EE57EE83-8E8E-4BD6-BB9A-5E650DA30587}"/>
                          </a:ext>
                        </a:extLst>
                      </p:cNvPr>
                      <p:cNvPicPr/>
                      <p:nvPr/>
                    </p:nvPicPr>
                    <p:blipFill>
                      <a:blip r:embed="rId6"/>
                      <a:stretch>
                        <a:fillRect/>
                      </a:stretch>
                    </p:blipFill>
                    <p:spPr>
                      <a:xfrm>
                        <a:off x="2116"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8C7112CE-09C2-479B-8B2E-873A39722CEB}"/>
              </a:ext>
            </a:extLst>
          </p:cNvPr>
          <p:cNvSpPr/>
          <p:nvPr userDrawn="1">
            <p:custDataLst>
              <p:tags r:id="rId3"/>
            </p:custDataLst>
          </p:nvPr>
        </p:nvSpPr>
        <p:spPr>
          <a:xfrm>
            <a:off x="0" y="0"/>
            <a:ext cx="211598"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800" b="1" i="0" baseline="0" dirty="0">
              <a:latin typeface="Arial" panose="020B0604020202020204" pitchFamily="34" charset="0"/>
              <a:ea typeface="+mj-ea"/>
              <a:cs typeface="+mj-cs"/>
              <a:sym typeface="Arial" panose="020B0604020202020204" pitchFamily="34" charset="0"/>
            </a:endParaRPr>
          </a:p>
        </p:txBody>
      </p:sp>
      <p:sp>
        <p:nvSpPr>
          <p:cNvPr id="38" name="Rectangle 37">
            <a:extLst>
              <a:ext uri="{FF2B5EF4-FFF2-40B4-BE49-F238E27FC236}">
                <a16:creationId xmlns:a16="http://schemas.microsoft.com/office/drawing/2014/main" id="{7827F43F-4B7F-4B95-B5F3-34061256D41B}"/>
              </a:ext>
            </a:extLst>
          </p:cNvPr>
          <p:cNvSpPr/>
          <p:nvPr userDrawn="1"/>
        </p:nvSpPr>
        <p:spPr>
          <a:xfrm>
            <a:off x="84" y="0"/>
            <a:ext cx="13004631"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7548" tIns="48774" rIns="97548" bIns="48774" rtlCol="0" anchor="ctr"/>
          <a:lstStyle/>
          <a:p>
            <a:pPr algn="ctr"/>
            <a:endParaRPr lang="en-US" sz="1900"/>
          </a:p>
        </p:txBody>
      </p:sp>
      <p:sp>
        <p:nvSpPr>
          <p:cNvPr id="2" name="Title 1"/>
          <p:cNvSpPr>
            <a:spLocks noGrp="1"/>
          </p:cNvSpPr>
          <p:nvPr>
            <p:ph type="ctrTitle" hasCustomPrompt="1"/>
          </p:nvPr>
        </p:nvSpPr>
        <p:spPr>
          <a:xfrm>
            <a:off x="330138" y="2525053"/>
            <a:ext cx="11131848" cy="1103519"/>
          </a:xfrm>
        </p:spPr>
        <p:txBody>
          <a:bodyPr wrap="square" tIns="0" bIns="0" anchor="t" anchorCtr="0">
            <a:noAutofit/>
          </a:bodyPr>
          <a:lstStyle>
            <a:lvl1pPr>
              <a:defRPr sz="3800" cap="all" baseline="0"/>
            </a:lvl1pPr>
          </a:lstStyle>
          <a:p>
            <a:r>
              <a:rPr lang="en-US" dirty="0"/>
              <a:t>Title</a:t>
            </a:r>
          </a:p>
        </p:txBody>
      </p:sp>
      <p:sp>
        <p:nvSpPr>
          <p:cNvPr id="3" name="Subtitle 2"/>
          <p:cNvSpPr>
            <a:spLocks noGrp="1"/>
          </p:cNvSpPr>
          <p:nvPr>
            <p:ph type="subTitle" idx="1"/>
          </p:nvPr>
        </p:nvSpPr>
        <p:spPr>
          <a:xfrm>
            <a:off x="330138" y="3971957"/>
            <a:ext cx="9103361" cy="305468"/>
          </a:xfrm>
        </p:spPr>
        <p:txBody>
          <a:bodyPr>
            <a:spAutoFit/>
          </a:bodyPr>
          <a:lstStyle>
            <a:lvl1pPr marL="0" indent="0" algn="l">
              <a:buNone/>
              <a:defRPr sz="1900" b="1">
                <a:solidFill>
                  <a:schemeClr val="bg2">
                    <a:lumMod val="50000"/>
                  </a:schemeClr>
                </a:solidFill>
              </a:defRPr>
            </a:lvl1pPr>
            <a:lvl2pPr marL="487741" indent="0" algn="ctr">
              <a:buNone/>
              <a:defRPr>
                <a:solidFill>
                  <a:schemeClr val="tx1">
                    <a:tint val="75000"/>
                  </a:schemeClr>
                </a:solidFill>
              </a:defRPr>
            </a:lvl2pPr>
            <a:lvl3pPr marL="975482" indent="0" algn="ctr">
              <a:buNone/>
              <a:defRPr>
                <a:solidFill>
                  <a:schemeClr val="tx1">
                    <a:tint val="75000"/>
                  </a:schemeClr>
                </a:solidFill>
              </a:defRPr>
            </a:lvl3pPr>
            <a:lvl4pPr marL="1463223" indent="0" algn="ctr">
              <a:buNone/>
              <a:defRPr>
                <a:solidFill>
                  <a:schemeClr val="tx1">
                    <a:tint val="75000"/>
                  </a:schemeClr>
                </a:solidFill>
              </a:defRPr>
            </a:lvl4pPr>
            <a:lvl5pPr marL="1950964" indent="0" algn="ctr">
              <a:buNone/>
              <a:defRPr>
                <a:solidFill>
                  <a:schemeClr val="tx1">
                    <a:tint val="75000"/>
                  </a:schemeClr>
                </a:solidFill>
              </a:defRPr>
            </a:lvl5pPr>
            <a:lvl6pPr marL="2438705" indent="0" algn="ctr">
              <a:buNone/>
              <a:defRPr>
                <a:solidFill>
                  <a:schemeClr val="tx1">
                    <a:tint val="75000"/>
                  </a:schemeClr>
                </a:solidFill>
              </a:defRPr>
            </a:lvl6pPr>
            <a:lvl7pPr marL="2926446" indent="0" algn="ctr">
              <a:buNone/>
              <a:defRPr>
                <a:solidFill>
                  <a:schemeClr val="tx1">
                    <a:tint val="75000"/>
                  </a:schemeClr>
                </a:solidFill>
              </a:defRPr>
            </a:lvl7pPr>
            <a:lvl8pPr marL="3414187" indent="0" algn="ctr">
              <a:buNone/>
              <a:defRPr>
                <a:solidFill>
                  <a:schemeClr val="tx1">
                    <a:tint val="75000"/>
                  </a:schemeClr>
                </a:solidFill>
              </a:defRPr>
            </a:lvl8pPr>
            <a:lvl9pPr marL="3901928" indent="0" algn="ctr">
              <a:buNone/>
              <a:defRPr>
                <a:solidFill>
                  <a:schemeClr val="tx1">
                    <a:tint val="75000"/>
                  </a:schemeClr>
                </a:solidFill>
              </a:defRPr>
            </a:lvl9pPr>
          </a:lstStyle>
          <a:p>
            <a:r>
              <a:rPr lang="en-US"/>
              <a:t>Click to edit Master subtitle style</a:t>
            </a:r>
            <a:endParaRPr lang="en-US" dirty="0"/>
          </a:p>
        </p:txBody>
      </p:sp>
      <p:sp>
        <p:nvSpPr>
          <p:cNvPr id="27" name="Rectangle 26"/>
          <p:cNvSpPr/>
          <p:nvPr userDrawn="1"/>
        </p:nvSpPr>
        <p:spPr>
          <a:xfrm>
            <a:off x="11551118" y="5858178"/>
            <a:ext cx="1301804" cy="1358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7548" tIns="48774" rIns="97548" bIns="48774" rtlCol="0" anchor="ctr"/>
          <a:lstStyle/>
          <a:p>
            <a:pPr algn="ctr"/>
            <a:endParaRPr lang="en-US" sz="1900"/>
          </a:p>
        </p:txBody>
      </p:sp>
      <p:sp>
        <p:nvSpPr>
          <p:cNvPr id="48" name="Text Placeholder 47"/>
          <p:cNvSpPr>
            <a:spLocks noGrp="1"/>
          </p:cNvSpPr>
          <p:nvPr>
            <p:ph type="body" sz="quarter" idx="10" hasCustomPrompt="1"/>
          </p:nvPr>
        </p:nvSpPr>
        <p:spPr>
          <a:xfrm>
            <a:off x="330139" y="4904200"/>
            <a:ext cx="9191140" cy="1268000"/>
          </a:xfrm>
        </p:spPr>
        <p:txBody>
          <a:bodyPr>
            <a:noAutofit/>
          </a:bodyPr>
          <a:lstStyle>
            <a:lvl1pPr marL="0" indent="0">
              <a:buNone/>
              <a:defRPr sz="1500" b="0">
                <a:solidFill>
                  <a:schemeClr val="bg2"/>
                </a:solidFill>
              </a:defRPr>
            </a:lvl1pPr>
          </a:lstStyle>
          <a:p>
            <a:pPr lvl="0"/>
            <a:r>
              <a:rPr lang="en-US" dirty="0"/>
              <a:t>Click to add Speaker / Organization / Date</a:t>
            </a:r>
          </a:p>
        </p:txBody>
      </p:sp>
      <p:pic>
        <p:nvPicPr>
          <p:cNvPr id="7" name="Picture 6">
            <a:extLst>
              <a:ext uri="{FF2B5EF4-FFF2-40B4-BE49-F238E27FC236}">
                <a16:creationId xmlns:a16="http://schemas.microsoft.com/office/drawing/2014/main" id="{AFB65AFB-FF47-442D-9BDB-15F69649DAD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30138" y="206833"/>
            <a:ext cx="1646063" cy="469433"/>
          </a:xfrm>
          <a:prstGeom prst="rect">
            <a:avLst/>
          </a:prstGeom>
        </p:spPr>
      </p:pic>
      <p:grpSp>
        <p:nvGrpSpPr>
          <p:cNvPr id="17" name="Group 16">
            <a:extLst>
              <a:ext uri="{FF2B5EF4-FFF2-40B4-BE49-F238E27FC236}">
                <a16:creationId xmlns:a16="http://schemas.microsoft.com/office/drawing/2014/main" id="{74B81FA6-8121-4387-8DE3-1086FF9463A1}"/>
              </a:ext>
            </a:extLst>
          </p:cNvPr>
          <p:cNvGrpSpPr>
            <a:grpSpLocks noChangeAspect="1"/>
          </p:cNvGrpSpPr>
          <p:nvPr userDrawn="1"/>
        </p:nvGrpSpPr>
        <p:grpSpPr>
          <a:xfrm rot="18900000">
            <a:off x="11118771" y="328214"/>
            <a:ext cx="1849740" cy="1704157"/>
            <a:chOff x="17454" y="1303"/>
            <a:chExt cx="464234" cy="427420"/>
          </a:xfrm>
        </p:grpSpPr>
        <p:pic>
          <p:nvPicPr>
            <p:cNvPr id="18" name="Graphic 3">
              <a:extLst>
                <a:ext uri="{FF2B5EF4-FFF2-40B4-BE49-F238E27FC236}">
                  <a16:creationId xmlns:a16="http://schemas.microsoft.com/office/drawing/2014/main" id="{84E6CCD5-5941-4F6D-8F5D-099833C54FD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rot="909593">
              <a:off x="208638" y="1303"/>
              <a:ext cx="273050" cy="236220"/>
            </a:xfrm>
            <a:prstGeom prst="rect">
              <a:avLst/>
            </a:prstGeom>
          </p:spPr>
        </p:pic>
        <p:pic>
          <p:nvPicPr>
            <p:cNvPr id="19" name="Graphic 4">
              <a:extLst>
                <a:ext uri="{FF2B5EF4-FFF2-40B4-BE49-F238E27FC236}">
                  <a16:creationId xmlns:a16="http://schemas.microsoft.com/office/drawing/2014/main" id="{75B42211-8914-436B-A695-0BD58352E0FF}"/>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rot="909593">
              <a:off x="17454" y="51747"/>
              <a:ext cx="273050" cy="236220"/>
            </a:xfrm>
            <a:prstGeom prst="rect">
              <a:avLst/>
            </a:prstGeom>
          </p:spPr>
        </p:pic>
        <p:pic>
          <p:nvPicPr>
            <p:cNvPr id="20" name="Graphic 11">
              <a:extLst>
                <a:ext uri="{FF2B5EF4-FFF2-40B4-BE49-F238E27FC236}">
                  <a16:creationId xmlns:a16="http://schemas.microsoft.com/office/drawing/2014/main" id="{A5511184-EFAB-4631-B049-FA9161CB89F4}"/>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rot="909593">
              <a:off x="156828" y="192503"/>
              <a:ext cx="273050" cy="236220"/>
            </a:xfrm>
            <a:prstGeom prst="rect">
              <a:avLst/>
            </a:prstGeom>
          </p:spPr>
        </p:pic>
      </p:grpSp>
    </p:spTree>
    <p:extLst>
      <p:ext uri="{BB962C8B-B14F-4D97-AF65-F5344CB8AC3E}">
        <p14:creationId xmlns:p14="http://schemas.microsoft.com/office/powerpoint/2010/main" val="388875316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812290C-5F1F-4B32-824D-953A288F333B}"/>
              </a:ext>
            </a:extLst>
          </p:cNvPr>
          <p:cNvGraphicFramePr>
            <a:graphicFrameLocks noChangeAspect="1"/>
          </p:cNvGraphicFramePr>
          <p:nvPr userDrawn="1">
            <p:custDataLst>
              <p:tags r:id="rId2"/>
            </p:custDataLst>
            <p:extLst>
              <p:ext uri="{D42A27DB-BD31-4B8C-83A1-F6EECF244321}">
                <p14:modId xmlns:p14="http://schemas.microsoft.com/office/powerpoint/2010/main" val="1172102482"/>
              </p:ext>
            </p:extLst>
          </p:nvPr>
        </p:nvGraphicFramePr>
        <p:xfrm>
          <a:off x="2116" y="1588"/>
          <a:ext cx="2117" cy="1588"/>
        </p:xfrm>
        <a:graphic>
          <a:graphicData uri="http://schemas.openxmlformats.org/presentationml/2006/ole">
            <mc:AlternateContent xmlns:mc="http://schemas.openxmlformats.org/markup-compatibility/2006">
              <mc:Choice xmlns:v="urn:schemas-microsoft-com:vml" Requires="v">
                <p:oleObj spid="_x0000_s3093" name="think-cell Slide" r:id="rId5" imgW="216" imgH="216" progId="TCLayout.ActiveDocument.1">
                  <p:embed/>
                </p:oleObj>
              </mc:Choice>
              <mc:Fallback>
                <p:oleObj name="think-cell Slide" r:id="rId5" imgW="216" imgH="216" progId="TCLayout.ActiveDocument.1">
                  <p:embed/>
                  <p:pic>
                    <p:nvPicPr>
                      <p:cNvPr id="4" name="Object 3" hidden="1">
                        <a:extLst>
                          <a:ext uri="{FF2B5EF4-FFF2-40B4-BE49-F238E27FC236}">
                            <a16:creationId xmlns:a16="http://schemas.microsoft.com/office/drawing/2014/main" id="{3812290C-5F1F-4B32-824D-953A288F333B}"/>
                          </a:ext>
                        </a:extLst>
                      </p:cNvPr>
                      <p:cNvPicPr/>
                      <p:nvPr/>
                    </p:nvPicPr>
                    <p:blipFill>
                      <a:blip r:embed="rId6"/>
                      <a:stretch>
                        <a:fillRect/>
                      </a:stretch>
                    </p:blipFill>
                    <p:spPr>
                      <a:xfrm>
                        <a:off x="2116" y="1588"/>
                        <a:ext cx="2117"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D6046D9-654B-4561-87FC-6DF9EA730F39}"/>
              </a:ext>
            </a:extLst>
          </p:cNvPr>
          <p:cNvSpPr/>
          <p:nvPr userDrawn="1">
            <p:custDataLst>
              <p:tags r:id="rId3"/>
            </p:custDataLst>
          </p:nvPr>
        </p:nvSpPr>
        <p:spPr>
          <a:xfrm>
            <a:off x="0" y="0"/>
            <a:ext cx="211598"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6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idx="1"/>
          </p:nvPr>
        </p:nvSpPr>
        <p:spPr>
          <a:xfrm>
            <a:off x="340170" y="1960563"/>
            <a:ext cx="12338601" cy="4207633"/>
          </a:xfrm>
        </p:spPr>
        <p:txBody>
          <a:bodyPr/>
          <a:lstStyle>
            <a:lvl1pPr marL="233363" indent="-233363">
              <a:defRPr sz="1600">
                <a:solidFill>
                  <a:schemeClr val="bg2">
                    <a:lumMod val="50000"/>
                  </a:schemeClr>
                </a:solidFill>
              </a:defRPr>
            </a:lvl1pPr>
            <a:lvl2pPr marL="457200" indent="-223838">
              <a:defRPr sz="1600">
                <a:solidFill>
                  <a:schemeClr val="bg2">
                    <a:lumMod val="50000"/>
                  </a:schemeClr>
                </a:solidFill>
              </a:defRPr>
            </a:lvl2pPr>
          </a:lstStyle>
          <a:p>
            <a:pPr lvl="0"/>
            <a:r>
              <a:rPr lang="en-US"/>
              <a:t>Edit Master text styles</a:t>
            </a:r>
          </a:p>
          <a:p>
            <a:pPr lvl="1"/>
            <a:r>
              <a:rPr lang="en-US"/>
              <a:t>Second level</a:t>
            </a:r>
          </a:p>
        </p:txBody>
      </p:sp>
      <p:sp>
        <p:nvSpPr>
          <p:cNvPr id="5" name="Content Placeholder 4"/>
          <p:cNvSpPr>
            <a:spLocks noGrp="1"/>
          </p:cNvSpPr>
          <p:nvPr>
            <p:ph sz="quarter" idx="10"/>
          </p:nvPr>
        </p:nvSpPr>
        <p:spPr>
          <a:xfrm>
            <a:off x="340169" y="2486026"/>
            <a:ext cx="3656410" cy="3686175"/>
          </a:xfrm>
        </p:spPr>
        <p:txBody>
          <a:bodyPr tIns="91440"/>
          <a:lstStyle>
            <a:lvl1pPr marL="137160" indent="-137160">
              <a:lnSpc>
                <a:spcPct val="114000"/>
              </a:lnSpc>
              <a:spcBef>
                <a:spcPts val="0"/>
              </a:spcBef>
              <a:defRPr sz="1400">
                <a:solidFill>
                  <a:schemeClr val="bg2">
                    <a:lumMod val="50000"/>
                  </a:schemeClr>
                </a:solidFill>
              </a:defRPr>
            </a:lvl1pPr>
            <a:lvl2pPr marL="320040" indent="-182880">
              <a:lnSpc>
                <a:spcPct val="114000"/>
              </a:lnSpc>
              <a:spcBef>
                <a:spcPts val="0"/>
              </a:spcBef>
              <a:buFont typeface="Arial" panose="020B0604020202020204" pitchFamily="34" charset="0"/>
              <a:buChar char="-"/>
              <a:defRPr sz="1400">
                <a:solidFill>
                  <a:schemeClr val="bg2">
                    <a:lumMod val="50000"/>
                  </a:schemeClr>
                </a:solidFill>
              </a:defRPr>
            </a:lvl2pPr>
            <a:lvl3pPr marL="585216" indent="-173736">
              <a:lnSpc>
                <a:spcPct val="114000"/>
              </a:lnSpc>
              <a:spcBef>
                <a:spcPts val="0"/>
              </a:spcBef>
              <a:defRPr sz="1200"/>
            </a:lvl3pPr>
            <a:lvl4pPr>
              <a:lnSpc>
                <a:spcPct val="114000"/>
              </a:lnSpc>
              <a:spcBef>
                <a:spcPts val="0"/>
              </a:spcBef>
              <a:defRPr sz="1300"/>
            </a:lvl4pPr>
            <a:lvl5pPr>
              <a:lnSpc>
                <a:spcPct val="114000"/>
              </a:lnSpc>
              <a:spcBef>
                <a:spcPts val="0"/>
              </a:spcBef>
              <a:defRPr sz="1300"/>
            </a:lvl5pPr>
          </a:lstStyle>
          <a:p>
            <a:pPr lvl="0"/>
            <a:r>
              <a:rPr lang="en-US"/>
              <a:t>Edit Master text styles</a:t>
            </a:r>
          </a:p>
          <a:p>
            <a:pPr lvl="1"/>
            <a:r>
              <a:rPr lang="en-US"/>
              <a:t>Second level</a:t>
            </a:r>
          </a:p>
        </p:txBody>
      </p:sp>
      <p:sp>
        <p:nvSpPr>
          <p:cNvPr id="6" name="Content Placeholder 4"/>
          <p:cNvSpPr>
            <a:spLocks noGrp="1"/>
          </p:cNvSpPr>
          <p:nvPr>
            <p:ph sz="quarter" idx="11"/>
          </p:nvPr>
        </p:nvSpPr>
        <p:spPr>
          <a:xfrm>
            <a:off x="9022360" y="2486026"/>
            <a:ext cx="3656410" cy="3686175"/>
          </a:xfrm>
        </p:spPr>
        <p:txBody>
          <a:bodyPr tIns="91440"/>
          <a:lstStyle>
            <a:lvl1pPr marL="137160" indent="-137160">
              <a:defRPr sz="1400">
                <a:solidFill>
                  <a:schemeClr val="bg2">
                    <a:lumMod val="50000"/>
                  </a:schemeClr>
                </a:solidFill>
              </a:defRPr>
            </a:lvl1pPr>
            <a:lvl2pPr marL="274320" indent="-182880">
              <a:buFont typeface="Arial" panose="020B0604020202020204" pitchFamily="34" charset="0"/>
              <a:buChar char="-"/>
              <a:defRPr sz="1400">
                <a:solidFill>
                  <a:schemeClr val="bg2">
                    <a:lumMod val="50000"/>
                  </a:schemeClr>
                </a:solidFill>
              </a:defRPr>
            </a:lvl2pPr>
            <a:lvl3pPr marL="585216" indent="-173736">
              <a:defRPr sz="1200"/>
            </a:lvl3pPr>
            <a:lvl4pPr>
              <a:defRPr sz="1300"/>
            </a:lvl4pPr>
            <a:lvl5pPr>
              <a:defRPr sz="1300"/>
            </a:lvl5pPr>
          </a:lstStyle>
          <a:p>
            <a:pPr lvl="0"/>
            <a:r>
              <a:rPr lang="en-US"/>
              <a:t>Edit Master text styles</a:t>
            </a:r>
          </a:p>
          <a:p>
            <a:pPr lvl="1"/>
            <a:r>
              <a:rPr lang="en-US"/>
              <a:t>Second level</a:t>
            </a:r>
          </a:p>
        </p:txBody>
      </p:sp>
      <p:sp>
        <p:nvSpPr>
          <p:cNvPr id="7" name="Content Placeholder 4"/>
          <p:cNvSpPr>
            <a:spLocks noGrp="1"/>
          </p:cNvSpPr>
          <p:nvPr>
            <p:ph sz="quarter" idx="12"/>
          </p:nvPr>
        </p:nvSpPr>
        <p:spPr>
          <a:xfrm>
            <a:off x="4681265" y="2486026"/>
            <a:ext cx="3656410" cy="3686175"/>
          </a:xfrm>
        </p:spPr>
        <p:txBody>
          <a:bodyPr tIns="91440"/>
          <a:lstStyle>
            <a:lvl1pPr marL="136525" indent="-136525" algn="l" defTabSz="975482" rtl="0" eaLnBrk="1" latinLnBrk="0" hangingPunct="1">
              <a:lnSpc>
                <a:spcPct val="114000"/>
              </a:lnSpc>
              <a:spcBef>
                <a:spcPts val="0"/>
              </a:spcBef>
              <a:buClr>
                <a:schemeClr val="tx1"/>
              </a:buClr>
              <a:buSzPct val="120000"/>
              <a:buFont typeface="Arial" panose="020B0604020202020204" pitchFamily="34" charset="0"/>
              <a:defRPr lang="en-US" sz="1400" b="0" kern="1200" dirty="0">
                <a:solidFill>
                  <a:schemeClr val="bg2">
                    <a:lumMod val="50000"/>
                  </a:schemeClr>
                </a:solidFill>
                <a:latin typeface="Arial" panose="020B0604020202020204" pitchFamily="34" charset="0"/>
                <a:ea typeface="+mn-ea"/>
                <a:cs typeface="+mn-cs"/>
              </a:defRPr>
            </a:lvl1pPr>
            <a:lvl2pPr marL="274320" indent="-182880" algn="l" defTabSz="975482" rtl="0" eaLnBrk="1" latinLnBrk="0" hangingPunct="1">
              <a:lnSpc>
                <a:spcPct val="114000"/>
              </a:lnSpc>
              <a:spcBef>
                <a:spcPts val="0"/>
              </a:spcBef>
              <a:buClr>
                <a:schemeClr val="tx1"/>
              </a:buClr>
              <a:buSzPct val="120000"/>
              <a:buFont typeface="Arial" panose="020B0604020202020204" pitchFamily="34" charset="0"/>
              <a:buChar char="-"/>
              <a:defRPr lang="en-US" sz="1400" b="0" kern="1200" dirty="0">
                <a:solidFill>
                  <a:schemeClr val="bg2">
                    <a:lumMod val="50000"/>
                  </a:schemeClr>
                </a:solidFill>
                <a:latin typeface="Arial" panose="020B0604020202020204" pitchFamily="34" charset="0"/>
                <a:ea typeface="+mn-ea"/>
                <a:cs typeface="+mn-cs"/>
              </a:defRPr>
            </a:lvl2pPr>
            <a:lvl3pPr marL="585216" indent="-173736">
              <a:lnSpc>
                <a:spcPct val="114000"/>
              </a:lnSpc>
              <a:spcBef>
                <a:spcPts val="0"/>
              </a:spcBef>
              <a:defRPr sz="1200"/>
            </a:lvl3pPr>
            <a:lvl4pPr>
              <a:lnSpc>
                <a:spcPct val="114000"/>
              </a:lnSpc>
              <a:spcBef>
                <a:spcPts val="0"/>
              </a:spcBef>
              <a:defRPr sz="1300"/>
            </a:lvl4pPr>
            <a:lvl5pPr>
              <a:lnSpc>
                <a:spcPct val="114000"/>
              </a:lnSpc>
              <a:spcBef>
                <a:spcPts val="0"/>
              </a:spcBef>
              <a:defRPr sz="1300"/>
            </a:lvl5pPr>
          </a:lstStyle>
          <a:p>
            <a:pPr lvl="0"/>
            <a:r>
              <a:rPr lang="en-US"/>
              <a:t>Edit Master text styles</a:t>
            </a:r>
          </a:p>
          <a:p>
            <a:pPr lvl="1"/>
            <a:r>
              <a:rPr lang="en-US"/>
              <a:t>Second level</a:t>
            </a:r>
          </a:p>
        </p:txBody>
      </p:sp>
      <p:sp>
        <p:nvSpPr>
          <p:cNvPr id="9" name="Title Placeholder 1">
            <a:extLst>
              <a:ext uri="{FF2B5EF4-FFF2-40B4-BE49-F238E27FC236}">
                <a16:creationId xmlns:a16="http://schemas.microsoft.com/office/drawing/2014/main" id="{1D9A9699-A38C-43B2-B45D-777BE12A8493}"/>
              </a:ext>
            </a:extLst>
          </p:cNvPr>
          <p:cNvSpPr>
            <a:spLocks noGrp="1"/>
          </p:cNvSpPr>
          <p:nvPr>
            <p:ph type="title"/>
          </p:nvPr>
        </p:nvSpPr>
        <p:spPr>
          <a:xfrm>
            <a:off x="340170" y="879664"/>
            <a:ext cx="12338601" cy="796736"/>
          </a:xfrm>
          <a:prstGeom prst="rect">
            <a:avLst/>
          </a:prstGeom>
        </p:spPr>
        <p:txBody>
          <a:bodyPr vert="horz" lIns="0" tIns="0" rIns="0" bIns="48774" rtlCol="0" anchor="b" anchorCtr="0">
            <a:noAutofit/>
          </a:bodyPr>
          <a:lstStyle/>
          <a:p>
            <a:r>
              <a:rPr lang="en-US"/>
              <a:t>Click to edit Master title style</a:t>
            </a:r>
            <a:endParaRPr lang="en-US" dirty="0"/>
          </a:p>
        </p:txBody>
      </p:sp>
    </p:spTree>
    <p:extLst>
      <p:ext uri="{BB962C8B-B14F-4D97-AF65-F5344CB8AC3E}">
        <p14:creationId xmlns:p14="http://schemas.microsoft.com/office/powerpoint/2010/main" val="79751614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5E987C8-4F07-4F6F-A456-833539496F45}"/>
              </a:ext>
            </a:extLst>
          </p:cNvPr>
          <p:cNvGraphicFramePr>
            <a:graphicFrameLocks noChangeAspect="1"/>
          </p:cNvGraphicFramePr>
          <p:nvPr userDrawn="1">
            <p:custDataLst>
              <p:tags r:id="rId2"/>
            </p:custDataLst>
            <p:extLst>
              <p:ext uri="{D42A27DB-BD31-4B8C-83A1-F6EECF244321}">
                <p14:modId xmlns:p14="http://schemas.microsoft.com/office/powerpoint/2010/main" val="1386248012"/>
              </p:ext>
            </p:extLst>
          </p:nvPr>
        </p:nvGraphicFramePr>
        <p:xfrm>
          <a:off x="2116" y="1588"/>
          <a:ext cx="2117" cy="1588"/>
        </p:xfrm>
        <a:graphic>
          <a:graphicData uri="http://schemas.openxmlformats.org/presentationml/2006/ole">
            <mc:AlternateContent xmlns:mc="http://schemas.openxmlformats.org/markup-compatibility/2006">
              <mc:Choice xmlns:v="urn:schemas-microsoft-com:vml" Requires="v">
                <p:oleObj spid="_x0000_s4117" name="think-cell Slide" r:id="rId5" imgW="216" imgH="216" progId="TCLayout.ActiveDocument.1">
                  <p:embed/>
                </p:oleObj>
              </mc:Choice>
              <mc:Fallback>
                <p:oleObj name="think-cell Slide" r:id="rId5" imgW="216" imgH="216" progId="TCLayout.ActiveDocument.1">
                  <p:embed/>
                  <p:pic>
                    <p:nvPicPr>
                      <p:cNvPr id="9" name="Object 8" hidden="1">
                        <a:extLst>
                          <a:ext uri="{FF2B5EF4-FFF2-40B4-BE49-F238E27FC236}">
                            <a16:creationId xmlns:a16="http://schemas.microsoft.com/office/drawing/2014/main" id="{95E987C8-4F07-4F6F-A456-833539496F45}"/>
                          </a:ext>
                        </a:extLst>
                      </p:cNvPr>
                      <p:cNvPicPr/>
                      <p:nvPr/>
                    </p:nvPicPr>
                    <p:blipFill>
                      <a:blip r:embed="rId6"/>
                      <a:stretch>
                        <a:fillRect/>
                      </a:stretch>
                    </p:blipFill>
                    <p:spPr>
                      <a:xfrm>
                        <a:off x="2116"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53FA6A3-438D-451C-BEBD-0EA60D35D940}"/>
              </a:ext>
            </a:extLst>
          </p:cNvPr>
          <p:cNvSpPr/>
          <p:nvPr userDrawn="1">
            <p:custDataLst>
              <p:tags r:id="rId3"/>
            </p:custDataLst>
          </p:nvPr>
        </p:nvSpPr>
        <p:spPr>
          <a:xfrm>
            <a:off x="0" y="0"/>
            <a:ext cx="211598"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600" b="1" i="0" baseline="0" dirty="0">
              <a:latin typeface="Arial" panose="020B0604020202020204" pitchFamily="34" charset="0"/>
              <a:ea typeface="+mj-ea"/>
              <a:cs typeface="+mj-cs"/>
              <a:sym typeface="Arial" panose="020B0604020202020204" pitchFamily="34" charset="0"/>
            </a:endParaRPr>
          </a:p>
        </p:txBody>
      </p:sp>
      <p:sp>
        <p:nvSpPr>
          <p:cNvPr id="18" name="Rectangle 17">
            <a:extLst>
              <a:ext uri="{FF2B5EF4-FFF2-40B4-BE49-F238E27FC236}">
                <a16:creationId xmlns:a16="http://schemas.microsoft.com/office/drawing/2014/main" id="{D5BF4DC5-25B6-45E7-AF1F-ADF99DB2984C}"/>
              </a:ext>
            </a:extLst>
          </p:cNvPr>
          <p:cNvSpPr/>
          <p:nvPr userDrawn="1"/>
        </p:nvSpPr>
        <p:spPr>
          <a:xfrm>
            <a:off x="84" y="0"/>
            <a:ext cx="13004631"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7548" tIns="48774" rIns="97548" bIns="48774" rtlCol="0" anchor="ctr"/>
          <a:lstStyle/>
          <a:p>
            <a:pPr algn="ctr"/>
            <a:endParaRPr lang="en-US" sz="1900"/>
          </a:p>
        </p:txBody>
      </p:sp>
      <p:sp>
        <p:nvSpPr>
          <p:cNvPr id="2" name="Title 1"/>
          <p:cNvSpPr>
            <a:spLocks noGrp="1"/>
          </p:cNvSpPr>
          <p:nvPr>
            <p:ph type="title"/>
          </p:nvPr>
        </p:nvSpPr>
        <p:spPr>
          <a:xfrm>
            <a:off x="306817" y="2529054"/>
            <a:ext cx="11454001" cy="400110"/>
          </a:xfrm>
        </p:spPr>
        <p:txBody>
          <a:bodyPr wrap="square" tIns="0" bIns="0" anchor="t">
            <a:spAutoFit/>
          </a:bodyPr>
          <a:lstStyle>
            <a:lvl1pPr algn="l">
              <a:defRPr sz="2600" b="1" cap="none" baseline="0"/>
            </a:lvl1pPr>
          </a:lstStyle>
          <a:p>
            <a:r>
              <a:rPr lang="en-US"/>
              <a:t>Click to edit Master title style</a:t>
            </a:r>
            <a:endParaRPr lang="en-US" dirty="0"/>
          </a:p>
        </p:txBody>
      </p:sp>
      <p:sp>
        <p:nvSpPr>
          <p:cNvPr id="3" name="Rectangle 2"/>
          <p:cNvSpPr/>
          <p:nvPr userDrawn="1"/>
        </p:nvSpPr>
        <p:spPr>
          <a:xfrm>
            <a:off x="11601307" y="105207"/>
            <a:ext cx="1301804" cy="1167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7548" tIns="48774" rIns="97548" bIns="48774" rtlCol="0" anchor="ctr"/>
          <a:lstStyle/>
          <a:p>
            <a:pPr algn="ctr"/>
            <a:endParaRPr lang="en-US" sz="1900"/>
          </a:p>
        </p:txBody>
      </p:sp>
      <p:grpSp>
        <p:nvGrpSpPr>
          <p:cNvPr id="16" name="Group 15">
            <a:extLst>
              <a:ext uri="{FF2B5EF4-FFF2-40B4-BE49-F238E27FC236}">
                <a16:creationId xmlns:a16="http://schemas.microsoft.com/office/drawing/2014/main" id="{A914E333-5364-48CD-AA85-8B8827535BA4}"/>
              </a:ext>
            </a:extLst>
          </p:cNvPr>
          <p:cNvGrpSpPr>
            <a:grpSpLocks noChangeAspect="1"/>
          </p:cNvGrpSpPr>
          <p:nvPr userDrawn="1"/>
        </p:nvGrpSpPr>
        <p:grpSpPr>
          <a:xfrm rot="18900000">
            <a:off x="11118771" y="328214"/>
            <a:ext cx="1849740" cy="1704157"/>
            <a:chOff x="17454" y="1303"/>
            <a:chExt cx="464234" cy="427420"/>
          </a:xfrm>
        </p:grpSpPr>
        <p:pic>
          <p:nvPicPr>
            <p:cNvPr id="17" name="Graphic 3">
              <a:extLst>
                <a:ext uri="{FF2B5EF4-FFF2-40B4-BE49-F238E27FC236}">
                  <a16:creationId xmlns:a16="http://schemas.microsoft.com/office/drawing/2014/main" id="{282E0BAA-C314-41BE-93BB-B416916A561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rot="909593">
              <a:off x="208638" y="1303"/>
              <a:ext cx="273050" cy="236220"/>
            </a:xfrm>
            <a:prstGeom prst="rect">
              <a:avLst/>
            </a:prstGeom>
          </p:spPr>
        </p:pic>
        <p:pic>
          <p:nvPicPr>
            <p:cNvPr id="19" name="Graphic 4">
              <a:extLst>
                <a:ext uri="{FF2B5EF4-FFF2-40B4-BE49-F238E27FC236}">
                  <a16:creationId xmlns:a16="http://schemas.microsoft.com/office/drawing/2014/main" id="{341499A5-F978-415F-B0C8-55ABF6E488C8}"/>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rot="909593">
              <a:off x="17454" y="51747"/>
              <a:ext cx="273050" cy="236220"/>
            </a:xfrm>
            <a:prstGeom prst="rect">
              <a:avLst/>
            </a:prstGeom>
          </p:spPr>
        </p:pic>
        <p:pic>
          <p:nvPicPr>
            <p:cNvPr id="20" name="Graphic 11">
              <a:extLst>
                <a:ext uri="{FF2B5EF4-FFF2-40B4-BE49-F238E27FC236}">
                  <a16:creationId xmlns:a16="http://schemas.microsoft.com/office/drawing/2014/main" id="{F237F2DB-DF94-4361-AC5B-861DF9990326}"/>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rot="909593">
              <a:off x="156828" y="192503"/>
              <a:ext cx="273050" cy="236220"/>
            </a:xfrm>
            <a:prstGeom prst="rect">
              <a:avLst/>
            </a:prstGeom>
          </p:spPr>
        </p:pic>
      </p:grpSp>
    </p:spTree>
    <p:extLst>
      <p:ext uri="{BB962C8B-B14F-4D97-AF65-F5344CB8AC3E}">
        <p14:creationId xmlns:p14="http://schemas.microsoft.com/office/powerpoint/2010/main" val="3394730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3" name="Rectangle 2"/>
          <p:cNvSpPr/>
          <p:nvPr userDrawn="1"/>
        </p:nvSpPr>
        <p:spPr>
          <a:xfrm>
            <a:off x="84" y="0"/>
            <a:ext cx="13004631" cy="731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7548" tIns="48774" rIns="97548" bIns="48774" rtlCol="0" anchor="ctr"/>
          <a:lstStyle/>
          <a:p>
            <a:pPr algn="ctr"/>
            <a:endParaRPr lang="en-US" sz="1900"/>
          </a:p>
        </p:txBody>
      </p:sp>
      <p:pic>
        <p:nvPicPr>
          <p:cNvPr id="4" name="Picture 3">
            <a:extLst>
              <a:ext uri="{FF2B5EF4-FFF2-40B4-BE49-F238E27FC236}">
                <a16:creationId xmlns:a16="http://schemas.microsoft.com/office/drawing/2014/main" id="{F667E83C-8D72-4F87-B17B-D5C220AFB8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0200" y="6324600"/>
            <a:ext cx="2447647" cy="698033"/>
          </a:xfrm>
          <a:prstGeom prst="rect">
            <a:avLst/>
          </a:prstGeom>
        </p:spPr>
      </p:pic>
    </p:spTree>
    <p:extLst>
      <p:ext uri="{BB962C8B-B14F-4D97-AF65-F5344CB8AC3E}">
        <p14:creationId xmlns:p14="http://schemas.microsoft.com/office/powerpoint/2010/main" val="3432424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289600" y="2573369"/>
            <a:ext cx="5064960" cy="216832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5120"/>
            </a:lvl1pPr>
            <a:lvl2pPr lvl="1" algn="ctr">
              <a:spcBef>
                <a:spcPts val="0"/>
              </a:spcBef>
              <a:spcAft>
                <a:spcPts val="0"/>
              </a:spcAft>
              <a:buSzPts val="5200"/>
              <a:buNone/>
              <a:defRPr sz="7395"/>
            </a:lvl2pPr>
            <a:lvl3pPr lvl="2" algn="ctr">
              <a:spcBef>
                <a:spcPts val="0"/>
              </a:spcBef>
              <a:spcAft>
                <a:spcPts val="0"/>
              </a:spcAft>
              <a:buSzPts val="5200"/>
              <a:buNone/>
              <a:defRPr sz="7395"/>
            </a:lvl3pPr>
            <a:lvl4pPr lvl="3" algn="ctr">
              <a:spcBef>
                <a:spcPts val="0"/>
              </a:spcBef>
              <a:spcAft>
                <a:spcPts val="0"/>
              </a:spcAft>
              <a:buSzPts val="5200"/>
              <a:buNone/>
              <a:defRPr sz="7395"/>
            </a:lvl4pPr>
            <a:lvl5pPr lvl="4" algn="ctr">
              <a:spcBef>
                <a:spcPts val="0"/>
              </a:spcBef>
              <a:spcAft>
                <a:spcPts val="0"/>
              </a:spcAft>
              <a:buSzPts val="5200"/>
              <a:buNone/>
              <a:defRPr sz="7395"/>
            </a:lvl5pPr>
            <a:lvl6pPr lvl="5" algn="ctr">
              <a:spcBef>
                <a:spcPts val="0"/>
              </a:spcBef>
              <a:spcAft>
                <a:spcPts val="0"/>
              </a:spcAft>
              <a:buSzPts val="5200"/>
              <a:buNone/>
              <a:defRPr sz="7395"/>
            </a:lvl6pPr>
            <a:lvl7pPr lvl="6" algn="ctr">
              <a:spcBef>
                <a:spcPts val="0"/>
              </a:spcBef>
              <a:spcAft>
                <a:spcPts val="0"/>
              </a:spcAft>
              <a:buSzPts val="5200"/>
              <a:buNone/>
              <a:defRPr sz="7395"/>
            </a:lvl7pPr>
            <a:lvl8pPr lvl="7" algn="ctr">
              <a:spcBef>
                <a:spcPts val="0"/>
              </a:spcBef>
              <a:spcAft>
                <a:spcPts val="0"/>
              </a:spcAft>
              <a:buSzPts val="5200"/>
              <a:buNone/>
              <a:defRPr sz="7395"/>
            </a:lvl8pPr>
            <a:lvl9pPr lvl="8" algn="ctr">
              <a:spcBef>
                <a:spcPts val="0"/>
              </a:spcBef>
              <a:spcAft>
                <a:spcPts val="0"/>
              </a:spcAft>
              <a:buSzPts val="5200"/>
              <a:buNone/>
              <a:defRPr sz="7395"/>
            </a:lvl9pPr>
          </a:lstStyle>
          <a:p>
            <a:endParaRPr/>
          </a:p>
        </p:txBody>
      </p:sp>
      <p:sp>
        <p:nvSpPr>
          <p:cNvPr id="11" name="Google Shape;11;p2"/>
          <p:cNvSpPr txBox="1">
            <a:spLocks noGrp="1"/>
          </p:cNvSpPr>
          <p:nvPr>
            <p:ph type="subTitle" idx="1"/>
          </p:nvPr>
        </p:nvSpPr>
        <p:spPr>
          <a:xfrm>
            <a:off x="7289600" y="4731591"/>
            <a:ext cx="4046933" cy="1486507"/>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a:solidFill>
                  <a:schemeClr val="dk1"/>
                </a:solidFill>
                <a:latin typeface="Roboto"/>
                <a:ea typeface="Roboto"/>
                <a:cs typeface="Roboto"/>
                <a:sym typeface="Roboto"/>
              </a:defRPr>
            </a:lvl1pPr>
            <a:lvl2pPr lvl="1" rtl="0">
              <a:spcBef>
                <a:spcPts val="2276"/>
              </a:spcBef>
              <a:spcAft>
                <a:spcPts val="0"/>
              </a:spcAft>
              <a:buSzPts val="1400"/>
              <a:buNone/>
              <a:defRPr/>
            </a:lvl2pPr>
            <a:lvl3pPr lvl="2" rtl="0">
              <a:spcBef>
                <a:spcPts val="2276"/>
              </a:spcBef>
              <a:spcAft>
                <a:spcPts val="0"/>
              </a:spcAft>
              <a:buSzPts val="1400"/>
              <a:buNone/>
              <a:defRPr/>
            </a:lvl3pPr>
            <a:lvl4pPr lvl="3" rtl="0">
              <a:spcBef>
                <a:spcPts val="2276"/>
              </a:spcBef>
              <a:spcAft>
                <a:spcPts val="0"/>
              </a:spcAft>
              <a:buSzPts val="1400"/>
              <a:buNone/>
              <a:defRPr/>
            </a:lvl4pPr>
            <a:lvl5pPr lvl="4" rtl="0">
              <a:spcBef>
                <a:spcPts val="2276"/>
              </a:spcBef>
              <a:spcAft>
                <a:spcPts val="0"/>
              </a:spcAft>
              <a:buSzPts val="1400"/>
              <a:buNone/>
              <a:defRPr/>
            </a:lvl5pPr>
            <a:lvl6pPr lvl="5" rtl="0">
              <a:spcBef>
                <a:spcPts val="2276"/>
              </a:spcBef>
              <a:spcAft>
                <a:spcPts val="0"/>
              </a:spcAft>
              <a:buSzPts val="1400"/>
              <a:buNone/>
              <a:defRPr/>
            </a:lvl6pPr>
            <a:lvl7pPr lvl="6" rtl="0">
              <a:spcBef>
                <a:spcPts val="2276"/>
              </a:spcBef>
              <a:spcAft>
                <a:spcPts val="0"/>
              </a:spcAft>
              <a:buSzPts val="1400"/>
              <a:buNone/>
              <a:defRPr/>
            </a:lvl7pPr>
            <a:lvl8pPr lvl="7" rtl="0">
              <a:spcBef>
                <a:spcPts val="2276"/>
              </a:spcBef>
              <a:spcAft>
                <a:spcPts val="0"/>
              </a:spcAft>
              <a:buSzPts val="1400"/>
              <a:buNone/>
              <a:defRPr/>
            </a:lvl8pPr>
            <a:lvl9pPr lvl="8" rtl="0">
              <a:spcBef>
                <a:spcPts val="2276"/>
              </a:spcBef>
              <a:spcAft>
                <a:spcPts val="2276"/>
              </a:spcAft>
              <a:buSzPts val="1400"/>
              <a:buNone/>
              <a:defRPr/>
            </a:lvl9pPr>
          </a:lstStyle>
          <a:p>
            <a:endParaRPr/>
          </a:p>
        </p:txBody>
      </p:sp>
    </p:spTree>
    <p:extLst>
      <p:ext uri="{BB962C8B-B14F-4D97-AF65-F5344CB8AC3E}">
        <p14:creationId xmlns:p14="http://schemas.microsoft.com/office/powerpoint/2010/main" val="2441082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4"/>
        <p:cNvGrpSpPr/>
        <p:nvPr/>
      </p:nvGrpSpPr>
      <p:grpSpPr>
        <a:xfrm>
          <a:off x="0" y="0"/>
          <a:ext cx="0" cy="0"/>
          <a:chOff x="0" y="0"/>
          <a:chExt cx="0" cy="0"/>
        </a:xfrm>
      </p:grpSpPr>
      <p:sp>
        <p:nvSpPr>
          <p:cNvPr id="35" name="Google Shape;35;p9"/>
          <p:cNvSpPr/>
          <p:nvPr/>
        </p:nvSpPr>
        <p:spPr>
          <a:xfrm>
            <a:off x="6502400" y="-178"/>
            <a:ext cx="6502400" cy="7315200"/>
          </a:xfrm>
          <a:prstGeom prst="rect">
            <a:avLst/>
          </a:prstGeom>
          <a:solidFill>
            <a:schemeClr val="lt2"/>
          </a:solidFill>
          <a:ln>
            <a:noFill/>
          </a:ln>
        </p:spPr>
        <p:txBody>
          <a:bodyPr spcFirstLastPara="1" wrap="square" lIns="130027" tIns="130027" rIns="130027" bIns="130027" anchor="ctr" anchorCtr="0">
            <a:noAutofit/>
          </a:bodyPr>
          <a:lstStyle/>
          <a:p>
            <a:pPr marL="0" lvl="0" indent="0" algn="l" rtl="0">
              <a:spcBef>
                <a:spcPts val="0"/>
              </a:spcBef>
              <a:spcAft>
                <a:spcPts val="0"/>
              </a:spcAft>
              <a:buNone/>
            </a:pPr>
            <a:endParaRPr sz="2702"/>
          </a:p>
        </p:txBody>
      </p:sp>
      <p:sp>
        <p:nvSpPr>
          <p:cNvPr id="36" name="Google Shape;36;p9"/>
          <p:cNvSpPr txBox="1">
            <a:spLocks noGrp="1"/>
          </p:cNvSpPr>
          <p:nvPr>
            <p:ph type="title"/>
          </p:nvPr>
        </p:nvSpPr>
        <p:spPr>
          <a:xfrm>
            <a:off x="377600" y="1753849"/>
            <a:ext cx="5753173" cy="210816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973"/>
            </a:lvl1pPr>
            <a:lvl2pPr lvl="1" algn="ctr">
              <a:spcBef>
                <a:spcPts val="0"/>
              </a:spcBef>
              <a:spcAft>
                <a:spcPts val="0"/>
              </a:spcAft>
              <a:buSzPts val="4200"/>
              <a:buNone/>
              <a:defRPr sz="5973"/>
            </a:lvl2pPr>
            <a:lvl3pPr lvl="2" algn="ctr">
              <a:spcBef>
                <a:spcPts val="0"/>
              </a:spcBef>
              <a:spcAft>
                <a:spcPts val="0"/>
              </a:spcAft>
              <a:buSzPts val="4200"/>
              <a:buNone/>
              <a:defRPr sz="5973"/>
            </a:lvl3pPr>
            <a:lvl4pPr lvl="3" algn="ctr">
              <a:spcBef>
                <a:spcPts val="0"/>
              </a:spcBef>
              <a:spcAft>
                <a:spcPts val="0"/>
              </a:spcAft>
              <a:buSzPts val="4200"/>
              <a:buNone/>
              <a:defRPr sz="5973"/>
            </a:lvl4pPr>
            <a:lvl5pPr lvl="4" algn="ctr">
              <a:spcBef>
                <a:spcPts val="0"/>
              </a:spcBef>
              <a:spcAft>
                <a:spcPts val="0"/>
              </a:spcAft>
              <a:buSzPts val="4200"/>
              <a:buNone/>
              <a:defRPr sz="5973"/>
            </a:lvl5pPr>
            <a:lvl6pPr lvl="5" algn="ctr">
              <a:spcBef>
                <a:spcPts val="0"/>
              </a:spcBef>
              <a:spcAft>
                <a:spcPts val="0"/>
              </a:spcAft>
              <a:buSzPts val="4200"/>
              <a:buNone/>
              <a:defRPr sz="5973"/>
            </a:lvl6pPr>
            <a:lvl7pPr lvl="6" algn="ctr">
              <a:spcBef>
                <a:spcPts val="0"/>
              </a:spcBef>
              <a:spcAft>
                <a:spcPts val="0"/>
              </a:spcAft>
              <a:buSzPts val="4200"/>
              <a:buNone/>
              <a:defRPr sz="5973"/>
            </a:lvl7pPr>
            <a:lvl8pPr lvl="7" algn="ctr">
              <a:spcBef>
                <a:spcPts val="0"/>
              </a:spcBef>
              <a:spcAft>
                <a:spcPts val="0"/>
              </a:spcAft>
              <a:buSzPts val="4200"/>
              <a:buNone/>
              <a:defRPr sz="5973"/>
            </a:lvl8pPr>
            <a:lvl9pPr lvl="8" algn="ctr">
              <a:spcBef>
                <a:spcPts val="0"/>
              </a:spcBef>
              <a:spcAft>
                <a:spcPts val="0"/>
              </a:spcAft>
              <a:buSzPts val="4200"/>
              <a:buNone/>
              <a:defRPr sz="5973"/>
            </a:lvl9pPr>
          </a:lstStyle>
          <a:p>
            <a:endParaRPr/>
          </a:p>
        </p:txBody>
      </p:sp>
      <p:sp>
        <p:nvSpPr>
          <p:cNvPr id="37" name="Google Shape;37;p9"/>
          <p:cNvSpPr txBox="1">
            <a:spLocks noGrp="1"/>
          </p:cNvSpPr>
          <p:nvPr>
            <p:ph type="subTitle" idx="1"/>
          </p:nvPr>
        </p:nvSpPr>
        <p:spPr>
          <a:xfrm>
            <a:off x="377600" y="3986595"/>
            <a:ext cx="5753173" cy="1756587"/>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987"/>
            </a:lvl1pPr>
            <a:lvl2pPr lvl="1" algn="ctr">
              <a:lnSpc>
                <a:spcPct val="100000"/>
              </a:lnSpc>
              <a:spcBef>
                <a:spcPts val="0"/>
              </a:spcBef>
              <a:spcAft>
                <a:spcPts val="0"/>
              </a:spcAft>
              <a:buSzPts val="2100"/>
              <a:buNone/>
              <a:defRPr sz="2987"/>
            </a:lvl2pPr>
            <a:lvl3pPr lvl="2" algn="ctr">
              <a:lnSpc>
                <a:spcPct val="100000"/>
              </a:lnSpc>
              <a:spcBef>
                <a:spcPts val="0"/>
              </a:spcBef>
              <a:spcAft>
                <a:spcPts val="0"/>
              </a:spcAft>
              <a:buSzPts val="2100"/>
              <a:buNone/>
              <a:defRPr sz="2987"/>
            </a:lvl3pPr>
            <a:lvl4pPr lvl="3" algn="ctr">
              <a:lnSpc>
                <a:spcPct val="100000"/>
              </a:lnSpc>
              <a:spcBef>
                <a:spcPts val="0"/>
              </a:spcBef>
              <a:spcAft>
                <a:spcPts val="0"/>
              </a:spcAft>
              <a:buSzPts val="2100"/>
              <a:buNone/>
              <a:defRPr sz="2987"/>
            </a:lvl4pPr>
            <a:lvl5pPr lvl="4" algn="ctr">
              <a:lnSpc>
                <a:spcPct val="100000"/>
              </a:lnSpc>
              <a:spcBef>
                <a:spcPts val="0"/>
              </a:spcBef>
              <a:spcAft>
                <a:spcPts val="0"/>
              </a:spcAft>
              <a:buSzPts val="2100"/>
              <a:buNone/>
              <a:defRPr sz="2987"/>
            </a:lvl5pPr>
            <a:lvl6pPr lvl="5" algn="ctr">
              <a:lnSpc>
                <a:spcPct val="100000"/>
              </a:lnSpc>
              <a:spcBef>
                <a:spcPts val="0"/>
              </a:spcBef>
              <a:spcAft>
                <a:spcPts val="0"/>
              </a:spcAft>
              <a:buSzPts val="2100"/>
              <a:buNone/>
              <a:defRPr sz="2987"/>
            </a:lvl6pPr>
            <a:lvl7pPr lvl="6" algn="ctr">
              <a:lnSpc>
                <a:spcPct val="100000"/>
              </a:lnSpc>
              <a:spcBef>
                <a:spcPts val="0"/>
              </a:spcBef>
              <a:spcAft>
                <a:spcPts val="0"/>
              </a:spcAft>
              <a:buSzPts val="2100"/>
              <a:buNone/>
              <a:defRPr sz="2987"/>
            </a:lvl7pPr>
            <a:lvl8pPr lvl="7" algn="ctr">
              <a:lnSpc>
                <a:spcPct val="100000"/>
              </a:lnSpc>
              <a:spcBef>
                <a:spcPts val="0"/>
              </a:spcBef>
              <a:spcAft>
                <a:spcPts val="0"/>
              </a:spcAft>
              <a:buSzPts val="2100"/>
              <a:buNone/>
              <a:defRPr sz="2987"/>
            </a:lvl8pPr>
            <a:lvl9pPr lvl="8" algn="ctr">
              <a:lnSpc>
                <a:spcPct val="100000"/>
              </a:lnSpc>
              <a:spcBef>
                <a:spcPts val="0"/>
              </a:spcBef>
              <a:spcAft>
                <a:spcPts val="0"/>
              </a:spcAft>
              <a:buSzPts val="2100"/>
              <a:buNone/>
              <a:defRPr sz="2987"/>
            </a:lvl9pPr>
          </a:lstStyle>
          <a:p>
            <a:endParaRPr/>
          </a:p>
        </p:txBody>
      </p:sp>
      <p:sp>
        <p:nvSpPr>
          <p:cNvPr id="38" name="Google Shape;38;p9"/>
          <p:cNvSpPr txBox="1">
            <a:spLocks noGrp="1"/>
          </p:cNvSpPr>
          <p:nvPr>
            <p:ph type="body" idx="2"/>
          </p:nvPr>
        </p:nvSpPr>
        <p:spPr>
          <a:xfrm>
            <a:off x="7025067" y="1029796"/>
            <a:ext cx="5457067" cy="5255253"/>
          </a:xfrm>
          <a:prstGeom prst="rect">
            <a:avLst/>
          </a:prstGeom>
        </p:spPr>
        <p:txBody>
          <a:bodyPr spcFirstLastPara="1" wrap="square" lIns="91425" tIns="91425" rIns="91425" bIns="91425" anchor="ctr" anchorCtr="0">
            <a:noAutofit/>
          </a:bodyPr>
          <a:lstStyle>
            <a:lvl1pPr marL="650230" lvl="0" indent="-487672">
              <a:spcBef>
                <a:spcPts val="0"/>
              </a:spcBef>
              <a:spcAft>
                <a:spcPts val="0"/>
              </a:spcAft>
              <a:buSzPts val="1800"/>
              <a:buChar char="●"/>
              <a:defRPr/>
            </a:lvl1pPr>
            <a:lvl2pPr marL="1300460" lvl="1" indent="-451549">
              <a:spcBef>
                <a:spcPts val="2276"/>
              </a:spcBef>
              <a:spcAft>
                <a:spcPts val="0"/>
              </a:spcAft>
              <a:buSzPts val="1400"/>
              <a:buChar char="○"/>
              <a:defRPr/>
            </a:lvl2pPr>
            <a:lvl3pPr marL="1950690" lvl="2" indent="-451549">
              <a:spcBef>
                <a:spcPts val="2276"/>
              </a:spcBef>
              <a:spcAft>
                <a:spcPts val="0"/>
              </a:spcAft>
              <a:buSzPts val="1400"/>
              <a:buChar char="■"/>
              <a:defRPr/>
            </a:lvl3pPr>
            <a:lvl4pPr marL="2600919" lvl="3" indent="-451549">
              <a:spcBef>
                <a:spcPts val="2276"/>
              </a:spcBef>
              <a:spcAft>
                <a:spcPts val="0"/>
              </a:spcAft>
              <a:buSzPts val="1400"/>
              <a:buChar char="●"/>
              <a:defRPr/>
            </a:lvl4pPr>
            <a:lvl5pPr marL="3251149" lvl="4" indent="-451549">
              <a:spcBef>
                <a:spcPts val="2276"/>
              </a:spcBef>
              <a:spcAft>
                <a:spcPts val="0"/>
              </a:spcAft>
              <a:buSzPts val="1400"/>
              <a:buChar char="○"/>
              <a:defRPr/>
            </a:lvl5pPr>
            <a:lvl6pPr marL="3901379" lvl="5" indent="-451549">
              <a:spcBef>
                <a:spcPts val="2276"/>
              </a:spcBef>
              <a:spcAft>
                <a:spcPts val="0"/>
              </a:spcAft>
              <a:buSzPts val="1400"/>
              <a:buChar char="■"/>
              <a:defRPr/>
            </a:lvl6pPr>
            <a:lvl7pPr marL="4551609" lvl="6" indent="-451549">
              <a:spcBef>
                <a:spcPts val="2276"/>
              </a:spcBef>
              <a:spcAft>
                <a:spcPts val="0"/>
              </a:spcAft>
              <a:buSzPts val="1400"/>
              <a:buChar char="●"/>
              <a:defRPr/>
            </a:lvl7pPr>
            <a:lvl8pPr marL="5201839" lvl="7" indent="-451549">
              <a:spcBef>
                <a:spcPts val="2276"/>
              </a:spcBef>
              <a:spcAft>
                <a:spcPts val="0"/>
              </a:spcAft>
              <a:buSzPts val="1400"/>
              <a:buChar char="○"/>
              <a:defRPr/>
            </a:lvl8pPr>
            <a:lvl9pPr marL="5852069" lvl="8" indent="-451549">
              <a:spcBef>
                <a:spcPts val="2276"/>
              </a:spcBef>
              <a:spcAft>
                <a:spcPts val="2276"/>
              </a:spcAft>
              <a:buSzPts val="1400"/>
              <a:buChar char="■"/>
              <a:defRPr/>
            </a:lvl9pPr>
          </a:lstStyle>
          <a:p>
            <a:endParaRPr/>
          </a:p>
        </p:txBody>
      </p:sp>
      <p:sp>
        <p:nvSpPr>
          <p:cNvPr id="39" name="Google Shape;39;p9"/>
          <p:cNvSpPr txBox="1">
            <a:spLocks noGrp="1"/>
          </p:cNvSpPr>
          <p:nvPr>
            <p:ph type="sldNum" idx="12"/>
          </p:nvPr>
        </p:nvSpPr>
        <p:spPr>
          <a:xfrm>
            <a:off x="12049718" y="6632131"/>
            <a:ext cx="780373" cy="559787"/>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974926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443307" y="632924"/>
            <a:ext cx="12118187" cy="814507"/>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5"/>
          <p:cNvSpPr txBox="1">
            <a:spLocks noGrp="1"/>
          </p:cNvSpPr>
          <p:nvPr>
            <p:ph type="body" idx="1"/>
          </p:nvPr>
        </p:nvSpPr>
        <p:spPr>
          <a:xfrm>
            <a:off x="443307" y="1639076"/>
            <a:ext cx="5688747" cy="4858880"/>
          </a:xfrm>
          <a:prstGeom prst="rect">
            <a:avLst/>
          </a:prstGeom>
        </p:spPr>
        <p:txBody>
          <a:bodyPr spcFirstLastPara="1" wrap="square" lIns="91425" tIns="91425" rIns="91425" bIns="91425" anchor="t" anchorCtr="0">
            <a:noAutofit/>
          </a:bodyPr>
          <a:lstStyle>
            <a:lvl1pPr marL="650230" lvl="0" indent="-451549">
              <a:spcBef>
                <a:spcPts val="0"/>
              </a:spcBef>
              <a:spcAft>
                <a:spcPts val="0"/>
              </a:spcAft>
              <a:buSzPts val="1400"/>
              <a:buChar char="●"/>
              <a:defRPr sz="1991"/>
            </a:lvl1pPr>
            <a:lvl2pPr marL="1300460" lvl="1" indent="-433487">
              <a:spcBef>
                <a:spcPts val="2276"/>
              </a:spcBef>
              <a:spcAft>
                <a:spcPts val="0"/>
              </a:spcAft>
              <a:buSzPts val="1200"/>
              <a:buChar char="○"/>
              <a:defRPr sz="1707"/>
            </a:lvl2pPr>
            <a:lvl3pPr marL="1950690" lvl="2" indent="-433487">
              <a:spcBef>
                <a:spcPts val="2276"/>
              </a:spcBef>
              <a:spcAft>
                <a:spcPts val="0"/>
              </a:spcAft>
              <a:buSzPts val="1200"/>
              <a:buChar char="■"/>
              <a:defRPr sz="1707"/>
            </a:lvl3pPr>
            <a:lvl4pPr marL="2600919" lvl="3" indent="-433487">
              <a:spcBef>
                <a:spcPts val="2276"/>
              </a:spcBef>
              <a:spcAft>
                <a:spcPts val="0"/>
              </a:spcAft>
              <a:buSzPts val="1200"/>
              <a:buChar char="●"/>
              <a:defRPr sz="1707"/>
            </a:lvl4pPr>
            <a:lvl5pPr marL="3251149" lvl="4" indent="-433487">
              <a:spcBef>
                <a:spcPts val="2276"/>
              </a:spcBef>
              <a:spcAft>
                <a:spcPts val="0"/>
              </a:spcAft>
              <a:buSzPts val="1200"/>
              <a:buChar char="○"/>
              <a:defRPr sz="1707"/>
            </a:lvl5pPr>
            <a:lvl6pPr marL="3901379" lvl="5" indent="-433487">
              <a:spcBef>
                <a:spcPts val="2276"/>
              </a:spcBef>
              <a:spcAft>
                <a:spcPts val="0"/>
              </a:spcAft>
              <a:buSzPts val="1200"/>
              <a:buChar char="■"/>
              <a:defRPr sz="1707"/>
            </a:lvl6pPr>
            <a:lvl7pPr marL="4551609" lvl="6" indent="-433487">
              <a:spcBef>
                <a:spcPts val="2276"/>
              </a:spcBef>
              <a:spcAft>
                <a:spcPts val="0"/>
              </a:spcAft>
              <a:buSzPts val="1200"/>
              <a:buChar char="●"/>
              <a:defRPr sz="1707"/>
            </a:lvl7pPr>
            <a:lvl8pPr marL="5201839" lvl="7" indent="-433487">
              <a:spcBef>
                <a:spcPts val="2276"/>
              </a:spcBef>
              <a:spcAft>
                <a:spcPts val="0"/>
              </a:spcAft>
              <a:buSzPts val="1200"/>
              <a:buChar char="○"/>
              <a:defRPr sz="1707"/>
            </a:lvl8pPr>
            <a:lvl9pPr marL="5852069" lvl="8" indent="-433487">
              <a:spcBef>
                <a:spcPts val="2276"/>
              </a:spcBef>
              <a:spcAft>
                <a:spcPts val="2276"/>
              </a:spcAft>
              <a:buSzPts val="1200"/>
              <a:buChar char="■"/>
              <a:defRPr sz="1707"/>
            </a:lvl9pPr>
          </a:lstStyle>
          <a:p>
            <a:endParaRPr/>
          </a:p>
        </p:txBody>
      </p:sp>
      <p:sp>
        <p:nvSpPr>
          <p:cNvPr id="22" name="Google Shape;22;p5"/>
          <p:cNvSpPr txBox="1">
            <a:spLocks noGrp="1"/>
          </p:cNvSpPr>
          <p:nvPr>
            <p:ph type="body" idx="2"/>
          </p:nvPr>
        </p:nvSpPr>
        <p:spPr>
          <a:xfrm>
            <a:off x="6872747" y="1639076"/>
            <a:ext cx="5688747" cy="4858880"/>
          </a:xfrm>
          <a:prstGeom prst="rect">
            <a:avLst/>
          </a:prstGeom>
        </p:spPr>
        <p:txBody>
          <a:bodyPr spcFirstLastPara="1" wrap="square" lIns="91425" tIns="91425" rIns="91425" bIns="91425" anchor="t" anchorCtr="0">
            <a:noAutofit/>
          </a:bodyPr>
          <a:lstStyle>
            <a:lvl1pPr marL="650230" lvl="0" indent="-451549">
              <a:spcBef>
                <a:spcPts val="0"/>
              </a:spcBef>
              <a:spcAft>
                <a:spcPts val="0"/>
              </a:spcAft>
              <a:buSzPts val="1400"/>
              <a:buChar char="●"/>
              <a:defRPr sz="1991"/>
            </a:lvl1pPr>
            <a:lvl2pPr marL="1300460" lvl="1" indent="-433487">
              <a:spcBef>
                <a:spcPts val="2276"/>
              </a:spcBef>
              <a:spcAft>
                <a:spcPts val="0"/>
              </a:spcAft>
              <a:buSzPts val="1200"/>
              <a:buChar char="○"/>
              <a:defRPr sz="1707"/>
            </a:lvl2pPr>
            <a:lvl3pPr marL="1950690" lvl="2" indent="-433487">
              <a:spcBef>
                <a:spcPts val="2276"/>
              </a:spcBef>
              <a:spcAft>
                <a:spcPts val="0"/>
              </a:spcAft>
              <a:buSzPts val="1200"/>
              <a:buChar char="■"/>
              <a:defRPr sz="1707"/>
            </a:lvl3pPr>
            <a:lvl4pPr marL="2600919" lvl="3" indent="-433487">
              <a:spcBef>
                <a:spcPts val="2276"/>
              </a:spcBef>
              <a:spcAft>
                <a:spcPts val="0"/>
              </a:spcAft>
              <a:buSzPts val="1200"/>
              <a:buChar char="●"/>
              <a:defRPr sz="1707"/>
            </a:lvl4pPr>
            <a:lvl5pPr marL="3251149" lvl="4" indent="-433487">
              <a:spcBef>
                <a:spcPts val="2276"/>
              </a:spcBef>
              <a:spcAft>
                <a:spcPts val="0"/>
              </a:spcAft>
              <a:buSzPts val="1200"/>
              <a:buChar char="○"/>
              <a:defRPr sz="1707"/>
            </a:lvl5pPr>
            <a:lvl6pPr marL="3901379" lvl="5" indent="-433487">
              <a:spcBef>
                <a:spcPts val="2276"/>
              </a:spcBef>
              <a:spcAft>
                <a:spcPts val="0"/>
              </a:spcAft>
              <a:buSzPts val="1200"/>
              <a:buChar char="■"/>
              <a:defRPr sz="1707"/>
            </a:lvl6pPr>
            <a:lvl7pPr marL="4551609" lvl="6" indent="-433487">
              <a:spcBef>
                <a:spcPts val="2276"/>
              </a:spcBef>
              <a:spcAft>
                <a:spcPts val="0"/>
              </a:spcAft>
              <a:buSzPts val="1200"/>
              <a:buChar char="●"/>
              <a:defRPr sz="1707"/>
            </a:lvl7pPr>
            <a:lvl8pPr marL="5201839" lvl="7" indent="-433487">
              <a:spcBef>
                <a:spcPts val="2276"/>
              </a:spcBef>
              <a:spcAft>
                <a:spcPts val="0"/>
              </a:spcAft>
              <a:buSzPts val="1200"/>
              <a:buChar char="○"/>
              <a:defRPr sz="1707"/>
            </a:lvl8pPr>
            <a:lvl9pPr marL="5852069" lvl="8" indent="-433487">
              <a:spcBef>
                <a:spcPts val="2276"/>
              </a:spcBef>
              <a:spcAft>
                <a:spcPts val="2276"/>
              </a:spcAft>
              <a:buSzPts val="1200"/>
              <a:buChar char="■"/>
              <a:defRPr sz="1707"/>
            </a:lvl9pPr>
          </a:lstStyle>
          <a:p>
            <a:endParaRPr/>
          </a:p>
        </p:txBody>
      </p:sp>
      <p:sp>
        <p:nvSpPr>
          <p:cNvPr id="23" name="Google Shape;23;p5"/>
          <p:cNvSpPr txBox="1">
            <a:spLocks noGrp="1"/>
          </p:cNvSpPr>
          <p:nvPr>
            <p:ph type="sldNum" idx="12"/>
          </p:nvPr>
        </p:nvSpPr>
        <p:spPr>
          <a:xfrm>
            <a:off x="12049718" y="6632131"/>
            <a:ext cx="780373" cy="559787"/>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734678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1.emf"/><Relationship Id="rId18" Type="http://schemas.openxmlformats.org/officeDocument/2006/relationships/image" Target="../media/image6.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svg"/><Relationship Id="rId20" Type="http://schemas.openxmlformats.org/officeDocument/2006/relationships/image" Target="../media/image8.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tags" Target="../tags/tag2.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vmlDrawing" Target="../drawings/vmlDrawing1.v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0"/>
            </p:custDataLst>
            <p:extLst>
              <p:ext uri="{D42A27DB-BD31-4B8C-83A1-F6EECF244321}">
                <p14:modId xmlns:p14="http://schemas.microsoft.com/office/powerpoint/2010/main" val="2958728132"/>
              </p:ext>
            </p:extLst>
          </p:nvPr>
        </p:nvGraphicFramePr>
        <p:xfrm>
          <a:off x="2117" y="1589"/>
          <a:ext cx="2115" cy="1587"/>
        </p:xfrm>
        <a:graphic>
          <a:graphicData uri="http://schemas.openxmlformats.org/presentationml/2006/ole">
            <mc:AlternateContent xmlns:mc="http://schemas.openxmlformats.org/markup-compatibility/2006">
              <mc:Choice xmlns:v="urn:schemas-microsoft-com:vml" Requires="v">
                <p:oleObj spid="_x0000_s1045" name="think-cell Slide" r:id="rId12" imgW="270" imgH="270" progId="TCLayout.ActiveDocument.1">
                  <p:embed/>
                </p:oleObj>
              </mc:Choice>
              <mc:Fallback>
                <p:oleObj name="think-cell Slide" r:id="rId12" imgW="270" imgH="270" progId="TCLayout.ActiveDocument.1">
                  <p:embed/>
                  <p:pic>
                    <p:nvPicPr>
                      <p:cNvPr id="4" name="Object 3" hidden="1"/>
                      <p:cNvPicPr/>
                      <p:nvPr/>
                    </p:nvPicPr>
                    <p:blipFill>
                      <a:blip r:embed="rId13"/>
                      <a:stretch>
                        <a:fillRect/>
                      </a:stretch>
                    </p:blipFill>
                    <p:spPr>
                      <a:xfrm>
                        <a:off x="2117" y="1589"/>
                        <a:ext cx="2115" cy="1587"/>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F82097C7-C17B-4180-84F8-A2955C72C9D0}"/>
              </a:ext>
            </a:extLst>
          </p:cNvPr>
          <p:cNvSpPr/>
          <p:nvPr userDrawn="1">
            <p:custDataLst>
              <p:tags r:id="rId11"/>
            </p:custDataLst>
          </p:nvPr>
        </p:nvSpPr>
        <p:spPr>
          <a:xfrm>
            <a:off x="0" y="0"/>
            <a:ext cx="211598"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6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340170" y="879664"/>
            <a:ext cx="12338601" cy="796736"/>
          </a:xfrm>
          <a:prstGeom prst="rect">
            <a:avLst/>
          </a:prstGeom>
        </p:spPr>
        <p:txBody>
          <a:bodyPr vert="horz" lIns="0" tIns="0" rIns="0" bIns="48774"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339403" y="1960563"/>
            <a:ext cx="12338601" cy="4211637"/>
          </a:xfrm>
          <a:prstGeom prst="rect">
            <a:avLst/>
          </a:prstGeom>
        </p:spPr>
        <p:txBody>
          <a:bodyPr vert="horz" lIns="0" tIns="0" rIns="0" bIns="0" rtlCol="0">
            <a:noAutofit/>
          </a:bodyPr>
          <a:lstStyle/>
          <a:p>
            <a:pPr lvl="0"/>
            <a:r>
              <a:rPr lang="en-US" dirty="0"/>
              <a:t>Click to edit Master text styles</a:t>
            </a:r>
          </a:p>
          <a:p>
            <a:pPr lvl="1"/>
            <a:r>
              <a:rPr lang="en-US" dirty="0"/>
              <a:t>Second level</a:t>
            </a:r>
          </a:p>
        </p:txBody>
      </p:sp>
      <p:sp>
        <p:nvSpPr>
          <p:cNvPr id="27" name="TextBox 26"/>
          <p:cNvSpPr txBox="1"/>
          <p:nvPr userDrawn="1"/>
        </p:nvSpPr>
        <p:spPr>
          <a:xfrm>
            <a:off x="11377613" y="7071956"/>
            <a:ext cx="1282650" cy="153888"/>
          </a:xfrm>
          <a:prstGeom prst="rect">
            <a:avLst/>
          </a:prstGeom>
          <a:noFill/>
        </p:spPr>
        <p:txBody>
          <a:bodyPr wrap="square" lIns="0" tIns="0" rIns="0" bIns="0" rtlCol="0" anchor="b" anchorCtr="0">
            <a:spAutoFit/>
          </a:bodyPr>
          <a:lstStyle/>
          <a:p>
            <a:pPr algn="r"/>
            <a:fld id="{2E9152CC-DD9B-47F6-8FF2-D87C763F937B}" type="slidenum">
              <a:rPr lang="en-US" sz="1000" b="1" smtClean="0">
                <a:solidFill>
                  <a:schemeClr val="bg2">
                    <a:lumMod val="50000"/>
                  </a:schemeClr>
                </a:solidFill>
              </a:rPr>
              <a:pPr algn="r"/>
              <a:t>‹#›</a:t>
            </a:fld>
            <a:endParaRPr lang="en-US" sz="1000" b="1" dirty="0">
              <a:solidFill>
                <a:schemeClr val="bg2">
                  <a:lumMod val="50000"/>
                </a:schemeClr>
              </a:solidFill>
            </a:endParaRPr>
          </a:p>
        </p:txBody>
      </p:sp>
      <p:cxnSp>
        <p:nvCxnSpPr>
          <p:cNvPr id="9" name="Straight Connector 8">
            <a:extLst>
              <a:ext uri="{FF2B5EF4-FFF2-40B4-BE49-F238E27FC236}">
                <a16:creationId xmlns:a16="http://schemas.microsoft.com/office/drawing/2014/main" id="{0E10EBE6-BF96-4BB4-96AA-3089B196701D}"/>
              </a:ext>
            </a:extLst>
          </p:cNvPr>
          <p:cNvCxnSpPr/>
          <p:nvPr userDrawn="1"/>
        </p:nvCxnSpPr>
        <p:spPr>
          <a:xfrm>
            <a:off x="335931" y="688273"/>
            <a:ext cx="12362498"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46D1D9C-C628-424F-8135-0FB2CA693B5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30138" y="206833"/>
            <a:ext cx="1646063" cy="469433"/>
          </a:xfrm>
          <a:prstGeom prst="rect">
            <a:avLst/>
          </a:prstGeom>
        </p:spPr>
      </p:pic>
      <p:grpSp>
        <p:nvGrpSpPr>
          <p:cNvPr id="13" name="Group 12">
            <a:extLst>
              <a:ext uri="{FF2B5EF4-FFF2-40B4-BE49-F238E27FC236}">
                <a16:creationId xmlns:a16="http://schemas.microsoft.com/office/drawing/2014/main" id="{E56D2BD5-82F8-4365-ACF0-EAE267FDE52E}"/>
              </a:ext>
            </a:extLst>
          </p:cNvPr>
          <p:cNvGrpSpPr>
            <a:grpSpLocks noChangeAspect="1"/>
          </p:cNvGrpSpPr>
          <p:nvPr userDrawn="1"/>
        </p:nvGrpSpPr>
        <p:grpSpPr>
          <a:xfrm rot="18900000">
            <a:off x="12129004" y="158744"/>
            <a:ext cx="613930" cy="565611"/>
            <a:chOff x="17454" y="1303"/>
            <a:chExt cx="464234" cy="427420"/>
          </a:xfrm>
        </p:grpSpPr>
        <p:pic>
          <p:nvPicPr>
            <p:cNvPr id="14" name="Graphic 3">
              <a:extLst>
                <a:ext uri="{FF2B5EF4-FFF2-40B4-BE49-F238E27FC236}">
                  <a16:creationId xmlns:a16="http://schemas.microsoft.com/office/drawing/2014/main" id="{BCC324CE-B93B-43C1-B98D-AA20F4EA9F4D}"/>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rot="909593">
              <a:off x="208638" y="1303"/>
              <a:ext cx="273050" cy="236220"/>
            </a:xfrm>
            <a:prstGeom prst="rect">
              <a:avLst/>
            </a:prstGeom>
          </p:spPr>
        </p:pic>
        <p:pic>
          <p:nvPicPr>
            <p:cNvPr id="15" name="Graphic 4">
              <a:extLst>
                <a:ext uri="{FF2B5EF4-FFF2-40B4-BE49-F238E27FC236}">
                  <a16:creationId xmlns:a16="http://schemas.microsoft.com/office/drawing/2014/main" id="{89446A89-02B1-473D-B081-6CBC7C2666AE}"/>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rot="909593">
              <a:off x="17454" y="51747"/>
              <a:ext cx="273050" cy="236220"/>
            </a:xfrm>
            <a:prstGeom prst="rect">
              <a:avLst/>
            </a:prstGeom>
          </p:spPr>
        </p:pic>
        <p:pic>
          <p:nvPicPr>
            <p:cNvPr id="16" name="Graphic 11">
              <a:extLst>
                <a:ext uri="{FF2B5EF4-FFF2-40B4-BE49-F238E27FC236}">
                  <a16:creationId xmlns:a16="http://schemas.microsoft.com/office/drawing/2014/main" id="{30AE010B-F152-4A56-9AC2-4B70BA168437}"/>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rot="909593">
              <a:off x="156828" y="192503"/>
              <a:ext cx="273050" cy="236220"/>
            </a:xfrm>
            <a:prstGeom prst="rect">
              <a:avLst/>
            </a:prstGeom>
          </p:spPr>
        </p:pic>
      </p:grpSp>
    </p:spTree>
    <p:extLst>
      <p:ext uri="{BB962C8B-B14F-4D97-AF65-F5344CB8AC3E}">
        <p14:creationId xmlns:p14="http://schemas.microsoft.com/office/powerpoint/2010/main" val="3499714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62" r:id="rId5"/>
    <p:sldLayoutId id="2147483664" r:id="rId6"/>
    <p:sldLayoutId id="2147483669" r:id="rId7"/>
  </p:sldLayoutIdLst>
  <p:hf sldNum="0" hdr="0" ftr="0" dt="0"/>
  <p:txStyles>
    <p:titleStyle>
      <a:lvl1pPr algn="l" defTabSz="975482" rtl="0" eaLnBrk="1" latinLnBrk="0" hangingPunct="1">
        <a:spcBef>
          <a:spcPct val="0"/>
        </a:spcBef>
        <a:buNone/>
        <a:defRPr sz="2600" b="1" kern="1200">
          <a:solidFill>
            <a:schemeClr val="tx1"/>
          </a:solidFill>
          <a:latin typeface="Arial" panose="020B0604020202020204" pitchFamily="34" charset="0"/>
          <a:ea typeface="+mj-ea"/>
          <a:cs typeface="+mj-cs"/>
        </a:defRPr>
      </a:lvl1pPr>
    </p:titleStyle>
    <p:bodyStyle>
      <a:lvl1pPr marL="234950" indent="-234950" algn="l" defTabSz="975482" rtl="0" eaLnBrk="1" latinLnBrk="0" hangingPunct="1">
        <a:lnSpc>
          <a:spcPct val="114000"/>
        </a:lnSpc>
        <a:spcBef>
          <a:spcPts val="0"/>
        </a:spcBef>
        <a:buClr>
          <a:schemeClr val="tx1"/>
        </a:buClr>
        <a:buSzPct val="120000"/>
        <a:buFont typeface="Arial" panose="020B0604020202020204" pitchFamily="34" charset="0"/>
        <a:buChar char="•"/>
        <a:defRPr lang="en-US" sz="1600" b="0" kern="1200" dirty="0">
          <a:solidFill>
            <a:schemeClr val="bg2">
              <a:lumMod val="50000"/>
            </a:schemeClr>
          </a:solidFill>
          <a:latin typeface="Arial" panose="020B0604020202020204" pitchFamily="34" charset="0"/>
          <a:ea typeface="+mn-ea"/>
          <a:cs typeface="+mn-cs"/>
        </a:defRPr>
      </a:lvl1pPr>
      <a:lvl2pPr marL="457200" indent="-222250" algn="l" defTabSz="975482" rtl="0" eaLnBrk="1" latinLnBrk="0" hangingPunct="1">
        <a:lnSpc>
          <a:spcPct val="114000"/>
        </a:lnSpc>
        <a:spcBef>
          <a:spcPts val="0"/>
        </a:spcBef>
        <a:buClr>
          <a:schemeClr val="tx1"/>
        </a:buClr>
        <a:buSzPct val="120000"/>
        <a:buFont typeface="Arial" panose="020B0604020202020204" pitchFamily="34" charset="0"/>
        <a:buChar char="–"/>
        <a:defRPr sz="1600" kern="1200">
          <a:solidFill>
            <a:schemeClr val="bg2">
              <a:lumMod val="50000"/>
            </a:schemeClr>
          </a:solidFill>
          <a:latin typeface="Arial" panose="020B0604020202020204" pitchFamily="34" charset="0"/>
          <a:ea typeface="+mn-ea"/>
          <a:cs typeface="+mn-cs"/>
        </a:defRPr>
      </a:lvl2pPr>
      <a:lvl3pPr marL="914400" indent="-228600" algn="l" defTabSz="975482" rtl="0" eaLnBrk="1" latinLnBrk="0" hangingPunct="1">
        <a:lnSpc>
          <a:spcPct val="114000"/>
        </a:lnSpc>
        <a:spcBef>
          <a:spcPts val="0"/>
        </a:spcBef>
        <a:buClr>
          <a:schemeClr val="tx1"/>
        </a:buClr>
        <a:buSzPct val="120000"/>
        <a:buFont typeface="Arial" panose="020B0604020202020204" pitchFamily="34" charset="0"/>
        <a:buChar char="–"/>
        <a:defRPr sz="1600" kern="1200">
          <a:solidFill>
            <a:schemeClr val="bg2">
              <a:lumMod val="50000"/>
            </a:schemeClr>
          </a:solidFill>
          <a:latin typeface="Arial" panose="020B0604020202020204" pitchFamily="34" charset="0"/>
          <a:ea typeface="+mn-ea"/>
          <a:cs typeface="+mn-cs"/>
        </a:defRPr>
      </a:lvl3pPr>
      <a:lvl4pPr marL="1707093" indent="-243870" algn="l" defTabSz="975482" rtl="0" eaLnBrk="1" latinLnBrk="0" hangingPunct="1">
        <a:spcBef>
          <a:spcPct val="20000"/>
        </a:spcBef>
        <a:buFont typeface="Arial" panose="020B0604020202020204" pitchFamily="34" charset="0"/>
        <a:buChar char="–"/>
        <a:defRPr sz="1700" kern="1200">
          <a:solidFill>
            <a:schemeClr val="bg2">
              <a:lumMod val="50000"/>
            </a:schemeClr>
          </a:solidFill>
          <a:latin typeface="Arial" panose="020B0604020202020204" pitchFamily="34" charset="0"/>
          <a:ea typeface="+mn-ea"/>
          <a:cs typeface="+mn-cs"/>
        </a:defRPr>
      </a:lvl4pPr>
      <a:lvl5pPr marL="2194834" indent="-243870" algn="l" defTabSz="975482" rtl="0" eaLnBrk="1" latinLnBrk="0" hangingPunct="1">
        <a:spcBef>
          <a:spcPct val="20000"/>
        </a:spcBef>
        <a:buFont typeface="Arial" panose="020B0604020202020204" pitchFamily="34" charset="0"/>
        <a:buChar char="»"/>
        <a:defRPr sz="1700" kern="1200">
          <a:solidFill>
            <a:schemeClr val="bg2">
              <a:lumMod val="50000"/>
            </a:schemeClr>
          </a:solidFill>
          <a:latin typeface="Arial" panose="020B0604020202020204" pitchFamily="34" charset="0"/>
          <a:ea typeface="+mn-ea"/>
          <a:cs typeface="+mn-cs"/>
        </a:defRPr>
      </a:lvl5pPr>
      <a:lvl6pPr marL="2682575" indent="-243870" algn="l" defTabSz="97548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70316" indent="-243870" algn="l" defTabSz="97548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58057" indent="-243870" algn="l" defTabSz="97548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45798" indent="-243870" algn="l" defTabSz="97548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975482" rtl="0" eaLnBrk="1" latinLnBrk="0" hangingPunct="1">
        <a:defRPr sz="1900" kern="1200">
          <a:solidFill>
            <a:schemeClr val="tx1"/>
          </a:solidFill>
          <a:latin typeface="+mn-lt"/>
          <a:ea typeface="+mn-ea"/>
          <a:cs typeface="+mn-cs"/>
        </a:defRPr>
      </a:lvl1pPr>
      <a:lvl2pPr marL="487741" algn="l" defTabSz="975482" rtl="0" eaLnBrk="1" latinLnBrk="0" hangingPunct="1">
        <a:defRPr sz="1900" kern="1200">
          <a:solidFill>
            <a:schemeClr val="tx1"/>
          </a:solidFill>
          <a:latin typeface="+mn-lt"/>
          <a:ea typeface="+mn-ea"/>
          <a:cs typeface="+mn-cs"/>
        </a:defRPr>
      </a:lvl2pPr>
      <a:lvl3pPr marL="975482" algn="l" defTabSz="975482" rtl="0" eaLnBrk="1" latinLnBrk="0" hangingPunct="1">
        <a:defRPr sz="1900" kern="1200">
          <a:solidFill>
            <a:schemeClr val="tx1"/>
          </a:solidFill>
          <a:latin typeface="+mn-lt"/>
          <a:ea typeface="+mn-ea"/>
          <a:cs typeface="+mn-cs"/>
        </a:defRPr>
      </a:lvl3pPr>
      <a:lvl4pPr marL="1463223" algn="l" defTabSz="975482" rtl="0" eaLnBrk="1" latinLnBrk="0" hangingPunct="1">
        <a:defRPr sz="1900" kern="1200">
          <a:solidFill>
            <a:schemeClr val="tx1"/>
          </a:solidFill>
          <a:latin typeface="+mn-lt"/>
          <a:ea typeface="+mn-ea"/>
          <a:cs typeface="+mn-cs"/>
        </a:defRPr>
      </a:lvl4pPr>
      <a:lvl5pPr marL="1950964" algn="l" defTabSz="975482" rtl="0" eaLnBrk="1" latinLnBrk="0" hangingPunct="1">
        <a:defRPr sz="1900" kern="1200">
          <a:solidFill>
            <a:schemeClr val="tx1"/>
          </a:solidFill>
          <a:latin typeface="+mn-lt"/>
          <a:ea typeface="+mn-ea"/>
          <a:cs typeface="+mn-cs"/>
        </a:defRPr>
      </a:lvl5pPr>
      <a:lvl6pPr marL="2438705" algn="l" defTabSz="975482" rtl="0" eaLnBrk="1" latinLnBrk="0" hangingPunct="1">
        <a:defRPr sz="1900" kern="1200">
          <a:solidFill>
            <a:schemeClr val="tx1"/>
          </a:solidFill>
          <a:latin typeface="+mn-lt"/>
          <a:ea typeface="+mn-ea"/>
          <a:cs typeface="+mn-cs"/>
        </a:defRPr>
      </a:lvl6pPr>
      <a:lvl7pPr marL="2926446" algn="l" defTabSz="975482" rtl="0" eaLnBrk="1" latinLnBrk="0" hangingPunct="1">
        <a:defRPr sz="1900" kern="1200">
          <a:solidFill>
            <a:schemeClr val="tx1"/>
          </a:solidFill>
          <a:latin typeface="+mn-lt"/>
          <a:ea typeface="+mn-ea"/>
          <a:cs typeface="+mn-cs"/>
        </a:defRPr>
      </a:lvl7pPr>
      <a:lvl8pPr marL="3414187" algn="l" defTabSz="975482" rtl="0" eaLnBrk="1" latinLnBrk="0" hangingPunct="1">
        <a:defRPr sz="1900" kern="1200">
          <a:solidFill>
            <a:schemeClr val="tx1"/>
          </a:solidFill>
          <a:latin typeface="+mn-lt"/>
          <a:ea typeface="+mn-ea"/>
          <a:cs typeface="+mn-cs"/>
        </a:defRPr>
      </a:lvl8pPr>
      <a:lvl9pPr marL="3901928" algn="l" defTabSz="975482" rtl="0" eaLnBrk="1" latinLnBrk="0" hangingPunct="1">
        <a:defRPr sz="19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 userDrawn="1">
          <p15:clr>
            <a:srgbClr val="F26B43"/>
          </p15:clr>
        </p15:guide>
        <p15:guide id="2" pos="7999" userDrawn="1">
          <p15:clr>
            <a:srgbClr val="F26B43"/>
          </p15:clr>
        </p15:guide>
        <p15:guide id="6" orient="horz" pos="96" userDrawn="1">
          <p15:clr>
            <a:srgbClr val="F26B43"/>
          </p15:clr>
        </p15:guide>
        <p15:guide id="7" orient="horz" pos="1056" userDrawn="1">
          <p15:clr>
            <a:srgbClr val="F26B43"/>
          </p15:clr>
        </p15:guide>
        <p15:guide id="8" orient="horz" pos="1248" userDrawn="1">
          <p15:clr>
            <a:srgbClr val="F26B43"/>
          </p15:clr>
        </p15:guide>
        <p15:guide id="9" pos="193" userDrawn="1">
          <p15:clr>
            <a:srgbClr val="F26B43"/>
          </p15:clr>
        </p15:guide>
        <p15:guide id="10" pos="7615" userDrawn="1">
          <p15:clr>
            <a:srgbClr val="F26B43"/>
          </p15:clr>
        </p15:guide>
        <p15:guide id="12" orient="horz" pos="3964" userDrawn="1">
          <p15:clr>
            <a:srgbClr val="F26B43"/>
          </p15:clr>
        </p15:guide>
        <p15:guide id="14" orient="horz" pos="3888" userDrawn="1">
          <p15:clr>
            <a:srgbClr val="F26B43"/>
          </p15:clr>
        </p15:guide>
        <p15:guide id="15" orient="horz" pos="1584" userDrawn="1">
          <p15:clr>
            <a:srgbClr val="F26B43"/>
          </p15:clr>
        </p15:guide>
        <p15:guide id="16" pos="3712" userDrawn="1">
          <p15:clr>
            <a:srgbClr val="F26B43"/>
          </p15:clr>
        </p15:guide>
        <p15:guide id="17" pos="4480" userDrawn="1">
          <p15:clr>
            <a:srgbClr val="F26B43"/>
          </p15:clr>
        </p15:guide>
        <p15:guide id="18" orient="horz" pos="4608" userDrawn="1">
          <p15:clr>
            <a:srgbClr val="F26B43"/>
          </p15:clr>
        </p15:guide>
        <p15:guide id="19" orient="horz" pos="4356" userDrawn="1">
          <p15:clr>
            <a:srgbClr val="F26B43"/>
          </p15:clr>
        </p15:guide>
        <p15:guide id="20" orient="horz" pos="528" userDrawn="1">
          <p15:clr>
            <a:srgbClr val="F26B43"/>
          </p15:clr>
        </p15:guide>
        <p15:guide id="21" orient="horz" pos="417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hyperlink" Target="mailto:dos-dhmosh-hiv@un.or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mailto:dos-dhmosh-hiv@un.org"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mailto:dos-dhmosh-hiv@un.org" TargetMode="External"/><Relationship Id="rId2" Type="http://schemas.openxmlformats.org/officeDocument/2006/relationships/hyperlink" Target="https://hr.un.org/page/hiv-pep-kit-management"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youtu.be/GFN_Zwi9vJk" TargetMode="External"/><Relationship Id="rId2" Type="http://schemas.openxmlformats.org/officeDocument/2006/relationships/hyperlink" Target="https://hr.un.org/page/hiv-pep-kit-management" TargetMode="External"/><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hr.un.org/page/pep-kit-programme-0"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59795-74A5-4676-8822-8FE756CC50EC}"/>
              </a:ext>
            </a:extLst>
          </p:cNvPr>
          <p:cNvSpPr>
            <a:spLocks noGrp="1"/>
          </p:cNvSpPr>
          <p:nvPr>
            <p:ph type="title"/>
          </p:nvPr>
        </p:nvSpPr>
        <p:spPr>
          <a:xfrm>
            <a:off x="377600" y="3483668"/>
            <a:ext cx="5753173" cy="2108160"/>
          </a:xfrm>
        </p:spPr>
        <p:txBody>
          <a:bodyPr/>
          <a:lstStyle/>
          <a:p>
            <a:r>
              <a:rPr lang="en-US" dirty="0"/>
              <a:t>PEP Kit Mandatory Custodian Training</a:t>
            </a:r>
          </a:p>
        </p:txBody>
      </p:sp>
      <p:pic>
        <p:nvPicPr>
          <p:cNvPr id="6" name="Picture 5" descr="A picture containing text, clipart&#10;&#10;Description automatically generated">
            <a:extLst>
              <a:ext uri="{FF2B5EF4-FFF2-40B4-BE49-F238E27FC236}">
                <a16:creationId xmlns:a16="http://schemas.microsoft.com/office/drawing/2014/main" id="{06974B75-8AAE-474B-9C22-2154EAE5FA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5800" y="869079"/>
            <a:ext cx="5359400" cy="5577041"/>
          </a:xfrm>
          <a:prstGeom prst="rect">
            <a:avLst/>
          </a:prstGeom>
        </p:spPr>
      </p:pic>
    </p:spTree>
    <p:extLst>
      <p:ext uri="{BB962C8B-B14F-4D97-AF65-F5344CB8AC3E}">
        <p14:creationId xmlns:p14="http://schemas.microsoft.com/office/powerpoint/2010/main" val="1000738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0D652-85E2-4744-8873-59E5818B7E4D}"/>
              </a:ext>
            </a:extLst>
          </p:cNvPr>
          <p:cNvSpPr>
            <a:spLocks noGrp="1"/>
          </p:cNvSpPr>
          <p:nvPr>
            <p:ph type="title"/>
          </p:nvPr>
        </p:nvSpPr>
        <p:spPr>
          <a:xfrm>
            <a:off x="443306" y="142345"/>
            <a:ext cx="12118187" cy="814507"/>
          </a:xfrm>
        </p:spPr>
        <p:txBody>
          <a:bodyPr/>
          <a:lstStyle/>
          <a:p>
            <a:pPr algn="ctr"/>
            <a:r>
              <a:rPr lang="en-US" sz="4000" dirty="0"/>
              <a:t>Two Forms to Be Completed</a:t>
            </a:r>
          </a:p>
        </p:txBody>
      </p:sp>
      <p:sp>
        <p:nvSpPr>
          <p:cNvPr id="3" name="Text Placeholder 2">
            <a:extLst>
              <a:ext uri="{FF2B5EF4-FFF2-40B4-BE49-F238E27FC236}">
                <a16:creationId xmlns:a16="http://schemas.microsoft.com/office/drawing/2014/main" id="{75492A60-F9E4-4514-AA76-5DFA9D8D7061}"/>
              </a:ext>
            </a:extLst>
          </p:cNvPr>
          <p:cNvSpPr>
            <a:spLocks noGrp="1"/>
          </p:cNvSpPr>
          <p:nvPr>
            <p:ph type="body" idx="1"/>
          </p:nvPr>
        </p:nvSpPr>
        <p:spPr>
          <a:xfrm>
            <a:off x="-619414" y="956852"/>
            <a:ext cx="7121813" cy="5538285"/>
          </a:xfrm>
        </p:spPr>
        <p:txBody>
          <a:bodyPr/>
          <a:lstStyle/>
          <a:p>
            <a:pPr indent="0">
              <a:lnSpc>
                <a:spcPct val="100000"/>
              </a:lnSpc>
              <a:buNone/>
            </a:pPr>
            <a:r>
              <a:rPr lang="en-US" sz="2844" b="1" dirty="0"/>
              <a:t>Custodian &amp; Patient Reporting Form</a:t>
            </a:r>
          </a:p>
          <a:p>
            <a:pPr marL="1300460" indent="-650230">
              <a:lnSpc>
                <a:spcPct val="100000"/>
              </a:lnSpc>
              <a:buFont typeface="Wingdings" panose="05000000000000000000" pitchFamily="2" charset="2"/>
              <a:buChar char="§"/>
            </a:pPr>
            <a:endParaRPr lang="en-US" sz="2844" dirty="0"/>
          </a:p>
          <a:p>
            <a:pPr marL="1300460" indent="-650230">
              <a:lnSpc>
                <a:spcPct val="100000"/>
              </a:lnSpc>
              <a:buFont typeface="Wingdings" panose="05000000000000000000" pitchFamily="2" charset="2"/>
              <a:buChar char="§"/>
            </a:pPr>
            <a:endParaRPr lang="en-US" dirty="0"/>
          </a:p>
        </p:txBody>
      </p:sp>
      <p:sp>
        <p:nvSpPr>
          <p:cNvPr id="4" name="Text Placeholder 3">
            <a:extLst>
              <a:ext uri="{FF2B5EF4-FFF2-40B4-BE49-F238E27FC236}">
                <a16:creationId xmlns:a16="http://schemas.microsoft.com/office/drawing/2014/main" id="{4AD47C3A-B0BB-4CF1-A199-7830D5652CFB}"/>
              </a:ext>
            </a:extLst>
          </p:cNvPr>
          <p:cNvSpPr>
            <a:spLocks noGrp="1"/>
          </p:cNvSpPr>
          <p:nvPr>
            <p:ph type="body" idx="2"/>
          </p:nvPr>
        </p:nvSpPr>
        <p:spPr>
          <a:xfrm>
            <a:off x="6126409" y="949580"/>
            <a:ext cx="6647760" cy="4867840"/>
          </a:xfrm>
        </p:spPr>
        <p:txBody>
          <a:bodyPr/>
          <a:lstStyle/>
          <a:p>
            <a:pPr>
              <a:buFont typeface="Wingdings" panose="05000000000000000000" pitchFamily="2" charset="2"/>
              <a:buChar char="§"/>
            </a:pPr>
            <a:r>
              <a:rPr lang="en-US" sz="2844" b="1" dirty="0"/>
              <a:t>Physician Assessment Form</a:t>
            </a:r>
          </a:p>
          <a:p>
            <a:pPr>
              <a:buFont typeface="Wingdings" panose="05000000000000000000" pitchFamily="2" charset="2"/>
              <a:buChar char="§"/>
            </a:pPr>
            <a:endParaRPr lang="en-US" sz="2844" dirty="0"/>
          </a:p>
          <a:p>
            <a:pPr marL="198681" indent="0">
              <a:buNone/>
            </a:pPr>
            <a:endParaRPr lang="en-US" sz="3200" dirty="0"/>
          </a:p>
        </p:txBody>
      </p:sp>
      <p:pic>
        <p:nvPicPr>
          <p:cNvPr id="6" name="Picture 5" descr="Graphical user interface, text, application, table&#10;&#10;Description automatically generated">
            <a:extLst>
              <a:ext uri="{FF2B5EF4-FFF2-40B4-BE49-F238E27FC236}">
                <a16:creationId xmlns:a16="http://schemas.microsoft.com/office/drawing/2014/main" id="{05EDA68F-9505-7C4B-AD94-15108B93EB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0600" y="1547776"/>
            <a:ext cx="4267200" cy="5625080"/>
          </a:xfrm>
          <a:prstGeom prst="rect">
            <a:avLst/>
          </a:prstGeom>
        </p:spPr>
      </p:pic>
      <p:pic>
        <p:nvPicPr>
          <p:cNvPr id="8" name="Picture 7" descr="A picture containing table&#10;&#10;Description automatically generated">
            <a:extLst>
              <a:ext uri="{FF2B5EF4-FFF2-40B4-BE49-F238E27FC236}">
                <a16:creationId xmlns:a16="http://schemas.microsoft.com/office/drawing/2014/main" id="{8E39334B-833B-BD41-9427-C21B16CFB0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732" y="1497780"/>
            <a:ext cx="4835339" cy="5817420"/>
          </a:xfrm>
          <a:prstGeom prst="rect">
            <a:avLst/>
          </a:prstGeom>
        </p:spPr>
      </p:pic>
    </p:spTree>
    <p:extLst>
      <p:ext uri="{BB962C8B-B14F-4D97-AF65-F5344CB8AC3E}">
        <p14:creationId xmlns:p14="http://schemas.microsoft.com/office/powerpoint/2010/main" val="723772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0D652-85E2-4744-8873-59E5818B7E4D}"/>
              </a:ext>
            </a:extLst>
          </p:cNvPr>
          <p:cNvSpPr>
            <a:spLocks noGrp="1"/>
          </p:cNvSpPr>
          <p:nvPr>
            <p:ph type="title"/>
          </p:nvPr>
        </p:nvSpPr>
        <p:spPr>
          <a:xfrm>
            <a:off x="595708" y="141111"/>
            <a:ext cx="12118187" cy="814507"/>
          </a:xfrm>
        </p:spPr>
        <p:txBody>
          <a:bodyPr/>
          <a:lstStyle/>
          <a:p>
            <a:pPr algn="ctr"/>
            <a:r>
              <a:rPr lang="en-US" sz="4000" dirty="0"/>
              <a:t>Custodian and Patient Reporting Form</a:t>
            </a:r>
          </a:p>
        </p:txBody>
      </p:sp>
      <p:sp>
        <p:nvSpPr>
          <p:cNvPr id="3" name="Text Placeholder 2">
            <a:extLst>
              <a:ext uri="{FF2B5EF4-FFF2-40B4-BE49-F238E27FC236}">
                <a16:creationId xmlns:a16="http://schemas.microsoft.com/office/drawing/2014/main" id="{75492A60-F9E4-4514-AA76-5DFA9D8D7061}"/>
              </a:ext>
            </a:extLst>
          </p:cNvPr>
          <p:cNvSpPr>
            <a:spLocks noGrp="1"/>
          </p:cNvSpPr>
          <p:nvPr>
            <p:ph type="body" idx="1"/>
          </p:nvPr>
        </p:nvSpPr>
        <p:spPr>
          <a:xfrm>
            <a:off x="-619412" y="1310132"/>
            <a:ext cx="6969412" cy="5459563"/>
          </a:xfrm>
        </p:spPr>
        <p:txBody>
          <a:bodyPr/>
          <a:lstStyle/>
          <a:p>
            <a:pPr marL="1300460" indent="-650230">
              <a:lnSpc>
                <a:spcPct val="100000"/>
              </a:lnSpc>
              <a:buFont typeface="Wingdings" panose="05000000000000000000" pitchFamily="2" charset="2"/>
              <a:buChar char="§"/>
            </a:pPr>
            <a:r>
              <a:rPr lang="en-US" sz="2844" dirty="0"/>
              <a:t>Patient should complete “</a:t>
            </a:r>
            <a:r>
              <a:rPr lang="en-US" sz="2844" b="1" dirty="0"/>
              <a:t>Part A</a:t>
            </a:r>
            <a:r>
              <a:rPr lang="en-US" sz="2844" dirty="0"/>
              <a:t>” of the form and return to custodian before PEP kit is given.</a:t>
            </a:r>
          </a:p>
          <a:p>
            <a:pPr indent="0">
              <a:lnSpc>
                <a:spcPct val="100000"/>
              </a:lnSpc>
              <a:buNone/>
            </a:pPr>
            <a:endParaRPr lang="en-US" sz="2844" dirty="0"/>
          </a:p>
          <a:p>
            <a:pPr marL="1300460" indent="-650230">
              <a:lnSpc>
                <a:spcPct val="100000"/>
              </a:lnSpc>
              <a:buFont typeface="Wingdings" panose="05000000000000000000" pitchFamily="2" charset="2"/>
              <a:buChar char="§"/>
            </a:pPr>
            <a:r>
              <a:rPr lang="en-US" sz="2840" dirty="0"/>
              <a:t>Custodian must complete “</a:t>
            </a:r>
            <a:r>
              <a:rPr lang="en-US" sz="2840" b="1" dirty="0"/>
              <a:t>Part B</a:t>
            </a:r>
            <a:r>
              <a:rPr lang="en-US" sz="2840" dirty="0"/>
              <a:t>” of the form before submission of the entire form to DHMOSH at </a:t>
            </a:r>
            <a:r>
              <a:rPr lang="en-US" sz="2840" dirty="0">
                <a:hlinkClick r:id="rId3"/>
              </a:rPr>
              <a:t>dos-dhmosh-hiv@un.org</a:t>
            </a:r>
            <a:r>
              <a:rPr lang="en-US" sz="2840" dirty="0"/>
              <a:t> </a:t>
            </a:r>
            <a:r>
              <a:rPr lang="en-US" sz="2800" dirty="0"/>
              <a:t>.</a:t>
            </a:r>
          </a:p>
          <a:p>
            <a:pPr marL="1300460" indent="-650230">
              <a:lnSpc>
                <a:spcPct val="100000"/>
              </a:lnSpc>
              <a:buFont typeface="Wingdings" panose="05000000000000000000" pitchFamily="2" charset="2"/>
              <a:buChar char="§"/>
            </a:pPr>
            <a:endParaRPr lang="en-US" sz="2800" dirty="0"/>
          </a:p>
          <a:p>
            <a:pPr marL="1300460" indent="-650230">
              <a:lnSpc>
                <a:spcPct val="100000"/>
              </a:lnSpc>
              <a:buFont typeface="Wingdings" panose="05000000000000000000" pitchFamily="2" charset="2"/>
              <a:buChar char="§"/>
            </a:pPr>
            <a:r>
              <a:rPr lang="en-US" sz="2800" dirty="0"/>
              <a:t>All section of the form must be filled by both patient and custodian</a:t>
            </a:r>
          </a:p>
          <a:p>
            <a:pPr marL="1300460" indent="-650230">
              <a:lnSpc>
                <a:spcPct val="100000"/>
              </a:lnSpc>
              <a:buFont typeface="Wingdings" panose="05000000000000000000" pitchFamily="2" charset="2"/>
              <a:buChar char="§"/>
            </a:pPr>
            <a:endParaRPr lang="en-US" dirty="0"/>
          </a:p>
        </p:txBody>
      </p:sp>
      <p:pic>
        <p:nvPicPr>
          <p:cNvPr id="5" name="Picture 4" descr="A picture containing table&#10;&#10;Description automatically generated">
            <a:extLst>
              <a:ext uri="{FF2B5EF4-FFF2-40B4-BE49-F238E27FC236}">
                <a16:creationId xmlns:a16="http://schemas.microsoft.com/office/drawing/2014/main" id="{C2156D39-AE32-6A47-92CB-BBE3AF0FC1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4802" y="838200"/>
            <a:ext cx="5257798" cy="6248399"/>
          </a:xfrm>
          <a:prstGeom prst="rect">
            <a:avLst/>
          </a:prstGeom>
        </p:spPr>
      </p:pic>
    </p:spTree>
    <p:extLst>
      <p:ext uri="{BB962C8B-B14F-4D97-AF65-F5344CB8AC3E}">
        <p14:creationId xmlns:p14="http://schemas.microsoft.com/office/powerpoint/2010/main" val="759374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0D652-85E2-4744-8873-59E5818B7E4D}"/>
              </a:ext>
            </a:extLst>
          </p:cNvPr>
          <p:cNvSpPr>
            <a:spLocks noGrp="1"/>
          </p:cNvSpPr>
          <p:nvPr>
            <p:ph type="title"/>
          </p:nvPr>
        </p:nvSpPr>
        <p:spPr>
          <a:xfrm>
            <a:off x="443306" y="142345"/>
            <a:ext cx="12118187" cy="814507"/>
          </a:xfrm>
        </p:spPr>
        <p:txBody>
          <a:bodyPr/>
          <a:lstStyle/>
          <a:p>
            <a:pPr algn="ctr"/>
            <a:r>
              <a:rPr lang="en-US" sz="4000" dirty="0"/>
              <a:t>Physician Assessment Form</a:t>
            </a:r>
          </a:p>
        </p:txBody>
      </p:sp>
      <p:sp>
        <p:nvSpPr>
          <p:cNvPr id="3" name="Text Placeholder 2">
            <a:extLst>
              <a:ext uri="{FF2B5EF4-FFF2-40B4-BE49-F238E27FC236}">
                <a16:creationId xmlns:a16="http://schemas.microsoft.com/office/drawing/2014/main" id="{75492A60-F9E4-4514-AA76-5DFA9D8D7061}"/>
              </a:ext>
            </a:extLst>
          </p:cNvPr>
          <p:cNvSpPr>
            <a:spLocks noGrp="1"/>
          </p:cNvSpPr>
          <p:nvPr>
            <p:ph type="body" idx="1"/>
          </p:nvPr>
        </p:nvSpPr>
        <p:spPr>
          <a:xfrm>
            <a:off x="-203200" y="956851"/>
            <a:ext cx="7315200" cy="5443949"/>
          </a:xfrm>
        </p:spPr>
        <p:txBody>
          <a:bodyPr/>
          <a:lstStyle/>
          <a:p>
            <a:pPr indent="0">
              <a:lnSpc>
                <a:spcPct val="100000"/>
              </a:lnSpc>
              <a:buNone/>
            </a:pPr>
            <a:r>
              <a:rPr lang="en-US" sz="2800" dirty="0">
                <a:solidFill>
                  <a:schemeClr val="bg2">
                    <a:lumMod val="75000"/>
                  </a:schemeClr>
                </a:solidFill>
              </a:rPr>
              <a:t>It is </a:t>
            </a:r>
            <a:r>
              <a:rPr lang="en-US" sz="2800" b="1" dirty="0">
                <a:solidFill>
                  <a:srgbClr val="FF0000"/>
                </a:solidFill>
              </a:rPr>
              <a:t>MANDATORY</a:t>
            </a:r>
            <a:r>
              <a:rPr lang="en-US" sz="2800" dirty="0">
                <a:solidFill>
                  <a:schemeClr val="bg2">
                    <a:lumMod val="75000"/>
                  </a:schemeClr>
                </a:solidFill>
              </a:rPr>
              <a:t> for attending physician to do the following whenever HIV PEP kits is being administered:</a:t>
            </a:r>
          </a:p>
          <a:p>
            <a:pPr indent="0">
              <a:lnSpc>
                <a:spcPct val="100000"/>
              </a:lnSpc>
              <a:buNone/>
            </a:pPr>
            <a:endParaRPr lang="en-US" sz="2800" dirty="0">
              <a:solidFill>
                <a:schemeClr val="bg2">
                  <a:lumMod val="75000"/>
                </a:schemeClr>
              </a:solidFill>
            </a:endParaRPr>
          </a:p>
          <a:p>
            <a:pPr marL="1300460" indent="-650230">
              <a:lnSpc>
                <a:spcPct val="100000"/>
              </a:lnSpc>
              <a:buFont typeface="Wingdings" panose="05000000000000000000" pitchFamily="2" charset="2"/>
              <a:buChar char="§"/>
            </a:pPr>
            <a:r>
              <a:rPr lang="en-US" sz="2800" dirty="0">
                <a:solidFill>
                  <a:schemeClr val="bg2">
                    <a:lumMod val="75000"/>
                  </a:schemeClr>
                </a:solidFill>
              </a:rPr>
              <a:t>Provide all required information to the client before administration of HIV PEP</a:t>
            </a:r>
          </a:p>
          <a:p>
            <a:pPr marL="1300460" indent="-650230">
              <a:lnSpc>
                <a:spcPct val="100000"/>
              </a:lnSpc>
              <a:buFont typeface="Wingdings" panose="05000000000000000000" pitchFamily="2" charset="2"/>
              <a:buChar char="§"/>
            </a:pPr>
            <a:endParaRPr lang="en-US" sz="2800" dirty="0">
              <a:solidFill>
                <a:schemeClr val="bg2">
                  <a:lumMod val="75000"/>
                </a:schemeClr>
              </a:solidFill>
            </a:endParaRPr>
          </a:p>
          <a:p>
            <a:pPr marL="1300460" indent="-650230">
              <a:lnSpc>
                <a:spcPct val="100000"/>
              </a:lnSpc>
              <a:buFont typeface="Wingdings" panose="05000000000000000000" pitchFamily="2" charset="2"/>
              <a:buChar char="§"/>
            </a:pPr>
            <a:r>
              <a:rPr lang="en-US" sz="2800" dirty="0"/>
              <a:t>Where the Custodian is the healthcare provider, the Physician Assessment form must be completed in addition to the Custodian Reporting form. </a:t>
            </a:r>
          </a:p>
          <a:p>
            <a:pPr marL="1300460" indent="-650230">
              <a:lnSpc>
                <a:spcPct val="100000"/>
              </a:lnSpc>
              <a:buFont typeface="Wingdings" panose="05000000000000000000" pitchFamily="2" charset="2"/>
              <a:buChar char="§"/>
            </a:pPr>
            <a:endParaRPr lang="en-US" sz="2800" dirty="0"/>
          </a:p>
          <a:p>
            <a:pPr marL="1300460" indent="-650230">
              <a:lnSpc>
                <a:spcPct val="100000"/>
              </a:lnSpc>
              <a:buFont typeface="Wingdings" panose="05000000000000000000" pitchFamily="2" charset="2"/>
              <a:buChar char="§"/>
            </a:pPr>
            <a:endParaRPr lang="en-US" dirty="0"/>
          </a:p>
        </p:txBody>
      </p:sp>
      <p:sp>
        <p:nvSpPr>
          <p:cNvPr id="4" name="Text Placeholder 3">
            <a:extLst>
              <a:ext uri="{FF2B5EF4-FFF2-40B4-BE49-F238E27FC236}">
                <a16:creationId xmlns:a16="http://schemas.microsoft.com/office/drawing/2014/main" id="{4AD47C3A-B0BB-4CF1-A199-7830D5652CFB}"/>
              </a:ext>
            </a:extLst>
          </p:cNvPr>
          <p:cNvSpPr>
            <a:spLocks noGrp="1"/>
          </p:cNvSpPr>
          <p:nvPr>
            <p:ph type="body" idx="2"/>
          </p:nvPr>
        </p:nvSpPr>
        <p:spPr>
          <a:xfrm>
            <a:off x="8102600" y="1074613"/>
            <a:ext cx="4038600" cy="4411787"/>
          </a:xfrm>
        </p:spPr>
        <p:txBody>
          <a:bodyPr/>
          <a:lstStyle/>
          <a:p>
            <a:pPr>
              <a:buFont typeface="Wingdings" panose="05000000000000000000" pitchFamily="2" charset="2"/>
              <a:buChar char="§"/>
            </a:pPr>
            <a:r>
              <a:rPr lang="en-US" sz="2844" b="1" dirty="0">
                <a:solidFill>
                  <a:schemeClr val="accent2"/>
                </a:solidFill>
              </a:rPr>
              <a:t>xx</a:t>
            </a:r>
            <a:endParaRPr lang="en-US" sz="2844" dirty="0"/>
          </a:p>
        </p:txBody>
      </p:sp>
      <p:pic>
        <p:nvPicPr>
          <p:cNvPr id="6" name="Picture 5" descr="Graphical user interface, text, application, table&#10;&#10;Description automatically generated">
            <a:extLst>
              <a:ext uri="{FF2B5EF4-FFF2-40B4-BE49-F238E27FC236}">
                <a16:creationId xmlns:a16="http://schemas.microsoft.com/office/drawing/2014/main" id="{23FFB78C-9620-B146-B715-C49D88AF72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4399" y="956851"/>
            <a:ext cx="4845493" cy="6216004"/>
          </a:xfrm>
          <a:prstGeom prst="rect">
            <a:avLst/>
          </a:prstGeom>
        </p:spPr>
      </p:pic>
    </p:spTree>
    <p:extLst>
      <p:ext uri="{BB962C8B-B14F-4D97-AF65-F5344CB8AC3E}">
        <p14:creationId xmlns:p14="http://schemas.microsoft.com/office/powerpoint/2010/main" val="2831246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C603C-FDE3-43AD-94B6-65F9779149C5}"/>
              </a:ext>
            </a:extLst>
          </p:cNvPr>
          <p:cNvSpPr>
            <a:spLocks noGrp="1"/>
          </p:cNvSpPr>
          <p:nvPr>
            <p:ph type="title"/>
          </p:nvPr>
        </p:nvSpPr>
        <p:spPr>
          <a:xfrm>
            <a:off x="306817" y="2529054"/>
            <a:ext cx="11454001" cy="615553"/>
          </a:xfrm>
        </p:spPr>
        <p:txBody>
          <a:bodyPr/>
          <a:lstStyle/>
          <a:p>
            <a:r>
              <a:rPr lang="en-US" sz="4000" dirty="0"/>
              <a:t>Why Does the UN Provide HIV PEP?</a:t>
            </a:r>
          </a:p>
        </p:txBody>
      </p:sp>
    </p:spTree>
    <p:extLst>
      <p:ext uri="{BB962C8B-B14F-4D97-AF65-F5344CB8AC3E}">
        <p14:creationId xmlns:p14="http://schemas.microsoft.com/office/powerpoint/2010/main" val="745310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0D652-85E2-4744-8873-59E5818B7E4D}"/>
              </a:ext>
            </a:extLst>
          </p:cNvPr>
          <p:cNvSpPr>
            <a:spLocks noGrp="1"/>
          </p:cNvSpPr>
          <p:nvPr>
            <p:ph type="title"/>
          </p:nvPr>
        </p:nvSpPr>
        <p:spPr>
          <a:xfrm>
            <a:off x="443306" y="142345"/>
            <a:ext cx="12118187" cy="814507"/>
          </a:xfrm>
        </p:spPr>
        <p:txBody>
          <a:bodyPr/>
          <a:lstStyle/>
          <a:p>
            <a:pPr algn="ctr"/>
            <a:r>
              <a:rPr lang="en-US" sz="4000" dirty="0"/>
              <a:t>Why Does UN Provide HIV PEP?</a:t>
            </a:r>
          </a:p>
        </p:txBody>
      </p:sp>
      <p:sp>
        <p:nvSpPr>
          <p:cNvPr id="3" name="Text Placeholder 2">
            <a:extLst>
              <a:ext uri="{FF2B5EF4-FFF2-40B4-BE49-F238E27FC236}">
                <a16:creationId xmlns:a16="http://schemas.microsoft.com/office/drawing/2014/main" id="{75492A60-F9E4-4514-AA76-5DFA9D8D7061}"/>
              </a:ext>
            </a:extLst>
          </p:cNvPr>
          <p:cNvSpPr>
            <a:spLocks noGrp="1"/>
          </p:cNvSpPr>
          <p:nvPr>
            <p:ph type="body" idx="1"/>
          </p:nvPr>
        </p:nvSpPr>
        <p:spPr>
          <a:xfrm>
            <a:off x="-355600" y="1701005"/>
            <a:ext cx="5600487" cy="5459563"/>
          </a:xfrm>
        </p:spPr>
        <p:txBody>
          <a:bodyPr/>
          <a:lstStyle/>
          <a:p>
            <a:pPr marL="1300460" indent="-650230">
              <a:lnSpc>
                <a:spcPct val="100000"/>
              </a:lnSpc>
              <a:buFont typeface="Wingdings" panose="05000000000000000000" pitchFamily="2" charset="2"/>
              <a:buChar char="§"/>
            </a:pPr>
            <a:r>
              <a:rPr lang="en-US" sz="2844" dirty="0"/>
              <a:t>Not all locations have access to HIV PEP from local health providers</a:t>
            </a:r>
          </a:p>
          <a:p>
            <a:pPr marL="1300460" indent="-650230">
              <a:lnSpc>
                <a:spcPct val="100000"/>
              </a:lnSpc>
              <a:buFont typeface="Wingdings" panose="05000000000000000000" pitchFamily="2" charset="2"/>
              <a:buChar char="§"/>
            </a:pPr>
            <a:endParaRPr lang="en-US" sz="2844" dirty="0"/>
          </a:p>
          <a:p>
            <a:pPr marL="1300460" indent="-650230">
              <a:lnSpc>
                <a:spcPct val="100000"/>
              </a:lnSpc>
              <a:buFont typeface="Wingdings" panose="05000000000000000000" pitchFamily="2" charset="2"/>
              <a:buChar char="§"/>
            </a:pPr>
            <a:r>
              <a:rPr lang="en-US" sz="2844" dirty="0"/>
              <a:t>UN therefore makes this available as a responsible employer</a:t>
            </a:r>
          </a:p>
          <a:p>
            <a:pPr marL="1300460" indent="-650230">
              <a:lnSpc>
                <a:spcPct val="100000"/>
              </a:lnSpc>
              <a:buFont typeface="Wingdings" panose="05000000000000000000" pitchFamily="2" charset="2"/>
              <a:buChar char="§"/>
            </a:pPr>
            <a:endParaRPr lang="en-US" sz="2844" dirty="0"/>
          </a:p>
          <a:p>
            <a:pPr marL="1300460" indent="-650230">
              <a:lnSpc>
                <a:spcPct val="100000"/>
              </a:lnSpc>
              <a:buFont typeface="Wingdings" panose="05000000000000000000" pitchFamily="2" charset="2"/>
              <a:buChar char="§"/>
            </a:pPr>
            <a:r>
              <a:rPr lang="en-US" sz="2844" dirty="0"/>
              <a:t>Still need to be followed up accordingly by UN/personal physician</a:t>
            </a:r>
            <a:endParaRPr lang="en-US" dirty="0"/>
          </a:p>
        </p:txBody>
      </p:sp>
      <p:pic>
        <p:nvPicPr>
          <p:cNvPr id="5" name="Picture 4">
            <a:extLst>
              <a:ext uri="{FF2B5EF4-FFF2-40B4-BE49-F238E27FC236}">
                <a16:creationId xmlns:a16="http://schemas.microsoft.com/office/drawing/2014/main" id="{CD822ED2-88F3-4B62-A7A0-7E4C016EB82E}"/>
              </a:ext>
            </a:extLst>
          </p:cNvPr>
          <p:cNvPicPr>
            <a:picLocks noChangeAspect="1"/>
          </p:cNvPicPr>
          <p:nvPr/>
        </p:nvPicPr>
        <p:blipFill>
          <a:blip r:embed="rId3"/>
          <a:stretch>
            <a:fillRect/>
          </a:stretch>
        </p:blipFill>
        <p:spPr>
          <a:xfrm>
            <a:off x="5740400" y="1633156"/>
            <a:ext cx="6553200" cy="4048888"/>
          </a:xfrm>
          <a:prstGeom prst="rect">
            <a:avLst/>
          </a:prstGeom>
        </p:spPr>
      </p:pic>
    </p:spTree>
    <p:extLst>
      <p:ext uri="{BB962C8B-B14F-4D97-AF65-F5344CB8AC3E}">
        <p14:creationId xmlns:p14="http://schemas.microsoft.com/office/powerpoint/2010/main" val="3559284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0D652-85E2-4744-8873-59E5818B7E4D}"/>
              </a:ext>
            </a:extLst>
          </p:cNvPr>
          <p:cNvSpPr>
            <a:spLocks noGrp="1"/>
          </p:cNvSpPr>
          <p:nvPr>
            <p:ph type="title"/>
          </p:nvPr>
        </p:nvSpPr>
        <p:spPr>
          <a:xfrm>
            <a:off x="443306" y="142345"/>
            <a:ext cx="12118187" cy="814507"/>
          </a:xfrm>
        </p:spPr>
        <p:txBody>
          <a:bodyPr/>
          <a:lstStyle/>
          <a:p>
            <a:pPr algn="ctr"/>
            <a:r>
              <a:rPr lang="en-US" sz="4000" dirty="0"/>
              <a:t>Who Is Eligible for HIV PEP?</a:t>
            </a:r>
          </a:p>
        </p:txBody>
      </p:sp>
      <p:sp>
        <p:nvSpPr>
          <p:cNvPr id="3" name="Text Placeholder 2">
            <a:extLst>
              <a:ext uri="{FF2B5EF4-FFF2-40B4-BE49-F238E27FC236}">
                <a16:creationId xmlns:a16="http://schemas.microsoft.com/office/drawing/2014/main" id="{75492A60-F9E4-4514-AA76-5DFA9D8D7061}"/>
              </a:ext>
            </a:extLst>
          </p:cNvPr>
          <p:cNvSpPr>
            <a:spLocks noGrp="1"/>
          </p:cNvSpPr>
          <p:nvPr>
            <p:ph type="body" idx="1"/>
          </p:nvPr>
        </p:nvSpPr>
        <p:spPr>
          <a:xfrm>
            <a:off x="0" y="1600200"/>
            <a:ext cx="8788400" cy="5459563"/>
          </a:xfrm>
        </p:spPr>
        <p:txBody>
          <a:bodyPr/>
          <a:lstStyle/>
          <a:p>
            <a:r>
              <a:rPr lang="en-US" sz="2840" dirty="0"/>
              <a:t>UN HIV PEP kits are available to all personnel covered under the </a:t>
            </a:r>
            <a:r>
              <a:rPr lang="en-US" sz="2840" b="1" dirty="0"/>
              <a:t>United Nations Security Management System </a:t>
            </a:r>
            <a:r>
              <a:rPr lang="en-US" sz="2840" dirty="0"/>
              <a:t>in the country and their eligible dependents, who may have been accidentally exposed to HIV, regardless of means of exposure .</a:t>
            </a:r>
          </a:p>
          <a:p>
            <a:pPr marL="198681" indent="0">
              <a:buNone/>
            </a:pPr>
            <a:endParaRPr lang="en-US" sz="2800" dirty="0"/>
          </a:p>
          <a:p>
            <a:pPr marL="1300460" indent="-650230">
              <a:lnSpc>
                <a:spcPct val="100000"/>
              </a:lnSpc>
              <a:buFont typeface="Wingdings" panose="05000000000000000000" pitchFamily="2" charset="2"/>
              <a:buChar char="§"/>
            </a:pPr>
            <a:endParaRPr lang="en-US" sz="2844" dirty="0"/>
          </a:p>
        </p:txBody>
      </p:sp>
      <p:sp>
        <p:nvSpPr>
          <p:cNvPr id="4" name="Text Placeholder 3">
            <a:extLst>
              <a:ext uri="{FF2B5EF4-FFF2-40B4-BE49-F238E27FC236}">
                <a16:creationId xmlns:a16="http://schemas.microsoft.com/office/drawing/2014/main" id="{4AD47C3A-B0BB-4CF1-A199-7830D5652CFB}"/>
              </a:ext>
            </a:extLst>
          </p:cNvPr>
          <p:cNvSpPr>
            <a:spLocks noGrp="1"/>
          </p:cNvSpPr>
          <p:nvPr>
            <p:ph type="body" idx="2"/>
          </p:nvPr>
        </p:nvSpPr>
        <p:spPr>
          <a:xfrm>
            <a:off x="6103040" y="1228159"/>
            <a:ext cx="6901760" cy="4858881"/>
          </a:xfrm>
        </p:spPr>
        <p:txBody>
          <a:bodyPr/>
          <a:lstStyle/>
          <a:p>
            <a:pPr marL="198681" indent="0">
              <a:buNone/>
            </a:pPr>
            <a:endParaRPr lang="en-US" sz="2844" dirty="0"/>
          </a:p>
          <a:p>
            <a:pPr>
              <a:buFont typeface="Wingdings" panose="05000000000000000000" pitchFamily="2" charset="2"/>
              <a:buChar char="§"/>
            </a:pPr>
            <a:endParaRPr lang="en-US" sz="2844" dirty="0"/>
          </a:p>
        </p:txBody>
      </p:sp>
      <p:pic>
        <p:nvPicPr>
          <p:cNvPr id="6" name="Picture 5" descr="A picture containing indoor&#10;&#10;Description automatically generated">
            <a:extLst>
              <a:ext uri="{FF2B5EF4-FFF2-40B4-BE49-F238E27FC236}">
                <a16:creationId xmlns:a16="http://schemas.microsoft.com/office/drawing/2014/main" id="{5FFB9D19-6101-964F-BEEF-1E901A9CFC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3953" y="1600200"/>
            <a:ext cx="3134032" cy="2971800"/>
          </a:xfrm>
          <a:prstGeom prst="rect">
            <a:avLst/>
          </a:prstGeom>
        </p:spPr>
      </p:pic>
    </p:spTree>
    <p:extLst>
      <p:ext uri="{BB962C8B-B14F-4D97-AF65-F5344CB8AC3E}">
        <p14:creationId xmlns:p14="http://schemas.microsoft.com/office/powerpoint/2010/main" val="3111397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C603C-FDE3-43AD-94B6-65F9779149C5}"/>
              </a:ext>
            </a:extLst>
          </p:cNvPr>
          <p:cNvSpPr>
            <a:spLocks noGrp="1"/>
          </p:cNvSpPr>
          <p:nvPr>
            <p:ph type="title"/>
          </p:nvPr>
        </p:nvSpPr>
        <p:spPr>
          <a:xfrm>
            <a:off x="306817" y="2529054"/>
            <a:ext cx="11454001" cy="1231106"/>
          </a:xfrm>
        </p:spPr>
        <p:txBody>
          <a:bodyPr/>
          <a:lstStyle/>
          <a:p>
            <a:r>
              <a:rPr lang="en-US" sz="4000" dirty="0"/>
              <a:t>How Should a Custodian Administer the PEP Kit?</a:t>
            </a:r>
          </a:p>
        </p:txBody>
      </p:sp>
    </p:spTree>
    <p:extLst>
      <p:ext uri="{BB962C8B-B14F-4D97-AF65-F5344CB8AC3E}">
        <p14:creationId xmlns:p14="http://schemas.microsoft.com/office/powerpoint/2010/main" val="3726138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0D652-85E2-4744-8873-59E5818B7E4D}"/>
              </a:ext>
            </a:extLst>
          </p:cNvPr>
          <p:cNvSpPr>
            <a:spLocks noGrp="1"/>
          </p:cNvSpPr>
          <p:nvPr>
            <p:ph type="title"/>
          </p:nvPr>
        </p:nvSpPr>
        <p:spPr>
          <a:xfrm>
            <a:off x="1625600" y="142345"/>
            <a:ext cx="10935893" cy="1030606"/>
          </a:xfrm>
        </p:spPr>
        <p:txBody>
          <a:bodyPr/>
          <a:lstStyle/>
          <a:p>
            <a:pPr algn="ctr"/>
            <a:r>
              <a:rPr lang="en-US" sz="4000" dirty="0"/>
              <a:t>Steps for Administering the HIV PEP Kit -1</a:t>
            </a:r>
          </a:p>
        </p:txBody>
      </p:sp>
      <p:sp>
        <p:nvSpPr>
          <p:cNvPr id="3" name="Text Placeholder 2">
            <a:extLst>
              <a:ext uri="{FF2B5EF4-FFF2-40B4-BE49-F238E27FC236}">
                <a16:creationId xmlns:a16="http://schemas.microsoft.com/office/drawing/2014/main" id="{75492A60-F9E4-4514-AA76-5DFA9D8D7061}"/>
              </a:ext>
            </a:extLst>
          </p:cNvPr>
          <p:cNvSpPr>
            <a:spLocks noGrp="1"/>
          </p:cNvSpPr>
          <p:nvPr>
            <p:ph type="body" idx="1"/>
          </p:nvPr>
        </p:nvSpPr>
        <p:spPr>
          <a:xfrm>
            <a:off x="-622087" y="1172951"/>
            <a:ext cx="10782087" cy="5459563"/>
          </a:xfrm>
        </p:spPr>
        <p:txBody>
          <a:bodyPr/>
          <a:lstStyle/>
          <a:p>
            <a:pPr marL="1300460" indent="-650230">
              <a:lnSpc>
                <a:spcPct val="100000"/>
              </a:lnSpc>
              <a:buFont typeface="Wingdings" panose="05000000000000000000" pitchFamily="2" charset="2"/>
              <a:buChar char="§"/>
            </a:pPr>
            <a:r>
              <a:rPr lang="en-US" sz="2800" dirty="0">
                <a:solidFill>
                  <a:schemeClr val="bg2">
                    <a:lumMod val="75000"/>
                  </a:schemeClr>
                </a:solidFill>
              </a:rPr>
              <a:t>Custodian Conduct administrative eligibility to determine if the individual qualifies for a UN HIV PEP Kit usage.</a:t>
            </a:r>
          </a:p>
          <a:p>
            <a:pPr marL="1300460" indent="-650230">
              <a:lnSpc>
                <a:spcPct val="100000"/>
              </a:lnSpc>
              <a:buFont typeface="Wingdings" panose="05000000000000000000" pitchFamily="2" charset="2"/>
              <a:buChar char="§"/>
            </a:pPr>
            <a:endParaRPr lang="en-US" sz="2800" dirty="0">
              <a:solidFill>
                <a:schemeClr val="bg2">
                  <a:lumMod val="75000"/>
                </a:schemeClr>
              </a:solidFill>
            </a:endParaRPr>
          </a:p>
          <a:p>
            <a:pPr marL="1300460" indent="-650230">
              <a:lnSpc>
                <a:spcPct val="100000"/>
              </a:lnSpc>
              <a:buFont typeface="Wingdings" panose="05000000000000000000" pitchFamily="2" charset="2"/>
              <a:buChar char="§"/>
            </a:pPr>
            <a:r>
              <a:rPr lang="en-US" sz="2800" dirty="0">
                <a:solidFill>
                  <a:schemeClr val="bg2">
                    <a:lumMod val="75000"/>
                  </a:schemeClr>
                </a:solidFill>
              </a:rPr>
              <a:t>Custodian contact UN Physician or healthcare provider listed in country security plan PEP annex.</a:t>
            </a:r>
          </a:p>
          <a:p>
            <a:pPr marL="1300460" indent="-650230">
              <a:lnSpc>
                <a:spcPct val="100000"/>
              </a:lnSpc>
              <a:buFont typeface="Wingdings" panose="05000000000000000000" pitchFamily="2" charset="2"/>
              <a:buChar char="§"/>
            </a:pPr>
            <a:endParaRPr lang="en-US" sz="2800" dirty="0">
              <a:solidFill>
                <a:schemeClr val="bg2">
                  <a:lumMod val="75000"/>
                </a:schemeClr>
              </a:solidFill>
            </a:endParaRPr>
          </a:p>
          <a:p>
            <a:pPr marL="1300460" indent="-650230">
              <a:lnSpc>
                <a:spcPct val="100000"/>
              </a:lnSpc>
              <a:buFont typeface="Wingdings" panose="05000000000000000000" pitchFamily="2" charset="2"/>
              <a:buChar char="§"/>
            </a:pPr>
            <a:r>
              <a:rPr lang="en-US" sz="2800" dirty="0">
                <a:solidFill>
                  <a:schemeClr val="bg2">
                    <a:lumMod val="75000"/>
                  </a:schemeClr>
                </a:solidFill>
              </a:rPr>
              <a:t>Custodian accompany patient to healthcare provider and handover kit</a:t>
            </a:r>
          </a:p>
          <a:p>
            <a:pPr marL="1300460" indent="-650230">
              <a:lnSpc>
                <a:spcPct val="100000"/>
              </a:lnSpc>
              <a:buFont typeface="Wingdings" panose="05000000000000000000" pitchFamily="2" charset="2"/>
              <a:buChar char="§"/>
            </a:pPr>
            <a:endParaRPr lang="en-US" sz="2800" dirty="0">
              <a:solidFill>
                <a:schemeClr val="bg2">
                  <a:lumMod val="75000"/>
                </a:schemeClr>
              </a:solidFill>
            </a:endParaRPr>
          </a:p>
          <a:p>
            <a:pPr marL="1300460" indent="-650230">
              <a:lnSpc>
                <a:spcPct val="100000"/>
              </a:lnSpc>
              <a:buFont typeface="Wingdings" panose="05000000000000000000" pitchFamily="2" charset="2"/>
              <a:buChar char="§"/>
            </a:pPr>
            <a:r>
              <a:rPr lang="en-US" sz="2800" dirty="0">
                <a:solidFill>
                  <a:schemeClr val="bg2">
                    <a:lumMod val="75000"/>
                  </a:schemeClr>
                </a:solidFill>
              </a:rPr>
              <a:t>Healthcare provider conduct full PEP assessment and eligibility and proceed with treatment if exposure is confirmed</a:t>
            </a:r>
          </a:p>
          <a:p>
            <a:pPr marL="1300460" indent="-650230">
              <a:lnSpc>
                <a:spcPct val="100000"/>
              </a:lnSpc>
              <a:buFont typeface="Wingdings" panose="05000000000000000000" pitchFamily="2" charset="2"/>
              <a:buChar char="§"/>
            </a:pPr>
            <a:endParaRPr lang="en-US" sz="3200" dirty="0">
              <a:solidFill>
                <a:schemeClr val="bg2">
                  <a:lumMod val="75000"/>
                </a:schemeClr>
              </a:solidFill>
            </a:endParaRPr>
          </a:p>
          <a:p>
            <a:pPr marL="1300460" indent="-650230">
              <a:lnSpc>
                <a:spcPct val="100000"/>
              </a:lnSpc>
              <a:buFont typeface="Wingdings" panose="05000000000000000000" pitchFamily="2" charset="2"/>
              <a:buChar char="§"/>
            </a:pPr>
            <a:endParaRPr lang="en-US" sz="3200" dirty="0">
              <a:solidFill>
                <a:schemeClr val="bg2">
                  <a:lumMod val="75000"/>
                </a:schemeClr>
              </a:solidFill>
            </a:endParaRPr>
          </a:p>
          <a:p>
            <a:pPr marL="1300460" indent="-650230">
              <a:lnSpc>
                <a:spcPct val="100000"/>
              </a:lnSpc>
              <a:buFont typeface="Wingdings" panose="05000000000000000000" pitchFamily="2" charset="2"/>
              <a:buChar char="§"/>
            </a:pPr>
            <a:endParaRPr lang="en-US" sz="2844" dirty="0"/>
          </a:p>
        </p:txBody>
      </p:sp>
      <p:pic>
        <p:nvPicPr>
          <p:cNvPr id="5" name="Picture 4" descr="STEP 3.jpe">
            <a:extLst>
              <a:ext uri="{FF2B5EF4-FFF2-40B4-BE49-F238E27FC236}">
                <a16:creationId xmlns:a16="http://schemas.microsoft.com/office/drawing/2014/main" id="{CAFE7348-83D8-194F-8788-0DCF10976366}"/>
              </a:ext>
            </a:extLst>
          </p:cNvPr>
          <p:cNvPicPr>
            <a:picLocks noChangeAspect="1"/>
          </p:cNvPicPr>
          <p:nvPr/>
        </p:nvPicPr>
        <p:blipFill>
          <a:blip r:embed="rId3" cstate="print"/>
          <a:stretch>
            <a:fillRect/>
          </a:stretch>
        </p:blipFill>
        <p:spPr>
          <a:xfrm>
            <a:off x="10541000" y="1447800"/>
            <a:ext cx="2171700" cy="4419600"/>
          </a:xfrm>
          <a:prstGeom prst="rect">
            <a:avLst/>
          </a:prstGeom>
        </p:spPr>
      </p:pic>
    </p:spTree>
    <p:extLst>
      <p:ext uri="{BB962C8B-B14F-4D97-AF65-F5344CB8AC3E}">
        <p14:creationId xmlns:p14="http://schemas.microsoft.com/office/powerpoint/2010/main" val="3470843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0D652-85E2-4744-8873-59E5818B7E4D}"/>
              </a:ext>
            </a:extLst>
          </p:cNvPr>
          <p:cNvSpPr>
            <a:spLocks noGrp="1"/>
          </p:cNvSpPr>
          <p:nvPr>
            <p:ph type="title"/>
          </p:nvPr>
        </p:nvSpPr>
        <p:spPr>
          <a:xfrm>
            <a:off x="1320800" y="228600"/>
            <a:ext cx="11391900" cy="814507"/>
          </a:xfrm>
        </p:spPr>
        <p:txBody>
          <a:bodyPr/>
          <a:lstStyle/>
          <a:p>
            <a:pPr algn="ctr"/>
            <a:r>
              <a:rPr lang="en-US" sz="4000" dirty="0"/>
              <a:t>Steps for Administering the HIV PEP Kit-2</a:t>
            </a:r>
          </a:p>
        </p:txBody>
      </p:sp>
      <p:sp>
        <p:nvSpPr>
          <p:cNvPr id="3" name="Text Placeholder 2">
            <a:extLst>
              <a:ext uri="{FF2B5EF4-FFF2-40B4-BE49-F238E27FC236}">
                <a16:creationId xmlns:a16="http://schemas.microsoft.com/office/drawing/2014/main" id="{75492A60-F9E4-4514-AA76-5DFA9D8D7061}"/>
              </a:ext>
            </a:extLst>
          </p:cNvPr>
          <p:cNvSpPr>
            <a:spLocks noGrp="1"/>
          </p:cNvSpPr>
          <p:nvPr>
            <p:ph type="body" idx="1"/>
          </p:nvPr>
        </p:nvSpPr>
        <p:spPr>
          <a:xfrm>
            <a:off x="-622087" y="1172951"/>
            <a:ext cx="10782087" cy="5459563"/>
          </a:xfrm>
        </p:spPr>
        <p:txBody>
          <a:bodyPr/>
          <a:lstStyle/>
          <a:p>
            <a:pPr marL="1300460" indent="-650230">
              <a:lnSpc>
                <a:spcPct val="100000"/>
              </a:lnSpc>
              <a:buFont typeface="Wingdings" panose="05000000000000000000" pitchFamily="2" charset="2"/>
              <a:buChar char="§"/>
            </a:pPr>
            <a:r>
              <a:rPr lang="en-US" sz="2800" dirty="0">
                <a:solidFill>
                  <a:schemeClr val="bg2">
                    <a:lumMod val="75000"/>
                  </a:schemeClr>
                </a:solidFill>
              </a:rPr>
              <a:t>Custodian and Healthcare provider inform patient about all information about PEP treatment and what it means.</a:t>
            </a:r>
          </a:p>
          <a:p>
            <a:pPr marL="1300460" indent="-650230">
              <a:lnSpc>
                <a:spcPct val="100000"/>
              </a:lnSpc>
              <a:buFont typeface="Wingdings" panose="05000000000000000000" pitchFamily="2" charset="2"/>
              <a:buChar char="§"/>
            </a:pPr>
            <a:endParaRPr lang="en-US" sz="2800" dirty="0">
              <a:solidFill>
                <a:schemeClr val="bg2">
                  <a:lumMod val="75000"/>
                </a:schemeClr>
              </a:solidFill>
            </a:endParaRPr>
          </a:p>
          <a:p>
            <a:pPr marL="1300460" indent="-650230">
              <a:lnSpc>
                <a:spcPct val="100000"/>
              </a:lnSpc>
              <a:buFont typeface="Wingdings" panose="05000000000000000000" pitchFamily="2" charset="2"/>
              <a:buChar char="§"/>
            </a:pPr>
            <a:r>
              <a:rPr lang="en-US" sz="2800" dirty="0">
                <a:solidFill>
                  <a:schemeClr val="bg2">
                    <a:lumMod val="75000"/>
                  </a:schemeClr>
                </a:solidFill>
              </a:rPr>
              <a:t>Custodian release the kit to the healthcare provider after confirming administrative eligibility and physician assessment.</a:t>
            </a:r>
          </a:p>
          <a:p>
            <a:pPr marL="1300460" indent="-650230">
              <a:lnSpc>
                <a:spcPct val="100000"/>
              </a:lnSpc>
              <a:buFont typeface="Wingdings" panose="05000000000000000000" pitchFamily="2" charset="2"/>
              <a:buChar char="§"/>
            </a:pPr>
            <a:endParaRPr lang="en-US" sz="2800" dirty="0">
              <a:solidFill>
                <a:schemeClr val="bg2">
                  <a:lumMod val="75000"/>
                </a:schemeClr>
              </a:solidFill>
            </a:endParaRPr>
          </a:p>
          <a:p>
            <a:pPr marL="1300460" indent="-650230">
              <a:lnSpc>
                <a:spcPct val="100000"/>
              </a:lnSpc>
              <a:buFont typeface="Wingdings" panose="05000000000000000000" pitchFamily="2" charset="2"/>
              <a:buChar char="§"/>
            </a:pPr>
            <a:r>
              <a:rPr lang="en-US" sz="2800" dirty="0">
                <a:solidFill>
                  <a:schemeClr val="bg2">
                    <a:lumMod val="75000"/>
                  </a:schemeClr>
                </a:solidFill>
              </a:rPr>
              <a:t>Where healthcare provider cannot be reached with 72 hours, patient will be advice to call Center of Excellence as listed in the Country Security Plan HIV PEP Annex</a:t>
            </a:r>
          </a:p>
          <a:p>
            <a:pPr marL="1300460" indent="-650230">
              <a:lnSpc>
                <a:spcPct val="100000"/>
              </a:lnSpc>
              <a:buFont typeface="Wingdings" panose="05000000000000000000" pitchFamily="2" charset="2"/>
              <a:buChar char="§"/>
            </a:pPr>
            <a:endParaRPr lang="en-US" sz="2800" dirty="0">
              <a:solidFill>
                <a:schemeClr val="bg2">
                  <a:lumMod val="75000"/>
                </a:schemeClr>
              </a:solidFill>
            </a:endParaRPr>
          </a:p>
          <a:p>
            <a:pPr marL="1300460" indent="-650230">
              <a:lnSpc>
                <a:spcPct val="100000"/>
              </a:lnSpc>
              <a:buFont typeface="Wingdings" panose="05000000000000000000" pitchFamily="2" charset="2"/>
              <a:buChar char="§"/>
            </a:pPr>
            <a:r>
              <a:rPr lang="en-US" sz="2800" dirty="0">
                <a:solidFill>
                  <a:schemeClr val="bg2">
                    <a:lumMod val="75000"/>
                  </a:schemeClr>
                </a:solidFill>
              </a:rPr>
              <a:t>Healthcare provider at this center will perform a risk assessment over the telephone and kit can then be given.</a:t>
            </a:r>
          </a:p>
          <a:p>
            <a:pPr marL="1300460" indent="-650230">
              <a:lnSpc>
                <a:spcPct val="100000"/>
              </a:lnSpc>
              <a:buFont typeface="Wingdings" panose="05000000000000000000" pitchFamily="2" charset="2"/>
              <a:buChar char="§"/>
            </a:pPr>
            <a:endParaRPr lang="en-US" sz="3200" dirty="0">
              <a:solidFill>
                <a:schemeClr val="bg2">
                  <a:lumMod val="75000"/>
                </a:schemeClr>
              </a:solidFill>
            </a:endParaRPr>
          </a:p>
          <a:p>
            <a:pPr marL="1300460" indent="-650230">
              <a:lnSpc>
                <a:spcPct val="100000"/>
              </a:lnSpc>
              <a:buFont typeface="Wingdings" panose="05000000000000000000" pitchFamily="2" charset="2"/>
              <a:buChar char="§"/>
            </a:pPr>
            <a:endParaRPr lang="en-US" sz="3200" dirty="0">
              <a:solidFill>
                <a:schemeClr val="bg2">
                  <a:lumMod val="75000"/>
                </a:schemeClr>
              </a:solidFill>
            </a:endParaRPr>
          </a:p>
          <a:p>
            <a:pPr marL="1300460" indent="-650230">
              <a:lnSpc>
                <a:spcPct val="100000"/>
              </a:lnSpc>
              <a:buFont typeface="Wingdings" panose="05000000000000000000" pitchFamily="2" charset="2"/>
              <a:buChar char="§"/>
            </a:pPr>
            <a:endParaRPr lang="en-US" sz="2844" dirty="0"/>
          </a:p>
        </p:txBody>
      </p:sp>
      <p:pic>
        <p:nvPicPr>
          <p:cNvPr id="5" name="Picture 4" descr="STEP 3.jpe">
            <a:extLst>
              <a:ext uri="{FF2B5EF4-FFF2-40B4-BE49-F238E27FC236}">
                <a16:creationId xmlns:a16="http://schemas.microsoft.com/office/drawing/2014/main" id="{CAFE7348-83D8-194F-8788-0DCF10976366}"/>
              </a:ext>
            </a:extLst>
          </p:cNvPr>
          <p:cNvPicPr>
            <a:picLocks noChangeAspect="1"/>
          </p:cNvPicPr>
          <p:nvPr/>
        </p:nvPicPr>
        <p:blipFill>
          <a:blip r:embed="rId3" cstate="print"/>
          <a:stretch>
            <a:fillRect/>
          </a:stretch>
        </p:blipFill>
        <p:spPr>
          <a:xfrm>
            <a:off x="10541000" y="1447800"/>
            <a:ext cx="2171700" cy="4419600"/>
          </a:xfrm>
          <a:prstGeom prst="rect">
            <a:avLst/>
          </a:prstGeom>
        </p:spPr>
      </p:pic>
    </p:spTree>
    <p:extLst>
      <p:ext uri="{BB962C8B-B14F-4D97-AF65-F5344CB8AC3E}">
        <p14:creationId xmlns:p14="http://schemas.microsoft.com/office/powerpoint/2010/main" val="3521967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0D652-85E2-4744-8873-59E5818B7E4D}"/>
              </a:ext>
            </a:extLst>
          </p:cNvPr>
          <p:cNvSpPr>
            <a:spLocks noGrp="1"/>
          </p:cNvSpPr>
          <p:nvPr>
            <p:ph type="title"/>
          </p:nvPr>
        </p:nvSpPr>
        <p:spPr>
          <a:xfrm>
            <a:off x="1244600" y="152400"/>
            <a:ext cx="11465426" cy="937539"/>
          </a:xfrm>
        </p:spPr>
        <p:txBody>
          <a:bodyPr/>
          <a:lstStyle/>
          <a:p>
            <a:pPr algn="ctr"/>
            <a:r>
              <a:rPr lang="en-US" sz="4000" dirty="0"/>
              <a:t>Steps for Administering the HIV PEP Kit-3</a:t>
            </a:r>
          </a:p>
        </p:txBody>
      </p:sp>
      <p:sp>
        <p:nvSpPr>
          <p:cNvPr id="3" name="Text Placeholder 2">
            <a:extLst>
              <a:ext uri="{FF2B5EF4-FFF2-40B4-BE49-F238E27FC236}">
                <a16:creationId xmlns:a16="http://schemas.microsoft.com/office/drawing/2014/main" id="{75492A60-F9E4-4514-AA76-5DFA9D8D7061}"/>
              </a:ext>
            </a:extLst>
          </p:cNvPr>
          <p:cNvSpPr>
            <a:spLocks noGrp="1"/>
          </p:cNvSpPr>
          <p:nvPr>
            <p:ph type="body" idx="1"/>
          </p:nvPr>
        </p:nvSpPr>
        <p:spPr>
          <a:xfrm>
            <a:off x="-622087" y="1172951"/>
            <a:ext cx="10782087" cy="5459563"/>
          </a:xfrm>
        </p:spPr>
        <p:txBody>
          <a:bodyPr/>
          <a:lstStyle/>
          <a:p>
            <a:pPr marL="1300460" indent="-650230">
              <a:lnSpc>
                <a:spcPct val="100000"/>
              </a:lnSpc>
              <a:buFont typeface="Wingdings" panose="05000000000000000000" pitchFamily="2" charset="2"/>
              <a:buChar char="§"/>
            </a:pPr>
            <a:r>
              <a:rPr lang="en-US" sz="2800" dirty="0">
                <a:solidFill>
                  <a:schemeClr val="bg2">
                    <a:lumMod val="75000"/>
                  </a:schemeClr>
                </a:solidFill>
              </a:rPr>
              <a:t>Custodian and patient will complete the “</a:t>
            </a:r>
            <a:r>
              <a:rPr lang="en-US" sz="2800" b="1" dirty="0">
                <a:solidFill>
                  <a:schemeClr val="bg2">
                    <a:lumMod val="75000"/>
                  </a:schemeClr>
                </a:solidFill>
              </a:rPr>
              <a:t>Custodian &amp; Patient Reporting form”</a:t>
            </a:r>
            <a:r>
              <a:rPr lang="en-US" sz="2800" dirty="0">
                <a:solidFill>
                  <a:schemeClr val="bg2">
                    <a:lumMod val="75000"/>
                  </a:schemeClr>
                </a:solidFill>
              </a:rPr>
              <a:t> and send to </a:t>
            </a:r>
            <a:r>
              <a:rPr lang="en-US" sz="2800" dirty="0">
                <a:solidFill>
                  <a:schemeClr val="bg2">
                    <a:lumMod val="75000"/>
                  </a:schemeClr>
                </a:solidFill>
                <a:hlinkClick r:id="rId3"/>
              </a:rPr>
              <a:t>dos-dhmosh-hiv@un.org</a:t>
            </a:r>
            <a:r>
              <a:rPr lang="en-US" sz="2800" dirty="0">
                <a:solidFill>
                  <a:schemeClr val="bg2">
                    <a:lumMod val="75000"/>
                  </a:schemeClr>
                </a:solidFill>
              </a:rPr>
              <a:t> .</a:t>
            </a:r>
          </a:p>
          <a:p>
            <a:pPr marL="1300460" indent="-650230">
              <a:lnSpc>
                <a:spcPct val="100000"/>
              </a:lnSpc>
              <a:buFont typeface="Wingdings" panose="05000000000000000000" pitchFamily="2" charset="2"/>
              <a:buChar char="§"/>
            </a:pPr>
            <a:endParaRPr lang="en-US" sz="2800" dirty="0">
              <a:solidFill>
                <a:schemeClr val="bg2">
                  <a:lumMod val="75000"/>
                </a:schemeClr>
              </a:solidFill>
            </a:endParaRPr>
          </a:p>
          <a:p>
            <a:pPr marL="1300460" indent="-650230">
              <a:lnSpc>
                <a:spcPct val="100000"/>
              </a:lnSpc>
              <a:buFont typeface="Wingdings" panose="05000000000000000000" pitchFamily="2" charset="2"/>
              <a:buChar char="§"/>
            </a:pPr>
            <a:r>
              <a:rPr lang="en-US" sz="2800" dirty="0">
                <a:solidFill>
                  <a:schemeClr val="bg2">
                    <a:lumMod val="75000"/>
                  </a:schemeClr>
                </a:solidFill>
              </a:rPr>
              <a:t>Healthcare provider complete </a:t>
            </a:r>
            <a:r>
              <a:rPr lang="en-US" sz="2800" b="1" dirty="0">
                <a:solidFill>
                  <a:schemeClr val="bg2">
                    <a:lumMod val="75000"/>
                  </a:schemeClr>
                </a:solidFill>
              </a:rPr>
              <a:t>“Physician Assessment Form</a:t>
            </a:r>
            <a:r>
              <a:rPr lang="en-US" sz="2800" dirty="0">
                <a:solidFill>
                  <a:schemeClr val="bg2">
                    <a:lumMod val="75000"/>
                  </a:schemeClr>
                </a:solidFill>
              </a:rPr>
              <a:t>” and send to </a:t>
            </a:r>
            <a:r>
              <a:rPr lang="en-US" sz="2800" dirty="0">
                <a:solidFill>
                  <a:schemeClr val="bg2">
                    <a:lumMod val="75000"/>
                  </a:schemeClr>
                </a:solidFill>
                <a:hlinkClick r:id="rId3"/>
              </a:rPr>
              <a:t>dos-dhmosh-hiv@un.org</a:t>
            </a:r>
            <a:r>
              <a:rPr lang="en-US" sz="2800" dirty="0">
                <a:solidFill>
                  <a:schemeClr val="bg2">
                    <a:lumMod val="75000"/>
                  </a:schemeClr>
                </a:solidFill>
              </a:rPr>
              <a:t> .</a:t>
            </a:r>
          </a:p>
          <a:p>
            <a:pPr marL="1300460" indent="-650230">
              <a:lnSpc>
                <a:spcPct val="100000"/>
              </a:lnSpc>
              <a:buFont typeface="Wingdings" panose="05000000000000000000" pitchFamily="2" charset="2"/>
              <a:buChar char="§"/>
            </a:pPr>
            <a:endParaRPr lang="en-US" sz="2800" dirty="0">
              <a:solidFill>
                <a:schemeClr val="bg2">
                  <a:lumMod val="75000"/>
                </a:schemeClr>
              </a:solidFill>
            </a:endParaRPr>
          </a:p>
          <a:p>
            <a:pPr marL="1300460" indent="-650230">
              <a:lnSpc>
                <a:spcPct val="100000"/>
              </a:lnSpc>
              <a:buFont typeface="Wingdings" panose="05000000000000000000" pitchFamily="2" charset="2"/>
              <a:buChar char="§"/>
            </a:pPr>
            <a:r>
              <a:rPr lang="en-US" sz="2800" dirty="0">
                <a:solidFill>
                  <a:schemeClr val="bg2">
                    <a:lumMod val="75000"/>
                  </a:schemeClr>
                </a:solidFill>
              </a:rPr>
              <a:t>DHMOSH will follow up with the patient and when requested  provide psychosocial support.</a:t>
            </a:r>
          </a:p>
          <a:p>
            <a:pPr marL="1300460" indent="-650230">
              <a:lnSpc>
                <a:spcPct val="100000"/>
              </a:lnSpc>
              <a:buFont typeface="Wingdings" panose="05000000000000000000" pitchFamily="2" charset="2"/>
              <a:buChar char="§"/>
            </a:pPr>
            <a:endParaRPr lang="en-US" sz="2800" dirty="0">
              <a:solidFill>
                <a:schemeClr val="bg2">
                  <a:lumMod val="75000"/>
                </a:schemeClr>
              </a:solidFill>
            </a:endParaRPr>
          </a:p>
          <a:p>
            <a:pPr marL="1300460" indent="-650230">
              <a:lnSpc>
                <a:spcPct val="100000"/>
              </a:lnSpc>
              <a:buFont typeface="Wingdings" panose="05000000000000000000" pitchFamily="2" charset="2"/>
              <a:buChar char="§"/>
            </a:pPr>
            <a:r>
              <a:rPr lang="en-US" sz="2800" dirty="0">
                <a:solidFill>
                  <a:schemeClr val="bg2">
                    <a:lumMod val="75000"/>
                  </a:schemeClr>
                </a:solidFill>
              </a:rPr>
              <a:t>Custodian keep up to date inventory of all PEP kits and their usage.</a:t>
            </a:r>
          </a:p>
          <a:p>
            <a:pPr marL="1300460" indent="-650230">
              <a:lnSpc>
                <a:spcPct val="100000"/>
              </a:lnSpc>
              <a:buFont typeface="Wingdings" panose="05000000000000000000" pitchFamily="2" charset="2"/>
              <a:buChar char="§"/>
            </a:pPr>
            <a:endParaRPr lang="en-US" sz="3200" dirty="0">
              <a:solidFill>
                <a:schemeClr val="bg2">
                  <a:lumMod val="75000"/>
                </a:schemeClr>
              </a:solidFill>
            </a:endParaRPr>
          </a:p>
          <a:p>
            <a:pPr marL="1300460" indent="-650230">
              <a:lnSpc>
                <a:spcPct val="100000"/>
              </a:lnSpc>
              <a:buFont typeface="Wingdings" panose="05000000000000000000" pitchFamily="2" charset="2"/>
              <a:buChar char="§"/>
            </a:pPr>
            <a:endParaRPr lang="en-US" sz="3200" dirty="0">
              <a:solidFill>
                <a:schemeClr val="bg2">
                  <a:lumMod val="75000"/>
                </a:schemeClr>
              </a:solidFill>
            </a:endParaRPr>
          </a:p>
          <a:p>
            <a:pPr marL="1300460" indent="-650230">
              <a:lnSpc>
                <a:spcPct val="100000"/>
              </a:lnSpc>
              <a:buFont typeface="Wingdings" panose="05000000000000000000" pitchFamily="2" charset="2"/>
              <a:buChar char="§"/>
            </a:pPr>
            <a:endParaRPr lang="en-US" sz="2844" dirty="0"/>
          </a:p>
        </p:txBody>
      </p:sp>
      <p:pic>
        <p:nvPicPr>
          <p:cNvPr id="5" name="Picture 4" descr="STEP 3.jpe">
            <a:extLst>
              <a:ext uri="{FF2B5EF4-FFF2-40B4-BE49-F238E27FC236}">
                <a16:creationId xmlns:a16="http://schemas.microsoft.com/office/drawing/2014/main" id="{CAFE7348-83D8-194F-8788-0DCF10976366}"/>
              </a:ext>
            </a:extLst>
          </p:cNvPr>
          <p:cNvPicPr>
            <a:picLocks noChangeAspect="1"/>
          </p:cNvPicPr>
          <p:nvPr/>
        </p:nvPicPr>
        <p:blipFill>
          <a:blip r:embed="rId4" cstate="print"/>
          <a:stretch>
            <a:fillRect/>
          </a:stretch>
        </p:blipFill>
        <p:spPr>
          <a:xfrm>
            <a:off x="10541000" y="1447800"/>
            <a:ext cx="2171700" cy="4419600"/>
          </a:xfrm>
          <a:prstGeom prst="rect">
            <a:avLst/>
          </a:prstGeom>
        </p:spPr>
      </p:pic>
    </p:spTree>
    <p:extLst>
      <p:ext uri="{BB962C8B-B14F-4D97-AF65-F5344CB8AC3E}">
        <p14:creationId xmlns:p14="http://schemas.microsoft.com/office/powerpoint/2010/main" val="3284144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C603C-FDE3-43AD-94B6-65F9779149C5}"/>
              </a:ext>
            </a:extLst>
          </p:cNvPr>
          <p:cNvSpPr>
            <a:spLocks noGrp="1"/>
          </p:cNvSpPr>
          <p:nvPr>
            <p:ph type="title"/>
          </p:nvPr>
        </p:nvSpPr>
        <p:spPr>
          <a:xfrm>
            <a:off x="306817" y="2529055"/>
            <a:ext cx="4214383" cy="595146"/>
          </a:xfrm>
        </p:spPr>
        <p:txBody>
          <a:bodyPr/>
          <a:lstStyle/>
          <a:p>
            <a:r>
              <a:rPr lang="en-US" sz="4000" dirty="0"/>
              <a:t>What is HIV?</a:t>
            </a:r>
          </a:p>
        </p:txBody>
      </p:sp>
      <p:sp>
        <p:nvSpPr>
          <p:cNvPr id="3" name="Title 1">
            <a:extLst>
              <a:ext uri="{FF2B5EF4-FFF2-40B4-BE49-F238E27FC236}">
                <a16:creationId xmlns:a16="http://schemas.microsoft.com/office/drawing/2014/main" id="{BD474A1F-272C-1F4E-811E-E04BFFA0578F}"/>
              </a:ext>
            </a:extLst>
          </p:cNvPr>
          <p:cNvSpPr txBox="1">
            <a:spLocks/>
          </p:cNvSpPr>
          <p:nvPr/>
        </p:nvSpPr>
        <p:spPr>
          <a:xfrm>
            <a:off x="6045200" y="2362200"/>
            <a:ext cx="5562600" cy="615553"/>
          </a:xfrm>
          <a:prstGeom prst="rect">
            <a:avLst/>
          </a:prstGeom>
        </p:spPr>
        <p:txBody>
          <a:bodyPr vert="horz" wrap="square" lIns="0" tIns="0" rIns="0" bIns="0" rtlCol="0" anchor="t" anchorCtr="0">
            <a:spAutoFit/>
          </a:bodyPr>
          <a:lstStyle>
            <a:lvl1pPr algn="l" defTabSz="975482" rtl="0" eaLnBrk="1" latinLnBrk="0" hangingPunct="1">
              <a:spcBef>
                <a:spcPct val="0"/>
              </a:spcBef>
              <a:buNone/>
              <a:defRPr sz="2600" b="1" kern="1200" cap="none" baseline="0">
                <a:solidFill>
                  <a:schemeClr val="tx1"/>
                </a:solidFill>
                <a:latin typeface="Arial" panose="020B0604020202020204" pitchFamily="34" charset="0"/>
                <a:ea typeface="+mj-ea"/>
                <a:cs typeface="+mj-cs"/>
              </a:defRPr>
            </a:lvl1pPr>
          </a:lstStyle>
          <a:p>
            <a:r>
              <a:rPr lang="en-US" sz="4000" dirty="0"/>
              <a:t>What is HIV?</a:t>
            </a:r>
          </a:p>
        </p:txBody>
      </p:sp>
      <p:pic>
        <p:nvPicPr>
          <p:cNvPr id="8" name="Picture 7" descr="A picture containing decorated&#10;&#10;Description automatically generated">
            <a:extLst>
              <a:ext uri="{FF2B5EF4-FFF2-40B4-BE49-F238E27FC236}">
                <a16:creationId xmlns:a16="http://schemas.microsoft.com/office/drawing/2014/main" id="{3FBA4593-448C-364C-B838-D15524E6AAE5}"/>
              </a:ext>
            </a:extLst>
          </p:cNvPr>
          <p:cNvPicPr>
            <a:picLocks noChangeAspect="1"/>
          </p:cNvPicPr>
          <p:nvPr/>
        </p:nvPicPr>
        <p:blipFill rotWithShape="1">
          <a:blip r:embed="rId3">
            <a:extLst>
              <a:ext uri="{28A0092B-C50C-407E-A947-70E740481C1C}">
                <a14:useLocalDpi xmlns:a14="http://schemas.microsoft.com/office/drawing/2010/main" val="0"/>
              </a:ext>
            </a:extLst>
          </a:blip>
          <a:srcRect l="4477" r="5970" b="4687"/>
          <a:stretch/>
        </p:blipFill>
        <p:spPr>
          <a:xfrm>
            <a:off x="5816600" y="914400"/>
            <a:ext cx="4800600" cy="4880610"/>
          </a:xfrm>
          <a:prstGeom prst="rect">
            <a:avLst/>
          </a:prstGeom>
        </p:spPr>
      </p:pic>
    </p:spTree>
    <p:extLst>
      <p:ext uri="{BB962C8B-B14F-4D97-AF65-F5344CB8AC3E}">
        <p14:creationId xmlns:p14="http://schemas.microsoft.com/office/powerpoint/2010/main" val="711019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0D652-85E2-4744-8873-59E5818B7E4D}"/>
              </a:ext>
            </a:extLst>
          </p:cNvPr>
          <p:cNvSpPr>
            <a:spLocks noGrp="1"/>
          </p:cNvSpPr>
          <p:nvPr>
            <p:ph type="title"/>
          </p:nvPr>
        </p:nvSpPr>
        <p:spPr>
          <a:xfrm>
            <a:off x="443306" y="142345"/>
            <a:ext cx="12118187" cy="814507"/>
          </a:xfrm>
        </p:spPr>
        <p:txBody>
          <a:bodyPr/>
          <a:lstStyle/>
          <a:p>
            <a:pPr algn="ctr"/>
            <a:r>
              <a:rPr lang="en-US" sz="4000" dirty="0"/>
              <a:t>Care and Storage of PEP Kits</a:t>
            </a:r>
          </a:p>
        </p:txBody>
      </p:sp>
      <p:sp>
        <p:nvSpPr>
          <p:cNvPr id="3" name="Text Placeholder 2">
            <a:extLst>
              <a:ext uri="{FF2B5EF4-FFF2-40B4-BE49-F238E27FC236}">
                <a16:creationId xmlns:a16="http://schemas.microsoft.com/office/drawing/2014/main" id="{75492A60-F9E4-4514-AA76-5DFA9D8D7061}"/>
              </a:ext>
            </a:extLst>
          </p:cNvPr>
          <p:cNvSpPr>
            <a:spLocks noGrp="1"/>
          </p:cNvSpPr>
          <p:nvPr>
            <p:ph type="body" idx="1"/>
          </p:nvPr>
        </p:nvSpPr>
        <p:spPr>
          <a:xfrm>
            <a:off x="-508000" y="1143001"/>
            <a:ext cx="8001000" cy="5410200"/>
          </a:xfrm>
        </p:spPr>
        <p:txBody>
          <a:bodyPr/>
          <a:lstStyle/>
          <a:p>
            <a:pPr marL="1300460" indent="-650230">
              <a:lnSpc>
                <a:spcPct val="100000"/>
              </a:lnSpc>
              <a:buFont typeface="Wingdings" panose="05000000000000000000" pitchFamily="2" charset="2"/>
              <a:buChar char="§"/>
            </a:pPr>
            <a:r>
              <a:rPr lang="en-US" sz="2844" dirty="0"/>
              <a:t>Store according to manufacturers instructions.</a:t>
            </a:r>
          </a:p>
          <a:p>
            <a:pPr marL="1300460" indent="-650230">
              <a:lnSpc>
                <a:spcPct val="100000"/>
              </a:lnSpc>
              <a:buFont typeface="Wingdings" panose="05000000000000000000" pitchFamily="2" charset="2"/>
              <a:buChar char="§"/>
            </a:pPr>
            <a:endParaRPr lang="en-US" sz="2844" dirty="0"/>
          </a:p>
          <a:p>
            <a:pPr marL="1300460" indent="-650230">
              <a:lnSpc>
                <a:spcPct val="100000"/>
              </a:lnSpc>
              <a:buFont typeface="Wingdings" panose="05000000000000000000" pitchFamily="2" charset="2"/>
              <a:buChar char="§"/>
            </a:pPr>
            <a:r>
              <a:rPr lang="en-US" sz="2844" dirty="0"/>
              <a:t>Temperature below 30</a:t>
            </a:r>
            <a:r>
              <a:rPr lang="en-US" sz="2844" baseline="30000" dirty="0"/>
              <a:t>0 </a:t>
            </a:r>
            <a:r>
              <a:rPr lang="en-US" sz="2844" dirty="0"/>
              <a:t>C and away from direct sunlight and extreme humidity.</a:t>
            </a:r>
          </a:p>
          <a:p>
            <a:pPr marL="1300460" indent="-650230">
              <a:lnSpc>
                <a:spcPct val="100000"/>
              </a:lnSpc>
              <a:buFont typeface="Wingdings" panose="05000000000000000000" pitchFamily="2" charset="2"/>
              <a:buChar char="§"/>
            </a:pPr>
            <a:endParaRPr lang="en-US" sz="2844" dirty="0"/>
          </a:p>
          <a:p>
            <a:pPr marL="1300460" indent="-650230">
              <a:lnSpc>
                <a:spcPct val="100000"/>
              </a:lnSpc>
              <a:buFont typeface="Wingdings" panose="05000000000000000000" pitchFamily="2" charset="2"/>
              <a:buChar char="§"/>
            </a:pPr>
            <a:r>
              <a:rPr lang="en-US" sz="2844" dirty="0"/>
              <a:t>Dispose expired kit following your local health authority guidance.</a:t>
            </a:r>
          </a:p>
          <a:p>
            <a:pPr marL="1300460" indent="-650230">
              <a:lnSpc>
                <a:spcPct val="100000"/>
              </a:lnSpc>
              <a:buFont typeface="Wingdings" panose="05000000000000000000" pitchFamily="2" charset="2"/>
              <a:buChar char="§"/>
            </a:pPr>
            <a:endParaRPr lang="en-US" sz="2844" dirty="0"/>
          </a:p>
          <a:p>
            <a:pPr marL="1300460" indent="-650230">
              <a:lnSpc>
                <a:spcPct val="100000"/>
              </a:lnSpc>
              <a:buFont typeface="Wingdings" panose="05000000000000000000" pitchFamily="2" charset="2"/>
              <a:buChar char="§"/>
            </a:pPr>
            <a:r>
              <a:rPr lang="en-US" sz="2844" dirty="0"/>
              <a:t>Where not available : Send all expired kit to World Health Organization as shown in the HIV PEP guidance.</a:t>
            </a:r>
            <a:endParaRPr lang="en-US" dirty="0"/>
          </a:p>
        </p:txBody>
      </p:sp>
      <p:pic>
        <p:nvPicPr>
          <p:cNvPr id="7" name="Picture 6" descr="A picture containing indoor, container, first-aid kit&#10;&#10;Description automatically generated">
            <a:extLst>
              <a:ext uri="{FF2B5EF4-FFF2-40B4-BE49-F238E27FC236}">
                <a16:creationId xmlns:a16="http://schemas.microsoft.com/office/drawing/2014/main" id="{94BC582F-20BC-6245-890F-16C3864A93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2600" y="1981200"/>
            <a:ext cx="4062361" cy="3352800"/>
          </a:xfrm>
          <a:prstGeom prst="rect">
            <a:avLst/>
          </a:prstGeom>
        </p:spPr>
      </p:pic>
    </p:spTree>
    <p:extLst>
      <p:ext uri="{BB962C8B-B14F-4D97-AF65-F5344CB8AC3E}">
        <p14:creationId xmlns:p14="http://schemas.microsoft.com/office/powerpoint/2010/main" val="1537642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0D652-85E2-4744-8873-59E5818B7E4D}"/>
              </a:ext>
            </a:extLst>
          </p:cNvPr>
          <p:cNvSpPr>
            <a:spLocks noGrp="1"/>
          </p:cNvSpPr>
          <p:nvPr>
            <p:ph type="title"/>
          </p:nvPr>
        </p:nvSpPr>
        <p:spPr>
          <a:xfrm>
            <a:off x="443306" y="142345"/>
            <a:ext cx="12118187" cy="814507"/>
          </a:xfrm>
        </p:spPr>
        <p:txBody>
          <a:bodyPr/>
          <a:lstStyle/>
          <a:p>
            <a:pPr algn="ctr"/>
            <a:r>
              <a:rPr lang="en-US" sz="4000" dirty="0"/>
              <a:t>On Maintaining Confidentiality</a:t>
            </a:r>
          </a:p>
        </p:txBody>
      </p:sp>
      <p:sp>
        <p:nvSpPr>
          <p:cNvPr id="3" name="Text Placeholder 2">
            <a:extLst>
              <a:ext uri="{FF2B5EF4-FFF2-40B4-BE49-F238E27FC236}">
                <a16:creationId xmlns:a16="http://schemas.microsoft.com/office/drawing/2014/main" id="{75492A60-F9E4-4514-AA76-5DFA9D8D7061}"/>
              </a:ext>
            </a:extLst>
          </p:cNvPr>
          <p:cNvSpPr>
            <a:spLocks noGrp="1"/>
          </p:cNvSpPr>
          <p:nvPr>
            <p:ph type="body" idx="1"/>
          </p:nvPr>
        </p:nvSpPr>
        <p:spPr>
          <a:xfrm>
            <a:off x="-469687" y="1447800"/>
            <a:ext cx="7810288" cy="5459563"/>
          </a:xfrm>
        </p:spPr>
        <p:txBody>
          <a:bodyPr/>
          <a:lstStyle/>
          <a:p>
            <a:pPr marL="1300460" indent="-650230">
              <a:lnSpc>
                <a:spcPct val="100000"/>
              </a:lnSpc>
              <a:buFont typeface="Wingdings" panose="05000000000000000000" pitchFamily="2" charset="2"/>
              <a:buChar char="§"/>
            </a:pPr>
            <a:r>
              <a:rPr lang="en-US" sz="2844" b="1" dirty="0"/>
              <a:t>PATIENT CONSENT REQUIRED</a:t>
            </a:r>
            <a:r>
              <a:rPr lang="en-US" sz="2844" dirty="0"/>
              <a:t>:  </a:t>
            </a:r>
            <a:r>
              <a:rPr lang="en-US" sz="2844" b="1" dirty="0"/>
              <a:t>Yes</a:t>
            </a:r>
          </a:p>
          <a:p>
            <a:pPr marL="1300460" indent="-650230">
              <a:lnSpc>
                <a:spcPct val="100000"/>
              </a:lnSpc>
              <a:buFont typeface="Wingdings" panose="05000000000000000000" pitchFamily="2" charset="2"/>
              <a:buChar char="§"/>
            </a:pPr>
            <a:endParaRPr lang="en-US" sz="2844" b="1" dirty="0"/>
          </a:p>
          <a:p>
            <a:pPr marL="1300460" indent="-650230">
              <a:lnSpc>
                <a:spcPct val="100000"/>
              </a:lnSpc>
              <a:buFont typeface="Wingdings" panose="05000000000000000000" pitchFamily="2" charset="2"/>
              <a:buChar char="§"/>
            </a:pPr>
            <a:r>
              <a:rPr lang="en-US" sz="2844" dirty="0"/>
              <a:t>Attending Physician must obtain before initiating HIV PEP.</a:t>
            </a:r>
          </a:p>
          <a:p>
            <a:pPr marL="1300460" indent="-650230">
              <a:lnSpc>
                <a:spcPct val="100000"/>
              </a:lnSpc>
              <a:buFont typeface="Wingdings" panose="05000000000000000000" pitchFamily="2" charset="2"/>
              <a:buChar char="§"/>
            </a:pPr>
            <a:endParaRPr lang="en-US" sz="2844" dirty="0"/>
          </a:p>
          <a:p>
            <a:pPr marL="1300460" indent="-650230">
              <a:lnSpc>
                <a:spcPct val="100000"/>
              </a:lnSpc>
              <a:buFont typeface="Wingdings" panose="05000000000000000000" pitchFamily="2" charset="2"/>
              <a:buChar char="§"/>
            </a:pPr>
            <a:r>
              <a:rPr lang="en-US" sz="2844" b="1" dirty="0"/>
              <a:t>CONFIDENTIALITY </a:t>
            </a:r>
            <a:r>
              <a:rPr lang="en-US" sz="2844" dirty="0"/>
              <a:t>: All HIV PEP information and documentation must be treated with strictest confidentiality </a:t>
            </a:r>
            <a:endParaRPr lang="en-US" dirty="0"/>
          </a:p>
        </p:txBody>
      </p:sp>
      <p:sp>
        <p:nvSpPr>
          <p:cNvPr id="4" name="Text Placeholder 3">
            <a:extLst>
              <a:ext uri="{FF2B5EF4-FFF2-40B4-BE49-F238E27FC236}">
                <a16:creationId xmlns:a16="http://schemas.microsoft.com/office/drawing/2014/main" id="{4AD47C3A-B0BB-4CF1-A199-7830D5652CFB}"/>
              </a:ext>
            </a:extLst>
          </p:cNvPr>
          <p:cNvSpPr>
            <a:spLocks noGrp="1"/>
          </p:cNvSpPr>
          <p:nvPr>
            <p:ph type="body" idx="2"/>
          </p:nvPr>
        </p:nvSpPr>
        <p:spPr>
          <a:xfrm>
            <a:off x="7569200" y="1172951"/>
            <a:ext cx="5435600" cy="4770649"/>
          </a:xfrm>
        </p:spPr>
        <p:txBody>
          <a:bodyPr/>
          <a:lstStyle/>
          <a:p>
            <a:pPr>
              <a:buFont typeface="Wingdings" panose="05000000000000000000" pitchFamily="2" charset="2"/>
              <a:buChar char="§"/>
            </a:pPr>
            <a:r>
              <a:rPr lang="en-US" sz="2844" dirty="0"/>
              <a:t> </a:t>
            </a:r>
          </a:p>
        </p:txBody>
      </p:sp>
      <p:pic>
        <p:nvPicPr>
          <p:cNvPr id="5" name="Picture 4" descr="used.jpe">
            <a:extLst>
              <a:ext uri="{FF2B5EF4-FFF2-40B4-BE49-F238E27FC236}">
                <a16:creationId xmlns:a16="http://schemas.microsoft.com/office/drawing/2014/main" id="{EEF10B4D-AA4A-A24F-B3E6-5452DDB19AF0}"/>
              </a:ext>
            </a:extLst>
          </p:cNvPr>
          <p:cNvPicPr>
            <a:picLocks noChangeAspect="1"/>
          </p:cNvPicPr>
          <p:nvPr/>
        </p:nvPicPr>
        <p:blipFill>
          <a:blip r:embed="rId3" cstate="print"/>
          <a:stretch>
            <a:fillRect/>
          </a:stretch>
        </p:blipFill>
        <p:spPr>
          <a:xfrm>
            <a:off x="8621712" y="1007436"/>
            <a:ext cx="2924175" cy="1875049"/>
          </a:xfrm>
          <a:prstGeom prst="rect">
            <a:avLst/>
          </a:prstGeom>
        </p:spPr>
      </p:pic>
      <p:pic>
        <p:nvPicPr>
          <p:cNvPr id="6" name="Picture 5" descr="confidential.jpe">
            <a:extLst>
              <a:ext uri="{FF2B5EF4-FFF2-40B4-BE49-F238E27FC236}">
                <a16:creationId xmlns:a16="http://schemas.microsoft.com/office/drawing/2014/main" id="{E4FF2B8E-B8D8-E34A-A437-B1E2AB9615E6}"/>
              </a:ext>
            </a:extLst>
          </p:cNvPr>
          <p:cNvPicPr>
            <a:picLocks noChangeAspect="1"/>
          </p:cNvPicPr>
          <p:nvPr/>
        </p:nvPicPr>
        <p:blipFill>
          <a:blip r:embed="rId4" cstate="print"/>
          <a:stretch>
            <a:fillRect/>
          </a:stretch>
        </p:blipFill>
        <p:spPr>
          <a:xfrm>
            <a:off x="8026399" y="3199337"/>
            <a:ext cx="4114800" cy="1481328"/>
          </a:xfrm>
          <a:prstGeom prst="rect">
            <a:avLst/>
          </a:prstGeom>
        </p:spPr>
      </p:pic>
    </p:spTree>
    <p:extLst>
      <p:ext uri="{BB962C8B-B14F-4D97-AF65-F5344CB8AC3E}">
        <p14:creationId xmlns:p14="http://schemas.microsoft.com/office/powerpoint/2010/main" val="3459005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0D652-85E2-4744-8873-59E5818B7E4D}"/>
              </a:ext>
            </a:extLst>
          </p:cNvPr>
          <p:cNvSpPr>
            <a:spLocks noGrp="1"/>
          </p:cNvSpPr>
          <p:nvPr>
            <p:ph type="title"/>
          </p:nvPr>
        </p:nvSpPr>
        <p:spPr>
          <a:xfrm>
            <a:off x="443306" y="142345"/>
            <a:ext cx="12118187" cy="814507"/>
          </a:xfrm>
        </p:spPr>
        <p:txBody>
          <a:bodyPr/>
          <a:lstStyle/>
          <a:p>
            <a:pPr algn="ctr"/>
            <a:r>
              <a:rPr lang="en-US" sz="4000" dirty="0"/>
              <a:t>Record Keeping for PEP Kit Use</a:t>
            </a:r>
          </a:p>
        </p:txBody>
      </p:sp>
      <p:sp>
        <p:nvSpPr>
          <p:cNvPr id="3" name="Text Placeholder 2">
            <a:extLst>
              <a:ext uri="{FF2B5EF4-FFF2-40B4-BE49-F238E27FC236}">
                <a16:creationId xmlns:a16="http://schemas.microsoft.com/office/drawing/2014/main" id="{75492A60-F9E4-4514-AA76-5DFA9D8D7061}"/>
              </a:ext>
            </a:extLst>
          </p:cNvPr>
          <p:cNvSpPr>
            <a:spLocks noGrp="1"/>
          </p:cNvSpPr>
          <p:nvPr>
            <p:ph type="body" idx="1"/>
          </p:nvPr>
        </p:nvSpPr>
        <p:spPr>
          <a:xfrm>
            <a:off x="-355600" y="1172950"/>
            <a:ext cx="7772400" cy="5459563"/>
          </a:xfrm>
        </p:spPr>
        <p:txBody>
          <a:bodyPr/>
          <a:lstStyle/>
          <a:p>
            <a:pPr marL="1300460" indent="-650230">
              <a:lnSpc>
                <a:spcPct val="100000"/>
              </a:lnSpc>
              <a:buFont typeface="Wingdings" panose="05000000000000000000" pitchFamily="2" charset="2"/>
              <a:buChar char="§"/>
            </a:pPr>
            <a:r>
              <a:rPr lang="en-US" sz="2840" dirty="0"/>
              <a:t>All PEP Kits used must be documented by completion and submission of form – kits are replenished only if forms are submitted properly.</a:t>
            </a:r>
          </a:p>
          <a:p>
            <a:pPr marL="1300460" indent="-650230">
              <a:lnSpc>
                <a:spcPct val="100000"/>
              </a:lnSpc>
              <a:buFont typeface="Wingdings" panose="05000000000000000000" pitchFamily="2" charset="2"/>
              <a:buChar char="§"/>
            </a:pPr>
            <a:endParaRPr lang="en-US" sz="2840" dirty="0"/>
          </a:p>
          <a:p>
            <a:pPr marL="1300460" indent="-650230">
              <a:lnSpc>
                <a:spcPct val="100000"/>
              </a:lnSpc>
              <a:buFont typeface="Wingdings" panose="05000000000000000000" pitchFamily="2" charset="2"/>
              <a:buChar char="§"/>
            </a:pPr>
            <a:r>
              <a:rPr lang="en-US" sz="2840" dirty="0"/>
              <a:t>A log must be kept of all PEP kits given out, date of release etc.</a:t>
            </a:r>
          </a:p>
          <a:p>
            <a:pPr marL="1300460" indent="-650230">
              <a:lnSpc>
                <a:spcPct val="100000"/>
              </a:lnSpc>
              <a:buFont typeface="Wingdings" panose="05000000000000000000" pitchFamily="2" charset="2"/>
              <a:buChar char="§"/>
            </a:pPr>
            <a:endParaRPr lang="en-US" sz="2840" dirty="0"/>
          </a:p>
          <a:p>
            <a:pPr marL="1300460" indent="-650230">
              <a:lnSpc>
                <a:spcPct val="100000"/>
              </a:lnSpc>
              <a:buFont typeface="Wingdings" panose="05000000000000000000" pitchFamily="2" charset="2"/>
              <a:buChar char="§"/>
            </a:pPr>
            <a:r>
              <a:rPr lang="en-US" sz="2840" dirty="0"/>
              <a:t>DHMOSH will request for your record monthly</a:t>
            </a:r>
          </a:p>
          <a:p>
            <a:pPr marL="1300460" indent="-650230">
              <a:lnSpc>
                <a:spcPct val="100000"/>
              </a:lnSpc>
              <a:buFont typeface="Wingdings" panose="05000000000000000000" pitchFamily="2" charset="2"/>
              <a:buChar char="§"/>
            </a:pPr>
            <a:endParaRPr lang="en-US" sz="2840" dirty="0"/>
          </a:p>
          <a:p>
            <a:pPr marL="1300460" indent="-650230">
              <a:lnSpc>
                <a:spcPct val="100000"/>
              </a:lnSpc>
              <a:buFont typeface="Wingdings" panose="05000000000000000000" pitchFamily="2" charset="2"/>
              <a:buChar char="§"/>
            </a:pPr>
            <a:r>
              <a:rPr lang="en-US" sz="2840" dirty="0"/>
              <a:t>Record and monitor expiry dates of kit items</a:t>
            </a:r>
          </a:p>
          <a:p>
            <a:pPr marL="1300460" indent="-650230">
              <a:lnSpc>
                <a:spcPct val="100000"/>
              </a:lnSpc>
              <a:buFont typeface="Wingdings" panose="05000000000000000000" pitchFamily="2" charset="2"/>
              <a:buChar char="§"/>
            </a:pPr>
            <a:endParaRPr lang="en-US" sz="2844" dirty="0"/>
          </a:p>
        </p:txBody>
      </p:sp>
      <p:pic>
        <p:nvPicPr>
          <p:cNvPr id="5" name="Picture 4" descr="inventory.jpe">
            <a:extLst>
              <a:ext uri="{FF2B5EF4-FFF2-40B4-BE49-F238E27FC236}">
                <a16:creationId xmlns:a16="http://schemas.microsoft.com/office/drawing/2014/main" id="{B628B865-AB3D-BA4A-BCEC-8446BD9D5979}"/>
              </a:ext>
            </a:extLst>
          </p:cNvPr>
          <p:cNvPicPr>
            <a:picLocks noChangeAspect="1"/>
          </p:cNvPicPr>
          <p:nvPr/>
        </p:nvPicPr>
        <p:blipFill>
          <a:blip r:embed="rId3" cstate="print"/>
          <a:stretch>
            <a:fillRect/>
          </a:stretch>
        </p:blipFill>
        <p:spPr>
          <a:xfrm>
            <a:off x="7950200" y="2073932"/>
            <a:ext cx="3886200" cy="3657600"/>
          </a:xfrm>
          <a:prstGeom prst="rect">
            <a:avLst/>
          </a:prstGeom>
        </p:spPr>
      </p:pic>
    </p:spTree>
    <p:extLst>
      <p:ext uri="{BB962C8B-B14F-4D97-AF65-F5344CB8AC3E}">
        <p14:creationId xmlns:p14="http://schemas.microsoft.com/office/powerpoint/2010/main" val="3156284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0D652-85E2-4744-8873-59E5818B7E4D}"/>
              </a:ext>
            </a:extLst>
          </p:cNvPr>
          <p:cNvSpPr>
            <a:spLocks noGrp="1"/>
          </p:cNvSpPr>
          <p:nvPr>
            <p:ph type="title"/>
          </p:nvPr>
        </p:nvSpPr>
        <p:spPr>
          <a:xfrm>
            <a:off x="330200" y="220224"/>
            <a:ext cx="12118187" cy="814507"/>
          </a:xfrm>
        </p:spPr>
        <p:txBody>
          <a:bodyPr/>
          <a:lstStyle/>
          <a:p>
            <a:pPr algn="ctr"/>
            <a:r>
              <a:rPr lang="en-US" sz="4000" dirty="0"/>
              <a:t>Resources</a:t>
            </a:r>
          </a:p>
        </p:txBody>
      </p:sp>
      <p:sp>
        <p:nvSpPr>
          <p:cNvPr id="3" name="Text Placeholder 2">
            <a:extLst>
              <a:ext uri="{FF2B5EF4-FFF2-40B4-BE49-F238E27FC236}">
                <a16:creationId xmlns:a16="http://schemas.microsoft.com/office/drawing/2014/main" id="{75492A60-F9E4-4514-AA76-5DFA9D8D7061}"/>
              </a:ext>
            </a:extLst>
          </p:cNvPr>
          <p:cNvSpPr>
            <a:spLocks noGrp="1"/>
          </p:cNvSpPr>
          <p:nvPr>
            <p:ph type="body" idx="1"/>
          </p:nvPr>
        </p:nvSpPr>
        <p:spPr>
          <a:xfrm>
            <a:off x="-203201" y="1228159"/>
            <a:ext cx="12764693" cy="5459563"/>
          </a:xfrm>
        </p:spPr>
        <p:txBody>
          <a:bodyPr/>
          <a:lstStyle/>
          <a:p>
            <a:pPr marL="1300460" indent="-650230">
              <a:lnSpc>
                <a:spcPct val="100000"/>
              </a:lnSpc>
              <a:buFont typeface="Wingdings" panose="05000000000000000000" pitchFamily="2" charset="2"/>
              <a:buChar char="§"/>
            </a:pPr>
            <a:r>
              <a:rPr lang="en-US" sz="2840" dirty="0">
                <a:solidFill>
                  <a:schemeClr val="bg2">
                    <a:lumMod val="75000"/>
                  </a:schemeClr>
                </a:solidFill>
              </a:rPr>
              <a:t>For more information on HIV PEP </a:t>
            </a:r>
            <a:r>
              <a:rPr lang="en-US" sz="2840">
                <a:solidFill>
                  <a:schemeClr val="bg2">
                    <a:lumMod val="75000"/>
                  </a:schemeClr>
                </a:solidFill>
              </a:rPr>
              <a:t>Management visit  </a:t>
            </a:r>
            <a:r>
              <a:rPr lang="en-US" sz="2840" dirty="0">
                <a:solidFill>
                  <a:schemeClr val="bg2">
                    <a:lumMod val="75000"/>
                  </a:schemeClr>
                </a:solidFill>
              </a:rPr>
              <a:t>webpage : </a:t>
            </a:r>
            <a:r>
              <a:rPr lang="en-US" sz="2840" dirty="0">
                <a:solidFill>
                  <a:schemeClr val="bg2">
                    <a:lumMod val="75000"/>
                  </a:schemeClr>
                </a:solidFill>
                <a:hlinkClick r:id="rId2"/>
              </a:rPr>
              <a:t>https://hr.un.org/page/hiv-pep-kit-management</a:t>
            </a:r>
            <a:r>
              <a:rPr lang="en-US" sz="2840" dirty="0">
                <a:solidFill>
                  <a:schemeClr val="bg2">
                    <a:lumMod val="75000"/>
                  </a:schemeClr>
                </a:solidFill>
              </a:rPr>
              <a:t> </a:t>
            </a:r>
            <a:endParaRPr lang="en-US" sz="2840" dirty="0"/>
          </a:p>
          <a:p>
            <a:pPr marL="1300460" indent="-650230">
              <a:lnSpc>
                <a:spcPct val="100000"/>
              </a:lnSpc>
              <a:buFont typeface="Wingdings" panose="05000000000000000000" pitchFamily="2" charset="2"/>
              <a:buChar char="§"/>
            </a:pPr>
            <a:endParaRPr lang="en-US" sz="2840" dirty="0"/>
          </a:p>
          <a:p>
            <a:pPr marL="1300460" indent="-650230">
              <a:lnSpc>
                <a:spcPct val="100000"/>
              </a:lnSpc>
              <a:buFont typeface="Wingdings" panose="05000000000000000000" pitchFamily="2" charset="2"/>
              <a:buChar char="§"/>
            </a:pPr>
            <a:endParaRPr lang="en-US" sz="2840" dirty="0"/>
          </a:p>
          <a:p>
            <a:pPr marL="1300460" indent="-650230">
              <a:lnSpc>
                <a:spcPct val="100000"/>
              </a:lnSpc>
              <a:buFont typeface="Wingdings" panose="05000000000000000000" pitchFamily="2" charset="2"/>
              <a:buChar char="§"/>
            </a:pPr>
            <a:r>
              <a:rPr lang="en-US" sz="2840" dirty="0">
                <a:solidFill>
                  <a:schemeClr val="bg2">
                    <a:lumMod val="75000"/>
                  </a:schemeClr>
                </a:solidFill>
              </a:rPr>
              <a:t>For more information on HIV/AIDS: </a:t>
            </a:r>
            <a:r>
              <a:rPr lang="en-US" sz="2840" dirty="0">
                <a:solidFill>
                  <a:schemeClr val="bg2">
                    <a:lumMod val="75000"/>
                  </a:schemeClr>
                </a:solidFill>
                <a:hlinkClick r:id="rId3"/>
              </a:rPr>
              <a:t>dos-dhmosh-hiv@un.org</a:t>
            </a:r>
            <a:r>
              <a:rPr lang="en-US" sz="2840" dirty="0">
                <a:solidFill>
                  <a:schemeClr val="bg2">
                    <a:lumMod val="75000"/>
                  </a:schemeClr>
                </a:solidFill>
              </a:rPr>
              <a:t> </a:t>
            </a:r>
            <a:endParaRPr lang="en-US" sz="2840" dirty="0"/>
          </a:p>
          <a:p>
            <a:pPr marL="1300460" indent="-650230">
              <a:lnSpc>
                <a:spcPct val="100000"/>
              </a:lnSpc>
              <a:buFont typeface="Wingdings" panose="05000000000000000000" pitchFamily="2" charset="2"/>
              <a:buChar char="§"/>
            </a:pPr>
            <a:endParaRPr lang="en-US" dirty="0"/>
          </a:p>
        </p:txBody>
      </p:sp>
    </p:spTree>
    <p:extLst>
      <p:ext uri="{BB962C8B-B14F-4D97-AF65-F5344CB8AC3E}">
        <p14:creationId xmlns:p14="http://schemas.microsoft.com/office/powerpoint/2010/main" val="3878500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68DE-947D-46F4-A70A-10D3CF67848A}"/>
              </a:ext>
            </a:extLst>
          </p:cNvPr>
          <p:cNvSpPr>
            <a:spLocks noGrp="1"/>
          </p:cNvSpPr>
          <p:nvPr>
            <p:ph type="ctrTitle"/>
          </p:nvPr>
        </p:nvSpPr>
        <p:spPr>
          <a:xfrm>
            <a:off x="837561" y="3469437"/>
            <a:ext cx="10663936" cy="2168320"/>
          </a:xfrm>
        </p:spPr>
        <p:txBody>
          <a:bodyPr/>
          <a:lstStyle/>
          <a:p>
            <a:pPr algn="ctr"/>
            <a:r>
              <a:rPr lang="en-US" sz="3413" dirty="0"/>
              <a:t>Dr. Esther Tan, Dr. Fola, </a:t>
            </a:r>
            <a:br>
              <a:rPr lang="en-US" sz="3413" dirty="0"/>
            </a:br>
            <a:r>
              <a:rPr lang="en-US" sz="3413" dirty="0"/>
              <a:t>Michael Almendral</a:t>
            </a:r>
          </a:p>
        </p:txBody>
      </p:sp>
      <p:sp>
        <p:nvSpPr>
          <p:cNvPr id="3" name="Subtitle 2">
            <a:extLst>
              <a:ext uri="{FF2B5EF4-FFF2-40B4-BE49-F238E27FC236}">
                <a16:creationId xmlns:a16="http://schemas.microsoft.com/office/drawing/2014/main" id="{39AC2472-DCDB-4855-ADD9-B2975EDB1880}"/>
              </a:ext>
            </a:extLst>
          </p:cNvPr>
          <p:cNvSpPr>
            <a:spLocks noGrp="1"/>
          </p:cNvSpPr>
          <p:nvPr>
            <p:ph type="subTitle" idx="1"/>
          </p:nvPr>
        </p:nvSpPr>
        <p:spPr>
          <a:xfrm>
            <a:off x="-2486414" y="5181600"/>
            <a:ext cx="17311886" cy="1486507"/>
          </a:xfrm>
        </p:spPr>
        <p:txBody>
          <a:bodyPr/>
          <a:lstStyle/>
          <a:p>
            <a:pPr algn="ctr"/>
            <a:r>
              <a:rPr lang="en-US" sz="2400" b="1" u="sng" dirty="0">
                <a:solidFill>
                  <a:schemeClr val="tx1"/>
                </a:solidFill>
              </a:rPr>
              <a:t>Dos-dhmosh-hiv@un.org</a:t>
            </a:r>
          </a:p>
          <a:p>
            <a:pPr algn="ctr"/>
            <a:endParaRPr lang="en-US" sz="2400" b="1" u="sng" dirty="0">
              <a:solidFill>
                <a:schemeClr val="accent5"/>
              </a:solidFill>
            </a:endParaRPr>
          </a:p>
          <a:p>
            <a:pPr algn="ctr"/>
            <a:r>
              <a:rPr lang="en-US" sz="2400" b="1" u="sng" dirty="0">
                <a:solidFill>
                  <a:schemeClr val="accent5"/>
                </a:solidFill>
              </a:rPr>
              <a:t>PEP Kit Website: </a:t>
            </a:r>
            <a:r>
              <a:rPr lang="en-US" sz="2400" dirty="0">
                <a:solidFill>
                  <a:schemeClr val="accent2"/>
                </a:solidFill>
                <a:hlinkClick r:id="rId2">
                  <a:extLst>
                    <a:ext uri="{A12FA001-AC4F-418D-AE19-62706E023703}">
                      <ahyp:hlinkClr xmlns:ahyp="http://schemas.microsoft.com/office/drawing/2018/hyperlinkcolor" val="tx"/>
                    </a:ext>
                  </a:extLst>
                </a:hlinkClick>
              </a:rPr>
              <a:t>https://hr.un.org/page/hiv-pep-kit-management</a:t>
            </a:r>
            <a:endParaRPr lang="en-US" sz="2400" dirty="0">
              <a:solidFill>
                <a:schemeClr val="accent2"/>
              </a:solidFill>
              <a:hlinkClick r:id="rId3">
                <a:extLst>
                  <a:ext uri="{A12FA001-AC4F-418D-AE19-62706E023703}">
                    <ahyp:hlinkClr xmlns:ahyp="http://schemas.microsoft.com/office/drawing/2018/hyperlinkcolor" val="tx"/>
                  </a:ext>
                </a:extLst>
              </a:hlinkClick>
            </a:endParaRPr>
          </a:p>
          <a:p>
            <a:pPr algn="ctr"/>
            <a:endParaRPr lang="en-US" b="1" u="sng" dirty="0">
              <a:solidFill>
                <a:schemeClr val="accent2"/>
              </a:solidFill>
            </a:endParaRPr>
          </a:p>
          <a:p>
            <a:pPr algn="ctr"/>
            <a:endParaRPr lang="en-US" dirty="0"/>
          </a:p>
          <a:p>
            <a:endParaRPr lang="en-US" dirty="0"/>
          </a:p>
        </p:txBody>
      </p:sp>
      <p:pic>
        <p:nvPicPr>
          <p:cNvPr id="4" name="Picture 3">
            <a:extLst>
              <a:ext uri="{FF2B5EF4-FFF2-40B4-BE49-F238E27FC236}">
                <a16:creationId xmlns:a16="http://schemas.microsoft.com/office/drawing/2014/main" id="{974547C3-7DD2-497A-BE60-901982A6270C}"/>
              </a:ext>
            </a:extLst>
          </p:cNvPr>
          <p:cNvPicPr>
            <a:picLocks noChangeAspect="1"/>
          </p:cNvPicPr>
          <p:nvPr/>
        </p:nvPicPr>
        <p:blipFill>
          <a:blip r:embed="rId4"/>
          <a:stretch>
            <a:fillRect/>
          </a:stretch>
        </p:blipFill>
        <p:spPr>
          <a:xfrm>
            <a:off x="1063845" y="1037508"/>
            <a:ext cx="7071380" cy="2337402"/>
          </a:xfrm>
          <a:prstGeom prst="rect">
            <a:avLst/>
          </a:prstGeom>
        </p:spPr>
      </p:pic>
      <p:pic>
        <p:nvPicPr>
          <p:cNvPr id="5" name="Picture 4">
            <a:extLst>
              <a:ext uri="{FF2B5EF4-FFF2-40B4-BE49-F238E27FC236}">
                <a16:creationId xmlns:a16="http://schemas.microsoft.com/office/drawing/2014/main" id="{BA2FC78B-ADAD-4BB6-9756-0A7BF88C0EE4}"/>
              </a:ext>
            </a:extLst>
          </p:cNvPr>
          <p:cNvPicPr>
            <a:picLocks noChangeAspect="1"/>
          </p:cNvPicPr>
          <p:nvPr/>
        </p:nvPicPr>
        <p:blipFill>
          <a:blip r:embed="rId5"/>
          <a:stretch>
            <a:fillRect/>
          </a:stretch>
        </p:blipFill>
        <p:spPr>
          <a:xfrm>
            <a:off x="8631890" y="497101"/>
            <a:ext cx="3709510" cy="3418217"/>
          </a:xfrm>
          <a:prstGeom prst="rect">
            <a:avLst/>
          </a:prstGeom>
        </p:spPr>
      </p:pic>
    </p:spTree>
    <p:extLst>
      <p:ext uri="{BB962C8B-B14F-4D97-AF65-F5344CB8AC3E}">
        <p14:creationId xmlns:p14="http://schemas.microsoft.com/office/powerpoint/2010/main" val="1421495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0D652-85E2-4744-8873-59E5818B7E4D}"/>
              </a:ext>
            </a:extLst>
          </p:cNvPr>
          <p:cNvSpPr>
            <a:spLocks noGrp="1"/>
          </p:cNvSpPr>
          <p:nvPr>
            <p:ph type="title"/>
          </p:nvPr>
        </p:nvSpPr>
        <p:spPr>
          <a:xfrm>
            <a:off x="443306" y="142345"/>
            <a:ext cx="12118187" cy="814507"/>
          </a:xfrm>
        </p:spPr>
        <p:txBody>
          <a:bodyPr/>
          <a:lstStyle/>
          <a:p>
            <a:pPr algn="ctr"/>
            <a:r>
              <a:rPr lang="en-US" sz="4000" dirty="0"/>
              <a:t>What is HIV/AIDS?</a:t>
            </a:r>
          </a:p>
        </p:txBody>
      </p:sp>
      <p:sp>
        <p:nvSpPr>
          <p:cNvPr id="3" name="Text Placeholder 2">
            <a:extLst>
              <a:ext uri="{FF2B5EF4-FFF2-40B4-BE49-F238E27FC236}">
                <a16:creationId xmlns:a16="http://schemas.microsoft.com/office/drawing/2014/main" id="{75492A60-F9E4-4514-AA76-5DFA9D8D7061}"/>
              </a:ext>
            </a:extLst>
          </p:cNvPr>
          <p:cNvSpPr>
            <a:spLocks noGrp="1"/>
          </p:cNvSpPr>
          <p:nvPr>
            <p:ph type="body" idx="1"/>
          </p:nvPr>
        </p:nvSpPr>
        <p:spPr>
          <a:xfrm>
            <a:off x="-622087" y="1172951"/>
            <a:ext cx="7121812" cy="5459563"/>
          </a:xfrm>
        </p:spPr>
        <p:txBody>
          <a:bodyPr/>
          <a:lstStyle/>
          <a:p>
            <a:pPr marL="1300460" indent="-650230">
              <a:lnSpc>
                <a:spcPct val="100000"/>
              </a:lnSpc>
              <a:buFont typeface="Wingdings" panose="05000000000000000000" pitchFamily="2" charset="2"/>
              <a:buChar char="§"/>
            </a:pPr>
            <a:r>
              <a:rPr lang="en-US" sz="2844" dirty="0"/>
              <a:t>HIV stands for </a:t>
            </a:r>
            <a:r>
              <a:rPr lang="en-US" sz="2844" b="1" dirty="0">
                <a:solidFill>
                  <a:schemeClr val="accent2"/>
                </a:solidFill>
              </a:rPr>
              <a:t>Human Immunodeficiency Virus </a:t>
            </a:r>
            <a:r>
              <a:rPr lang="en-US" sz="2844" dirty="0"/>
              <a:t>and it attacks body immune system</a:t>
            </a:r>
          </a:p>
          <a:p>
            <a:pPr marL="1300460" indent="-650230">
              <a:lnSpc>
                <a:spcPct val="100000"/>
              </a:lnSpc>
              <a:buFont typeface="Wingdings" panose="05000000000000000000" pitchFamily="2" charset="2"/>
              <a:buChar char="§"/>
            </a:pPr>
            <a:endParaRPr lang="en-US" sz="2844" dirty="0"/>
          </a:p>
          <a:p>
            <a:pPr marL="1300460" indent="-650230">
              <a:lnSpc>
                <a:spcPct val="100000"/>
              </a:lnSpc>
              <a:buFont typeface="Wingdings" panose="05000000000000000000" pitchFamily="2" charset="2"/>
              <a:buChar char="§"/>
            </a:pPr>
            <a:r>
              <a:rPr lang="en-US" sz="2844" dirty="0"/>
              <a:t>AIDS stands for </a:t>
            </a:r>
            <a:r>
              <a:rPr lang="en-US" sz="2844" b="1" dirty="0">
                <a:solidFill>
                  <a:schemeClr val="accent2"/>
                </a:solidFill>
              </a:rPr>
              <a:t>Acquired Immuno-Deficiency Syndrome </a:t>
            </a:r>
            <a:r>
              <a:rPr lang="en-US" sz="2844" dirty="0"/>
              <a:t>is caused by HIV.</a:t>
            </a:r>
          </a:p>
          <a:p>
            <a:pPr marL="1300460" indent="-650230">
              <a:lnSpc>
                <a:spcPct val="100000"/>
              </a:lnSpc>
              <a:buFont typeface="Wingdings" panose="05000000000000000000" pitchFamily="2" charset="2"/>
              <a:buChar char="§"/>
            </a:pPr>
            <a:endParaRPr lang="en-US" sz="2844" dirty="0"/>
          </a:p>
          <a:p>
            <a:pPr marL="1300460" indent="-650230">
              <a:lnSpc>
                <a:spcPct val="100000"/>
              </a:lnSpc>
              <a:buFont typeface="Wingdings" panose="05000000000000000000" pitchFamily="2" charset="2"/>
              <a:buChar char="§"/>
            </a:pPr>
            <a:r>
              <a:rPr lang="en-US" sz="2844" dirty="0"/>
              <a:t>HIV interferes with body’s ability to fight infection and diseases.</a:t>
            </a:r>
            <a:endParaRPr lang="en-US" dirty="0"/>
          </a:p>
        </p:txBody>
      </p:sp>
      <p:sp>
        <p:nvSpPr>
          <p:cNvPr id="4" name="Text Placeholder 3">
            <a:extLst>
              <a:ext uri="{FF2B5EF4-FFF2-40B4-BE49-F238E27FC236}">
                <a16:creationId xmlns:a16="http://schemas.microsoft.com/office/drawing/2014/main" id="{4AD47C3A-B0BB-4CF1-A199-7830D5652CFB}"/>
              </a:ext>
            </a:extLst>
          </p:cNvPr>
          <p:cNvSpPr>
            <a:spLocks noGrp="1"/>
          </p:cNvSpPr>
          <p:nvPr>
            <p:ph type="body" idx="2"/>
          </p:nvPr>
        </p:nvSpPr>
        <p:spPr>
          <a:xfrm>
            <a:off x="6103040" y="1172951"/>
            <a:ext cx="6901760" cy="4858881"/>
          </a:xfrm>
        </p:spPr>
        <p:txBody>
          <a:bodyPr/>
          <a:lstStyle/>
          <a:p>
            <a:pPr>
              <a:buFont typeface="Wingdings" panose="05000000000000000000" pitchFamily="2" charset="2"/>
              <a:buChar char="§"/>
            </a:pPr>
            <a:r>
              <a:rPr lang="en-US" sz="2844" dirty="0"/>
              <a:t> </a:t>
            </a:r>
          </a:p>
        </p:txBody>
      </p:sp>
      <p:pic>
        <p:nvPicPr>
          <p:cNvPr id="6" name="Picture 5" descr="Diagram&#10;&#10;Description automatically generated">
            <a:extLst>
              <a:ext uri="{FF2B5EF4-FFF2-40B4-BE49-F238E27FC236}">
                <a16:creationId xmlns:a16="http://schemas.microsoft.com/office/drawing/2014/main" id="{4C61E0C5-5EBD-A843-92FA-E5E04FD675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5800" y="905248"/>
            <a:ext cx="5105400" cy="5126584"/>
          </a:xfrm>
          <a:prstGeom prst="rect">
            <a:avLst/>
          </a:prstGeom>
        </p:spPr>
      </p:pic>
    </p:spTree>
    <p:extLst>
      <p:ext uri="{BB962C8B-B14F-4D97-AF65-F5344CB8AC3E}">
        <p14:creationId xmlns:p14="http://schemas.microsoft.com/office/powerpoint/2010/main" val="1338084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0D652-85E2-4744-8873-59E5818B7E4D}"/>
              </a:ext>
            </a:extLst>
          </p:cNvPr>
          <p:cNvSpPr>
            <a:spLocks noGrp="1"/>
          </p:cNvSpPr>
          <p:nvPr>
            <p:ph type="title"/>
          </p:nvPr>
        </p:nvSpPr>
        <p:spPr>
          <a:xfrm>
            <a:off x="443306" y="142345"/>
            <a:ext cx="12118187" cy="814507"/>
          </a:xfrm>
        </p:spPr>
        <p:txBody>
          <a:bodyPr/>
          <a:lstStyle/>
          <a:p>
            <a:pPr algn="ctr"/>
            <a:r>
              <a:rPr lang="en-US" sz="4000" dirty="0"/>
              <a:t>How is HIV Transmitted?</a:t>
            </a:r>
          </a:p>
        </p:txBody>
      </p:sp>
      <p:sp>
        <p:nvSpPr>
          <p:cNvPr id="3" name="Text Placeholder 2">
            <a:extLst>
              <a:ext uri="{FF2B5EF4-FFF2-40B4-BE49-F238E27FC236}">
                <a16:creationId xmlns:a16="http://schemas.microsoft.com/office/drawing/2014/main" id="{75492A60-F9E4-4514-AA76-5DFA9D8D7061}"/>
              </a:ext>
            </a:extLst>
          </p:cNvPr>
          <p:cNvSpPr>
            <a:spLocks noGrp="1"/>
          </p:cNvSpPr>
          <p:nvPr>
            <p:ph type="body" idx="1"/>
          </p:nvPr>
        </p:nvSpPr>
        <p:spPr>
          <a:xfrm>
            <a:off x="-619412" y="1310132"/>
            <a:ext cx="7121812" cy="5459563"/>
          </a:xfrm>
        </p:spPr>
        <p:txBody>
          <a:bodyPr/>
          <a:lstStyle/>
          <a:p>
            <a:pPr marL="1300460" indent="-650230">
              <a:lnSpc>
                <a:spcPct val="100000"/>
              </a:lnSpc>
              <a:buFont typeface="Wingdings" panose="05000000000000000000" pitchFamily="2" charset="2"/>
              <a:buChar char="§"/>
            </a:pPr>
            <a:r>
              <a:rPr lang="en-US" sz="2844" dirty="0"/>
              <a:t>During </a:t>
            </a:r>
            <a:r>
              <a:rPr lang="en-US" sz="2844" b="1" dirty="0">
                <a:solidFill>
                  <a:schemeClr val="accent2"/>
                </a:solidFill>
              </a:rPr>
              <a:t>unprotected sexual contact</a:t>
            </a:r>
            <a:r>
              <a:rPr lang="en-US" sz="2844" dirty="0"/>
              <a:t> (Vaginal, Anal and oral sex) with infected partner.</a:t>
            </a:r>
          </a:p>
          <a:p>
            <a:pPr marL="1300460" indent="-650230">
              <a:lnSpc>
                <a:spcPct val="100000"/>
              </a:lnSpc>
              <a:buFont typeface="Wingdings" panose="05000000000000000000" pitchFamily="2" charset="2"/>
              <a:buChar char="§"/>
            </a:pPr>
            <a:endParaRPr lang="en-US" sz="2844" dirty="0"/>
          </a:p>
          <a:p>
            <a:pPr marL="1300460" indent="-650230">
              <a:lnSpc>
                <a:spcPct val="100000"/>
              </a:lnSpc>
              <a:buFont typeface="Wingdings" panose="05000000000000000000" pitchFamily="2" charset="2"/>
              <a:buChar char="§"/>
            </a:pPr>
            <a:r>
              <a:rPr lang="en-US" sz="2844" dirty="0"/>
              <a:t>Transfusion of </a:t>
            </a:r>
            <a:r>
              <a:rPr lang="en-US" sz="2844" b="1" dirty="0">
                <a:solidFill>
                  <a:schemeClr val="accent2"/>
                </a:solidFill>
              </a:rPr>
              <a:t>blood and blood product.</a:t>
            </a:r>
            <a:r>
              <a:rPr lang="en-US" sz="2844" dirty="0"/>
              <a:t>  </a:t>
            </a:r>
          </a:p>
          <a:p>
            <a:pPr marL="1300460" indent="-650230">
              <a:lnSpc>
                <a:spcPct val="100000"/>
              </a:lnSpc>
              <a:buFont typeface="Wingdings" panose="05000000000000000000" pitchFamily="2" charset="2"/>
              <a:buChar char="§"/>
            </a:pPr>
            <a:endParaRPr lang="en-US" sz="2844" dirty="0"/>
          </a:p>
          <a:p>
            <a:pPr marL="1300460" indent="-650230">
              <a:lnSpc>
                <a:spcPct val="100000"/>
              </a:lnSpc>
              <a:buFont typeface="Wingdings" panose="05000000000000000000" pitchFamily="2" charset="2"/>
              <a:buChar char="§"/>
            </a:pPr>
            <a:r>
              <a:rPr lang="en-US" sz="2844" dirty="0"/>
              <a:t>From </a:t>
            </a:r>
            <a:r>
              <a:rPr lang="en-US" sz="2844" b="1" dirty="0">
                <a:solidFill>
                  <a:schemeClr val="accent2"/>
                </a:solidFill>
              </a:rPr>
              <a:t>mother to child </a:t>
            </a:r>
            <a:r>
              <a:rPr lang="en-US" sz="2844" dirty="0"/>
              <a:t>( during pregnancy, childbirth and breastfeeding).</a:t>
            </a:r>
          </a:p>
          <a:p>
            <a:pPr marL="1300460" indent="-650230">
              <a:lnSpc>
                <a:spcPct val="100000"/>
              </a:lnSpc>
              <a:buFont typeface="Wingdings" panose="05000000000000000000" pitchFamily="2" charset="2"/>
              <a:buChar char="§"/>
            </a:pPr>
            <a:endParaRPr lang="en-US" sz="2844" dirty="0"/>
          </a:p>
          <a:p>
            <a:pPr marL="1300460" indent="-650230">
              <a:lnSpc>
                <a:spcPct val="100000"/>
              </a:lnSpc>
              <a:buFont typeface="Wingdings" panose="05000000000000000000" pitchFamily="2" charset="2"/>
              <a:buChar char="§"/>
            </a:pPr>
            <a:r>
              <a:rPr lang="en-US" sz="2844" dirty="0"/>
              <a:t>Sharing of </a:t>
            </a:r>
            <a:r>
              <a:rPr lang="en-US" sz="2844" b="1" dirty="0">
                <a:solidFill>
                  <a:schemeClr val="accent2"/>
                </a:solidFill>
              </a:rPr>
              <a:t>contaminated needle and syringes.</a:t>
            </a:r>
            <a:r>
              <a:rPr lang="en-US" sz="2844" dirty="0"/>
              <a:t> </a:t>
            </a:r>
            <a:r>
              <a:rPr lang="en-US" sz="2000" b="1" dirty="0">
                <a:solidFill>
                  <a:schemeClr val="accent2"/>
                </a:solidFill>
              </a:rPr>
              <a:t> </a:t>
            </a:r>
            <a:endParaRPr lang="en-US" dirty="0"/>
          </a:p>
        </p:txBody>
      </p:sp>
      <p:sp>
        <p:nvSpPr>
          <p:cNvPr id="4" name="Text Placeholder 3">
            <a:extLst>
              <a:ext uri="{FF2B5EF4-FFF2-40B4-BE49-F238E27FC236}">
                <a16:creationId xmlns:a16="http://schemas.microsoft.com/office/drawing/2014/main" id="{4AD47C3A-B0BB-4CF1-A199-7830D5652CFB}"/>
              </a:ext>
            </a:extLst>
          </p:cNvPr>
          <p:cNvSpPr>
            <a:spLocks noGrp="1"/>
          </p:cNvSpPr>
          <p:nvPr>
            <p:ph type="body" idx="2"/>
          </p:nvPr>
        </p:nvSpPr>
        <p:spPr>
          <a:xfrm>
            <a:off x="6103040" y="1074612"/>
            <a:ext cx="6901760" cy="4858881"/>
          </a:xfrm>
        </p:spPr>
        <p:txBody>
          <a:bodyPr/>
          <a:lstStyle/>
          <a:p>
            <a:pPr>
              <a:buFont typeface="Wingdings" panose="05000000000000000000" pitchFamily="2" charset="2"/>
              <a:buChar char="§"/>
            </a:pPr>
            <a:r>
              <a:rPr lang="en-US" sz="2844" b="1" dirty="0">
                <a:solidFill>
                  <a:schemeClr val="accent2"/>
                </a:solidFill>
              </a:rPr>
              <a:t>Major revisions </a:t>
            </a:r>
            <a:r>
              <a:rPr lang="en-US" sz="2844" dirty="0"/>
              <a:t>of PEP training materials, </a:t>
            </a:r>
          </a:p>
        </p:txBody>
      </p:sp>
      <p:pic>
        <p:nvPicPr>
          <p:cNvPr id="6" name="Picture 5" descr="Diagram&#10;&#10;Description automatically generated">
            <a:extLst>
              <a:ext uri="{FF2B5EF4-FFF2-40B4-BE49-F238E27FC236}">
                <a16:creationId xmlns:a16="http://schemas.microsoft.com/office/drawing/2014/main" id="{FA82978D-A935-084E-ABF4-B8DD5ECF32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6200" y="1256151"/>
            <a:ext cx="6019800" cy="4984381"/>
          </a:xfrm>
          <a:prstGeom prst="rect">
            <a:avLst/>
          </a:prstGeom>
        </p:spPr>
      </p:pic>
    </p:spTree>
    <p:extLst>
      <p:ext uri="{BB962C8B-B14F-4D97-AF65-F5344CB8AC3E}">
        <p14:creationId xmlns:p14="http://schemas.microsoft.com/office/powerpoint/2010/main" val="3924955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0D652-85E2-4744-8873-59E5818B7E4D}"/>
              </a:ext>
            </a:extLst>
          </p:cNvPr>
          <p:cNvSpPr>
            <a:spLocks noGrp="1"/>
          </p:cNvSpPr>
          <p:nvPr>
            <p:ph type="title"/>
          </p:nvPr>
        </p:nvSpPr>
        <p:spPr>
          <a:xfrm>
            <a:off x="443306" y="142345"/>
            <a:ext cx="12118187" cy="814507"/>
          </a:xfrm>
        </p:spPr>
        <p:txBody>
          <a:bodyPr/>
          <a:lstStyle/>
          <a:p>
            <a:pPr algn="ctr"/>
            <a:r>
              <a:rPr lang="en-US" sz="4000" dirty="0"/>
              <a:t>HIV is NOT Transmitted By…….</a:t>
            </a:r>
          </a:p>
        </p:txBody>
      </p:sp>
      <p:sp>
        <p:nvSpPr>
          <p:cNvPr id="3" name="Text Placeholder 2">
            <a:extLst>
              <a:ext uri="{FF2B5EF4-FFF2-40B4-BE49-F238E27FC236}">
                <a16:creationId xmlns:a16="http://schemas.microsoft.com/office/drawing/2014/main" id="{75492A60-F9E4-4514-AA76-5DFA9D8D7061}"/>
              </a:ext>
            </a:extLst>
          </p:cNvPr>
          <p:cNvSpPr>
            <a:spLocks noGrp="1"/>
          </p:cNvSpPr>
          <p:nvPr>
            <p:ph type="body" idx="1"/>
          </p:nvPr>
        </p:nvSpPr>
        <p:spPr>
          <a:xfrm>
            <a:off x="-203200" y="1223705"/>
            <a:ext cx="7045614" cy="5459563"/>
          </a:xfrm>
        </p:spPr>
        <p:txBody>
          <a:bodyPr/>
          <a:lstStyle/>
          <a:p>
            <a:pPr marL="1300460" indent="-650230">
              <a:lnSpc>
                <a:spcPct val="100000"/>
              </a:lnSpc>
              <a:buFont typeface="Wingdings" panose="05000000000000000000" pitchFamily="2" charset="2"/>
              <a:buChar char="§"/>
            </a:pPr>
            <a:r>
              <a:rPr lang="en-US" sz="2844" b="1" dirty="0">
                <a:solidFill>
                  <a:schemeClr val="accent2"/>
                </a:solidFill>
              </a:rPr>
              <a:t>Kissing</a:t>
            </a:r>
          </a:p>
          <a:p>
            <a:pPr marL="1300460" indent="-650230">
              <a:lnSpc>
                <a:spcPct val="100000"/>
              </a:lnSpc>
              <a:buFont typeface="Wingdings" panose="05000000000000000000" pitchFamily="2" charset="2"/>
              <a:buChar char="§"/>
            </a:pPr>
            <a:r>
              <a:rPr lang="en-US" sz="2844" b="1" dirty="0">
                <a:solidFill>
                  <a:schemeClr val="accent2"/>
                </a:solidFill>
              </a:rPr>
              <a:t>Coughing and Sneezing</a:t>
            </a:r>
          </a:p>
          <a:p>
            <a:pPr marL="1300460" indent="-650230">
              <a:lnSpc>
                <a:spcPct val="100000"/>
              </a:lnSpc>
              <a:buFont typeface="Wingdings" panose="05000000000000000000" pitchFamily="2" charset="2"/>
              <a:buChar char="§"/>
            </a:pPr>
            <a:r>
              <a:rPr lang="en-US" sz="2844" b="1" dirty="0">
                <a:solidFill>
                  <a:schemeClr val="accent2"/>
                </a:solidFill>
              </a:rPr>
              <a:t>Eating together</a:t>
            </a:r>
          </a:p>
          <a:p>
            <a:pPr marL="1300460" indent="-650230">
              <a:lnSpc>
                <a:spcPct val="100000"/>
              </a:lnSpc>
              <a:buFont typeface="Wingdings" panose="05000000000000000000" pitchFamily="2" charset="2"/>
              <a:buChar char="§"/>
            </a:pPr>
            <a:r>
              <a:rPr lang="en-US" sz="2844" b="1" dirty="0">
                <a:solidFill>
                  <a:schemeClr val="accent2"/>
                </a:solidFill>
              </a:rPr>
              <a:t>Shaking of hands</a:t>
            </a:r>
          </a:p>
          <a:p>
            <a:pPr marL="1300460" indent="-650230">
              <a:lnSpc>
                <a:spcPct val="100000"/>
              </a:lnSpc>
              <a:buFont typeface="Wingdings" panose="05000000000000000000" pitchFamily="2" charset="2"/>
              <a:buChar char="§"/>
            </a:pPr>
            <a:r>
              <a:rPr lang="en-US" sz="2844" b="1" dirty="0">
                <a:solidFill>
                  <a:schemeClr val="accent2"/>
                </a:solidFill>
              </a:rPr>
              <a:t>Mosquito bites</a:t>
            </a:r>
          </a:p>
          <a:p>
            <a:pPr marL="1300460" indent="-650230">
              <a:lnSpc>
                <a:spcPct val="100000"/>
              </a:lnSpc>
              <a:buFont typeface="Wingdings" panose="05000000000000000000" pitchFamily="2" charset="2"/>
              <a:buChar char="§"/>
            </a:pPr>
            <a:r>
              <a:rPr lang="en-US" sz="2844" b="1" dirty="0">
                <a:solidFill>
                  <a:schemeClr val="accent2"/>
                </a:solidFill>
              </a:rPr>
              <a:t>Sharing toilets</a:t>
            </a:r>
          </a:p>
          <a:p>
            <a:pPr marL="1300460" indent="-650230">
              <a:lnSpc>
                <a:spcPct val="100000"/>
              </a:lnSpc>
              <a:buFont typeface="Wingdings" panose="05000000000000000000" pitchFamily="2" charset="2"/>
              <a:buChar char="§"/>
            </a:pPr>
            <a:r>
              <a:rPr lang="en-US" sz="2844" b="1" dirty="0">
                <a:solidFill>
                  <a:schemeClr val="accent2"/>
                </a:solidFill>
              </a:rPr>
              <a:t>Sharing combs</a:t>
            </a:r>
          </a:p>
          <a:p>
            <a:pPr marL="1300460" indent="-650230">
              <a:lnSpc>
                <a:spcPct val="100000"/>
              </a:lnSpc>
              <a:buFont typeface="Wingdings" panose="05000000000000000000" pitchFamily="2" charset="2"/>
              <a:buChar char="§"/>
            </a:pPr>
            <a:r>
              <a:rPr lang="en-US" sz="2844" b="1" dirty="0">
                <a:solidFill>
                  <a:schemeClr val="accent2"/>
                </a:solidFill>
              </a:rPr>
              <a:t>Sharing swimming pool</a:t>
            </a:r>
          </a:p>
          <a:p>
            <a:pPr marL="1300460" indent="-650230">
              <a:lnSpc>
                <a:spcPct val="100000"/>
              </a:lnSpc>
              <a:buFont typeface="Wingdings" panose="05000000000000000000" pitchFamily="2" charset="2"/>
              <a:buChar char="§"/>
            </a:pPr>
            <a:r>
              <a:rPr lang="en-US" sz="2844" b="1" dirty="0">
                <a:solidFill>
                  <a:schemeClr val="accent2"/>
                </a:solidFill>
              </a:rPr>
              <a:t>Sharing clothes</a:t>
            </a:r>
          </a:p>
          <a:p>
            <a:pPr marL="1300460" indent="-650230">
              <a:lnSpc>
                <a:spcPct val="100000"/>
              </a:lnSpc>
              <a:buFont typeface="Wingdings" panose="05000000000000000000" pitchFamily="2" charset="2"/>
              <a:buChar char="§"/>
            </a:pPr>
            <a:r>
              <a:rPr lang="en-US" sz="2844" b="1" dirty="0">
                <a:solidFill>
                  <a:schemeClr val="accent2"/>
                </a:solidFill>
              </a:rPr>
              <a:t>Caring for infected persons</a:t>
            </a:r>
          </a:p>
          <a:p>
            <a:pPr marL="1300460" indent="-650230">
              <a:lnSpc>
                <a:spcPct val="100000"/>
              </a:lnSpc>
              <a:buFont typeface="Wingdings" panose="05000000000000000000" pitchFamily="2" charset="2"/>
              <a:buChar char="§"/>
            </a:pPr>
            <a:endParaRPr lang="en-US" sz="2844" dirty="0"/>
          </a:p>
          <a:p>
            <a:pPr indent="0">
              <a:lnSpc>
                <a:spcPct val="100000"/>
              </a:lnSpc>
              <a:buNone/>
            </a:pPr>
            <a:endParaRPr lang="en-US" dirty="0"/>
          </a:p>
        </p:txBody>
      </p:sp>
      <p:sp>
        <p:nvSpPr>
          <p:cNvPr id="4" name="Text Placeholder 3">
            <a:extLst>
              <a:ext uri="{FF2B5EF4-FFF2-40B4-BE49-F238E27FC236}">
                <a16:creationId xmlns:a16="http://schemas.microsoft.com/office/drawing/2014/main" id="{4AD47C3A-B0BB-4CF1-A199-7830D5652CFB}"/>
              </a:ext>
            </a:extLst>
          </p:cNvPr>
          <p:cNvSpPr>
            <a:spLocks noGrp="1"/>
          </p:cNvSpPr>
          <p:nvPr>
            <p:ph type="body" idx="2"/>
          </p:nvPr>
        </p:nvSpPr>
        <p:spPr>
          <a:xfrm>
            <a:off x="6103040" y="1074612"/>
            <a:ext cx="6901760" cy="4858881"/>
          </a:xfrm>
        </p:spPr>
        <p:txBody>
          <a:bodyPr/>
          <a:lstStyle/>
          <a:p>
            <a:pPr>
              <a:buFont typeface="Wingdings" panose="05000000000000000000" pitchFamily="2" charset="2"/>
              <a:buChar char="§"/>
            </a:pPr>
            <a:r>
              <a:rPr lang="en-US" sz="2844" b="1" dirty="0">
                <a:solidFill>
                  <a:schemeClr val="accent2"/>
                </a:solidFill>
              </a:rPr>
              <a:t>Major revisions </a:t>
            </a:r>
            <a:r>
              <a:rPr lang="en-US" sz="2844" dirty="0"/>
              <a:t>of PEP training materials, </a:t>
            </a:r>
          </a:p>
        </p:txBody>
      </p:sp>
      <p:pic>
        <p:nvPicPr>
          <p:cNvPr id="6" name="Picture 5" descr="Logo, company name&#10;&#10;Description automatically generated">
            <a:extLst>
              <a:ext uri="{FF2B5EF4-FFF2-40B4-BE49-F238E27FC236}">
                <a16:creationId xmlns:a16="http://schemas.microsoft.com/office/drawing/2014/main" id="{6574A5EC-63DA-0F48-8285-8ECB33A34AE5}"/>
              </a:ext>
            </a:extLst>
          </p:cNvPr>
          <p:cNvPicPr>
            <a:picLocks noChangeAspect="1"/>
          </p:cNvPicPr>
          <p:nvPr/>
        </p:nvPicPr>
        <p:blipFill rotWithShape="1">
          <a:blip r:embed="rId3">
            <a:extLst>
              <a:ext uri="{28A0092B-C50C-407E-A947-70E740481C1C}">
                <a14:useLocalDpi xmlns:a14="http://schemas.microsoft.com/office/drawing/2010/main" val="0"/>
              </a:ext>
            </a:extLst>
          </a:blip>
          <a:srcRect r="1250" b="4918"/>
          <a:stretch/>
        </p:blipFill>
        <p:spPr>
          <a:xfrm>
            <a:off x="6731000" y="1213637"/>
            <a:ext cx="5486400" cy="4363656"/>
          </a:xfrm>
          <a:prstGeom prst="rect">
            <a:avLst/>
          </a:prstGeom>
        </p:spPr>
      </p:pic>
    </p:spTree>
    <p:extLst>
      <p:ext uri="{BB962C8B-B14F-4D97-AF65-F5344CB8AC3E}">
        <p14:creationId xmlns:p14="http://schemas.microsoft.com/office/powerpoint/2010/main" val="1711796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C603C-FDE3-43AD-94B6-65F9779149C5}"/>
              </a:ext>
            </a:extLst>
          </p:cNvPr>
          <p:cNvSpPr>
            <a:spLocks noGrp="1"/>
          </p:cNvSpPr>
          <p:nvPr>
            <p:ph type="title"/>
          </p:nvPr>
        </p:nvSpPr>
        <p:spPr>
          <a:xfrm>
            <a:off x="306817" y="2529054"/>
            <a:ext cx="11454001" cy="615553"/>
          </a:xfrm>
        </p:spPr>
        <p:txBody>
          <a:bodyPr/>
          <a:lstStyle/>
          <a:p>
            <a:r>
              <a:rPr lang="en-US" sz="4000" dirty="0"/>
              <a:t>What is PEP?</a:t>
            </a:r>
          </a:p>
        </p:txBody>
      </p:sp>
      <p:pic>
        <p:nvPicPr>
          <p:cNvPr id="7" name="Picture 6" descr="images72.png">
            <a:extLst>
              <a:ext uri="{FF2B5EF4-FFF2-40B4-BE49-F238E27FC236}">
                <a16:creationId xmlns:a16="http://schemas.microsoft.com/office/drawing/2014/main" id="{24E5531E-7B81-4649-8D39-820BCE6B1223}"/>
              </a:ext>
            </a:extLst>
          </p:cNvPr>
          <p:cNvPicPr>
            <a:picLocks noChangeAspect="1"/>
          </p:cNvPicPr>
          <p:nvPr/>
        </p:nvPicPr>
        <p:blipFill>
          <a:blip r:embed="rId3" cstate="print"/>
          <a:stretch>
            <a:fillRect/>
          </a:stretch>
        </p:blipFill>
        <p:spPr>
          <a:xfrm>
            <a:off x="6502400" y="1600200"/>
            <a:ext cx="4038600" cy="3933147"/>
          </a:xfrm>
          <a:prstGeom prst="rect">
            <a:avLst/>
          </a:prstGeom>
        </p:spPr>
      </p:pic>
    </p:spTree>
    <p:extLst>
      <p:ext uri="{BB962C8B-B14F-4D97-AF65-F5344CB8AC3E}">
        <p14:creationId xmlns:p14="http://schemas.microsoft.com/office/powerpoint/2010/main" val="3738035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0D652-85E2-4744-8873-59E5818B7E4D}"/>
              </a:ext>
            </a:extLst>
          </p:cNvPr>
          <p:cNvSpPr>
            <a:spLocks noGrp="1"/>
          </p:cNvSpPr>
          <p:nvPr>
            <p:ph type="title"/>
          </p:nvPr>
        </p:nvSpPr>
        <p:spPr>
          <a:xfrm>
            <a:off x="443306" y="142345"/>
            <a:ext cx="12118187" cy="814507"/>
          </a:xfrm>
        </p:spPr>
        <p:txBody>
          <a:bodyPr/>
          <a:lstStyle/>
          <a:p>
            <a:pPr algn="ctr"/>
            <a:r>
              <a:rPr lang="en-US" sz="4000" dirty="0"/>
              <a:t>What is PEP?</a:t>
            </a:r>
          </a:p>
        </p:txBody>
      </p:sp>
      <p:sp>
        <p:nvSpPr>
          <p:cNvPr id="3" name="Text Placeholder 2">
            <a:extLst>
              <a:ext uri="{FF2B5EF4-FFF2-40B4-BE49-F238E27FC236}">
                <a16:creationId xmlns:a16="http://schemas.microsoft.com/office/drawing/2014/main" id="{75492A60-F9E4-4514-AA76-5DFA9D8D7061}"/>
              </a:ext>
            </a:extLst>
          </p:cNvPr>
          <p:cNvSpPr>
            <a:spLocks noGrp="1"/>
          </p:cNvSpPr>
          <p:nvPr>
            <p:ph type="body" idx="1"/>
          </p:nvPr>
        </p:nvSpPr>
        <p:spPr>
          <a:xfrm>
            <a:off x="-619412" y="1310132"/>
            <a:ext cx="7121812" cy="5459563"/>
          </a:xfrm>
        </p:spPr>
        <p:txBody>
          <a:bodyPr/>
          <a:lstStyle/>
          <a:p>
            <a:pPr marL="1300460" indent="-650230">
              <a:lnSpc>
                <a:spcPct val="100000"/>
              </a:lnSpc>
              <a:buFont typeface="Wingdings" panose="05000000000000000000" pitchFamily="2" charset="2"/>
              <a:buChar char="§"/>
            </a:pPr>
            <a:r>
              <a:rPr lang="en-US" sz="2844" b="1" dirty="0"/>
              <a:t>PEP</a:t>
            </a:r>
            <a:r>
              <a:rPr lang="en-US" sz="2844" dirty="0"/>
              <a:t> = Post Exposure Prophylaxis</a:t>
            </a:r>
          </a:p>
          <a:p>
            <a:pPr marL="1300460" indent="-650230">
              <a:lnSpc>
                <a:spcPct val="100000"/>
              </a:lnSpc>
              <a:buFont typeface="Wingdings" panose="05000000000000000000" pitchFamily="2" charset="2"/>
              <a:buChar char="§"/>
            </a:pPr>
            <a:endParaRPr lang="en-US" sz="2844" dirty="0"/>
          </a:p>
          <a:p>
            <a:pPr marL="1300460" indent="-650230">
              <a:lnSpc>
                <a:spcPct val="100000"/>
              </a:lnSpc>
              <a:buFont typeface="Wingdings" panose="05000000000000000000" pitchFamily="2" charset="2"/>
              <a:buChar char="§"/>
            </a:pPr>
            <a:r>
              <a:rPr lang="en-US" sz="2844" b="1" dirty="0"/>
              <a:t>HIV PEP </a:t>
            </a:r>
            <a:r>
              <a:rPr lang="en-US" sz="2844" dirty="0"/>
              <a:t>= medications given after exposure to HIV, to prevent HIV infection</a:t>
            </a:r>
          </a:p>
          <a:p>
            <a:pPr marL="1300460" indent="-650230">
              <a:lnSpc>
                <a:spcPct val="100000"/>
              </a:lnSpc>
              <a:buFont typeface="Wingdings" panose="05000000000000000000" pitchFamily="2" charset="2"/>
              <a:buChar char="§"/>
            </a:pPr>
            <a:endParaRPr lang="en-US" sz="2844" dirty="0"/>
          </a:p>
          <a:p>
            <a:pPr marL="1300460" indent="-650230">
              <a:lnSpc>
                <a:spcPct val="100000"/>
              </a:lnSpc>
              <a:buFont typeface="Wingdings" panose="05000000000000000000" pitchFamily="2" charset="2"/>
              <a:buChar char="§"/>
            </a:pPr>
            <a:r>
              <a:rPr lang="en-US" sz="2844" dirty="0"/>
              <a:t>For effectiveness, need to start as soon as possible after HIV exposure, ideally within 72 hours </a:t>
            </a:r>
          </a:p>
          <a:p>
            <a:pPr marL="1300460" indent="-650230">
              <a:lnSpc>
                <a:spcPct val="100000"/>
              </a:lnSpc>
              <a:buFont typeface="Wingdings" panose="05000000000000000000" pitchFamily="2" charset="2"/>
              <a:buChar char="§"/>
            </a:pPr>
            <a:endParaRPr lang="en-US" sz="2844" dirty="0"/>
          </a:p>
          <a:p>
            <a:pPr marL="1300460" indent="-650230">
              <a:lnSpc>
                <a:spcPct val="100000"/>
              </a:lnSpc>
              <a:buFont typeface="Wingdings" panose="05000000000000000000" pitchFamily="2" charset="2"/>
              <a:buChar char="§"/>
            </a:pPr>
            <a:r>
              <a:rPr lang="en-US" sz="2844" dirty="0"/>
              <a:t>Must be taken daily for 28 days</a:t>
            </a:r>
          </a:p>
        </p:txBody>
      </p:sp>
      <p:pic>
        <p:nvPicPr>
          <p:cNvPr id="6" name="Picture 5">
            <a:extLst>
              <a:ext uri="{FF2B5EF4-FFF2-40B4-BE49-F238E27FC236}">
                <a16:creationId xmlns:a16="http://schemas.microsoft.com/office/drawing/2014/main" id="{8E1EB4B8-90DE-8B40-8A94-6D3D0621E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0600" y="988749"/>
            <a:ext cx="4724400" cy="5459563"/>
          </a:xfrm>
          <a:prstGeom prst="rect">
            <a:avLst/>
          </a:prstGeom>
        </p:spPr>
      </p:pic>
    </p:spTree>
    <p:extLst>
      <p:ext uri="{BB962C8B-B14F-4D97-AF65-F5344CB8AC3E}">
        <p14:creationId xmlns:p14="http://schemas.microsoft.com/office/powerpoint/2010/main" val="3373631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0D652-85E2-4744-8873-59E5818B7E4D}"/>
              </a:ext>
            </a:extLst>
          </p:cNvPr>
          <p:cNvSpPr>
            <a:spLocks noGrp="1"/>
          </p:cNvSpPr>
          <p:nvPr>
            <p:ph type="title"/>
          </p:nvPr>
        </p:nvSpPr>
        <p:spPr>
          <a:xfrm>
            <a:off x="443306" y="142345"/>
            <a:ext cx="12118187" cy="814507"/>
          </a:xfrm>
        </p:spPr>
        <p:txBody>
          <a:bodyPr/>
          <a:lstStyle/>
          <a:p>
            <a:pPr algn="ctr"/>
            <a:r>
              <a:rPr lang="en-US" sz="4000" dirty="0"/>
              <a:t>What Else is In the PEP Kit?</a:t>
            </a:r>
          </a:p>
        </p:txBody>
      </p:sp>
      <p:sp>
        <p:nvSpPr>
          <p:cNvPr id="3" name="Text Placeholder 2">
            <a:extLst>
              <a:ext uri="{FF2B5EF4-FFF2-40B4-BE49-F238E27FC236}">
                <a16:creationId xmlns:a16="http://schemas.microsoft.com/office/drawing/2014/main" id="{75492A60-F9E4-4514-AA76-5DFA9D8D7061}"/>
              </a:ext>
            </a:extLst>
          </p:cNvPr>
          <p:cNvSpPr>
            <a:spLocks noGrp="1"/>
          </p:cNvSpPr>
          <p:nvPr>
            <p:ph type="body" idx="1"/>
          </p:nvPr>
        </p:nvSpPr>
        <p:spPr>
          <a:xfrm>
            <a:off x="-619412" y="1310132"/>
            <a:ext cx="8341012" cy="5459563"/>
          </a:xfrm>
        </p:spPr>
        <p:txBody>
          <a:bodyPr/>
          <a:lstStyle/>
          <a:p>
            <a:pPr marL="1300460" indent="-650230">
              <a:lnSpc>
                <a:spcPct val="100000"/>
              </a:lnSpc>
              <a:buFont typeface="Wingdings" panose="05000000000000000000" pitchFamily="2" charset="2"/>
              <a:buChar char="§"/>
            </a:pPr>
            <a:r>
              <a:rPr lang="en-US" sz="2844" b="1" dirty="0">
                <a:solidFill>
                  <a:schemeClr val="accent2">
                    <a:lumMod val="75000"/>
                  </a:schemeClr>
                </a:solidFill>
              </a:rPr>
              <a:t>Antiretroviral 3-in-1 tablet </a:t>
            </a:r>
            <a:r>
              <a:rPr lang="en-US" sz="2844" dirty="0"/>
              <a:t>(Tenofovir Disoproxil Fumarate 300mg + Lamivudine 300mg + Dolutegravir 50mg). One tablet taken daily for 28 days</a:t>
            </a:r>
          </a:p>
          <a:p>
            <a:pPr marL="1300460" indent="-650230">
              <a:lnSpc>
                <a:spcPct val="100000"/>
              </a:lnSpc>
              <a:buFont typeface="Wingdings" panose="05000000000000000000" pitchFamily="2" charset="2"/>
              <a:buChar char="§"/>
            </a:pPr>
            <a:endParaRPr lang="en-US" sz="2844" dirty="0"/>
          </a:p>
          <a:p>
            <a:pPr marL="1300460" indent="-650230">
              <a:lnSpc>
                <a:spcPct val="100000"/>
              </a:lnSpc>
              <a:buFont typeface="Wingdings" panose="05000000000000000000" pitchFamily="2" charset="2"/>
              <a:buChar char="§"/>
            </a:pPr>
            <a:r>
              <a:rPr lang="en-US" sz="2844" b="1" dirty="0">
                <a:solidFill>
                  <a:schemeClr val="accent2">
                    <a:lumMod val="75000"/>
                  </a:schemeClr>
                </a:solidFill>
              </a:rPr>
              <a:t>Morning after pill </a:t>
            </a:r>
            <a:r>
              <a:rPr lang="en-US" sz="2844" dirty="0"/>
              <a:t>– emergency contraception ( Tablet Levonorgestrel 1.5mg), 1 tablet only.</a:t>
            </a:r>
          </a:p>
          <a:p>
            <a:pPr marL="1300460" indent="-650230">
              <a:lnSpc>
                <a:spcPct val="100000"/>
              </a:lnSpc>
              <a:buFont typeface="Wingdings" panose="05000000000000000000" pitchFamily="2" charset="2"/>
              <a:buChar char="§"/>
            </a:pPr>
            <a:endParaRPr lang="en-US" sz="2844" dirty="0"/>
          </a:p>
          <a:p>
            <a:pPr marL="1300460" indent="-650230">
              <a:lnSpc>
                <a:spcPct val="100000"/>
              </a:lnSpc>
              <a:buFont typeface="Wingdings" panose="05000000000000000000" pitchFamily="2" charset="2"/>
              <a:buChar char="§"/>
            </a:pPr>
            <a:r>
              <a:rPr lang="en-US" sz="2844" b="1" dirty="0">
                <a:solidFill>
                  <a:schemeClr val="accent2">
                    <a:lumMod val="75000"/>
                  </a:schemeClr>
                </a:solidFill>
              </a:rPr>
              <a:t>Pregnancy test kit </a:t>
            </a:r>
            <a:r>
              <a:rPr lang="en-US" sz="2844" dirty="0"/>
              <a:t>(2 strips)</a:t>
            </a:r>
          </a:p>
        </p:txBody>
      </p:sp>
      <p:sp>
        <p:nvSpPr>
          <p:cNvPr id="4" name="Text Placeholder 3">
            <a:extLst>
              <a:ext uri="{FF2B5EF4-FFF2-40B4-BE49-F238E27FC236}">
                <a16:creationId xmlns:a16="http://schemas.microsoft.com/office/drawing/2014/main" id="{4AD47C3A-B0BB-4CF1-A199-7830D5652CFB}"/>
              </a:ext>
            </a:extLst>
          </p:cNvPr>
          <p:cNvSpPr>
            <a:spLocks noGrp="1"/>
          </p:cNvSpPr>
          <p:nvPr>
            <p:ph type="body" idx="2"/>
          </p:nvPr>
        </p:nvSpPr>
        <p:spPr>
          <a:xfrm>
            <a:off x="8102600" y="2565244"/>
            <a:ext cx="3352800" cy="1447799"/>
          </a:xfrm>
        </p:spPr>
        <p:txBody>
          <a:bodyPr/>
          <a:lstStyle/>
          <a:p>
            <a:pPr>
              <a:buFont typeface="Wingdings" panose="05000000000000000000" pitchFamily="2" charset="2"/>
              <a:buChar char="§"/>
            </a:pPr>
            <a:endParaRPr lang="en-US" sz="2844" dirty="0"/>
          </a:p>
        </p:txBody>
      </p:sp>
      <p:pic>
        <p:nvPicPr>
          <p:cNvPr id="5" name="Picture 4">
            <a:extLst>
              <a:ext uri="{FF2B5EF4-FFF2-40B4-BE49-F238E27FC236}">
                <a16:creationId xmlns:a16="http://schemas.microsoft.com/office/drawing/2014/main" id="{F88554DA-BB33-D941-8925-EF9B1A37081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4000" y="1702789"/>
            <a:ext cx="4419600" cy="3909622"/>
          </a:xfrm>
          <a:prstGeom prst="rect">
            <a:avLst/>
          </a:prstGeom>
          <a:noFill/>
          <a:ln>
            <a:noFill/>
          </a:ln>
        </p:spPr>
      </p:pic>
    </p:spTree>
    <p:extLst>
      <p:ext uri="{BB962C8B-B14F-4D97-AF65-F5344CB8AC3E}">
        <p14:creationId xmlns:p14="http://schemas.microsoft.com/office/powerpoint/2010/main" val="1334548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0D652-85E2-4744-8873-59E5818B7E4D}"/>
              </a:ext>
            </a:extLst>
          </p:cNvPr>
          <p:cNvSpPr>
            <a:spLocks noGrp="1"/>
          </p:cNvSpPr>
          <p:nvPr>
            <p:ph type="title"/>
          </p:nvPr>
        </p:nvSpPr>
        <p:spPr>
          <a:xfrm>
            <a:off x="475204" y="42708"/>
            <a:ext cx="12118187" cy="814507"/>
          </a:xfrm>
        </p:spPr>
        <p:txBody>
          <a:bodyPr/>
          <a:lstStyle/>
          <a:p>
            <a:pPr algn="ctr"/>
            <a:r>
              <a:rPr lang="en-US" sz="4000" dirty="0"/>
              <a:t>New Kit Does Not Come with </a:t>
            </a:r>
            <a:br>
              <a:rPr lang="en-US" sz="4000" dirty="0"/>
            </a:br>
            <a:r>
              <a:rPr lang="en-US" sz="4000" dirty="0"/>
              <a:t>Hardcopies of Forms / Guidelines</a:t>
            </a:r>
          </a:p>
        </p:txBody>
      </p:sp>
      <p:sp>
        <p:nvSpPr>
          <p:cNvPr id="3" name="Text Placeholder 2">
            <a:extLst>
              <a:ext uri="{FF2B5EF4-FFF2-40B4-BE49-F238E27FC236}">
                <a16:creationId xmlns:a16="http://schemas.microsoft.com/office/drawing/2014/main" id="{75492A60-F9E4-4514-AA76-5DFA9D8D7061}"/>
              </a:ext>
            </a:extLst>
          </p:cNvPr>
          <p:cNvSpPr>
            <a:spLocks noGrp="1"/>
          </p:cNvSpPr>
          <p:nvPr>
            <p:ph type="body" idx="1"/>
          </p:nvPr>
        </p:nvSpPr>
        <p:spPr>
          <a:xfrm>
            <a:off x="-654722" y="1448780"/>
            <a:ext cx="7690522" cy="5459563"/>
          </a:xfrm>
        </p:spPr>
        <p:txBody>
          <a:bodyPr/>
          <a:lstStyle/>
          <a:p>
            <a:pPr marL="1300460" indent="-650230">
              <a:lnSpc>
                <a:spcPct val="100000"/>
              </a:lnSpc>
              <a:buFont typeface="Wingdings" panose="05000000000000000000" pitchFamily="2" charset="2"/>
              <a:buChar char="§"/>
            </a:pPr>
            <a:r>
              <a:rPr lang="en-US" sz="2844" dirty="0"/>
              <a:t>Please note that the new kit does NOT come with the hardcopies of the forms and the guidelines</a:t>
            </a:r>
          </a:p>
          <a:p>
            <a:pPr marL="1300460" indent="-650230">
              <a:lnSpc>
                <a:spcPct val="100000"/>
              </a:lnSpc>
              <a:buFont typeface="Wingdings" panose="05000000000000000000" pitchFamily="2" charset="2"/>
              <a:buChar char="§"/>
            </a:pPr>
            <a:endParaRPr lang="en-US" sz="2844" dirty="0"/>
          </a:p>
          <a:p>
            <a:pPr marL="1300460" indent="-650230">
              <a:lnSpc>
                <a:spcPct val="100000"/>
              </a:lnSpc>
              <a:buFont typeface="Wingdings" panose="05000000000000000000" pitchFamily="2" charset="2"/>
              <a:buChar char="§"/>
            </a:pPr>
            <a:r>
              <a:rPr lang="en-US" sz="2844" dirty="0"/>
              <a:t>It is mandatory that you print out the full set of guideline  (</a:t>
            </a:r>
            <a:r>
              <a:rPr lang="en-US" sz="2844" dirty="0">
                <a:hlinkClick r:id="rId3"/>
              </a:rPr>
              <a:t>https://hr.un.org/page/pep-kit-programme-0</a:t>
            </a:r>
            <a:r>
              <a:rPr lang="en-US" sz="2844" dirty="0"/>
              <a:t>) and pass to the patient.</a:t>
            </a:r>
          </a:p>
          <a:p>
            <a:pPr marL="1300460" indent="-650230">
              <a:lnSpc>
                <a:spcPct val="100000"/>
              </a:lnSpc>
              <a:buFont typeface="Wingdings" panose="05000000000000000000" pitchFamily="2" charset="2"/>
              <a:buChar char="§"/>
            </a:pPr>
            <a:endParaRPr lang="en-US" sz="2844" dirty="0"/>
          </a:p>
          <a:p>
            <a:pPr marL="1300460" indent="-650230">
              <a:lnSpc>
                <a:spcPct val="100000"/>
              </a:lnSpc>
              <a:buFont typeface="Wingdings" panose="05000000000000000000" pitchFamily="2" charset="2"/>
              <a:buChar char="§"/>
            </a:pPr>
            <a:r>
              <a:rPr lang="en-US" sz="2844" dirty="0"/>
              <a:t>The above guidelines also contain a copy of the two forms needed to be completed.</a:t>
            </a:r>
            <a:endParaRPr lang="en-US" dirty="0"/>
          </a:p>
        </p:txBody>
      </p:sp>
      <p:sp>
        <p:nvSpPr>
          <p:cNvPr id="4" name="Text Placeholder 3">
            <a:extLst>
              <a:ext uri="{FF2B5EF4-FFF2-40B4-BE49-F238E27FC236}">
                <a16:creationId xmlns:a16="http://schemas.microsoft.com/office/drawing/2014/main" id="{4AD47C3A-B0BB-4CF1-A199-7830D5652CFB}"/>
              </a:ext>
            </a:extLst>
          </p:cNvPr>
          <p:cNvSpPr>
            <a:spLocks noGrp="1"/>
          </p:cNvSpPr>
          <p:nvPr>
            <p:ph type="body" idx="2"/>
          </p:nvPr>
        </p:nvSpPr>
        <p:spPr>
          <a:xfrm>
            <a:off x="6842413" y="1803923"/>
            <a:ext cx="5527388" cy="4749278"/>
          </a:xfrm>
        </p:spPr>
        <p:txBody>
          <a:bodyPr/>
          <a:lstStyle/>
          <a:p>
            <a:pPr>
              <a:buFont typeface="Wingdings" panose="05000000000000000000" pitchFamily="2" charset="2"/>
              <a:buChar char="§"/>
            </a:pPr>
            <a:r>
              <a:rPr lang="en-US" sz="2844" b="1" dirty="0">
                <a:solidFill>
                  <a:schemeClr val="accent2"/>
                </a:solidFill>
              </a:rPr>
              <a:t>Put here the screen shot of the guideline cover and the 2 forms</a:t>
            </a:r>
            <a:endParaRPr lang="en-US" sz="2844" dirty="0"/>
          </a:p>
        </p:txBody>
      </p:sp>
      <p:pic>
        <p:nvPicPr>
          <p:cNvPr id="6" name="Picture 5" descr="Graphical user interface&#10;&#10;Description automatically generated">
            <a:extLst>
              <a:ext uri="{FF2B5EF4-FFF2-40B4-BE49-F238E27FC236}">
                <a16:creationId xmlns:a16="http://schemas.microsoft.com/office/drawing/2014/main" id="{4664E4DA-66A4-6B44-A7B9-4FF72B46F6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9200" y="1447801"/>
            <a:ext cx="4724400" cy="5611962"/>
          </a:xfrm>
          <a:prstGeom prst="rect">
            <a:avLst/>
          </a:prstGeom>
        </p:spPr>
      </p:pic>
    </p:spTree>
    <p:extLst>
      <p:ext uri="{BB962C8B-B14F-4D97-AF65-F5344CB8AC3E}">
        <p14:creationId xmlns:p14="http://schemas.microsoft.com/office/powerpoint/2010/main" val="39877521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4162&quot;&gt;&lt;version val=&quot;2706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d.&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nGT_PymPRvmkgiZOPA4XN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ZvYakX4mS3CzDWeBOx6hE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N72y60WDRPqlsiossrMuh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kMthqKfTQEKgihgUsR7khw"/>
</p:tagLst>
</file>

<file path=ppt/theme/theme1.xml><?xml version="1.0" encoding="utf-8"?>
<a:theme xmlns:a="http://schemas.openxmlformats.org/drawingml/2006/main" name="Office Theme">
  <a:themeElements>
    <a:clrScheme name="DOS Color Scheme">
      <a:dk1>
        <a:srgbClr val="3CBBED"/>
      </a:dk1>
      <a:lt1>
        <a:srgbClr val="FFFFFF"/>
      </a:lt1>
      <a:dk2>
        <a:srgbClr val="117DB3"/>
      </a:dk2>
      <a:lt2>
        <a:srgbClr val="80878A"/>
      </a:lt2>
      <a:accent1>
        <a:srgbClr val="A8E6F8"/>
      </a:accent1>
      <a:accent2>
        <a:srgbClr val="FC8604"/>
      </a:accent2>
      <a:accent3>
        <a:srgbClr val="D13F05"/>
      </a:accent3>
      <a:accent4>
        <a:srgbClr val="FACD8A"/>
      </a:accent4>
      <a:accent5>
        <a:srgbClr val="4E5254"/>
      </a:accent5>
      <a:accent6>
        <a:srgbClr val="C3C6C7"/>
      </a:accent6>
      <a:hlink>
        <a:srgbClr val="3CBBED"/>
      </a:hlink>
      <a:folHlink>
        <a:srgbClr val="3CBBE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437279F9-DB32-4F1B-A032-AC77F3EFB71F}" vid="{B213221D-DA05-4039-A785-4AE6BB2527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CB284116B99D439CDA996A8F48F633" ma:contentTypeVersion="5" ma:contentTypeDescription="Create a new document." ma:contentTypeScope="" ma:versionID="9f46f0f61795bb5c77aa3b675c198772">
  <xsd:schema xmlns:xsd="http://www.w3.org/2001/XMLSchema" xmlns:xs="http://www.w3.org/2001/XMLSchema" xmlns:p="http://schemas.microsoft.com/office/2006/metadata/properties" xmlns:ns2="35368d9e-6789-4aeb-b1bb-5b2a92ac00c3" targetNamespace="http://schemas.microsoft.com/office/2006/metadata/properties" ma:root="true" ma:fieldsID="3a67e26bc6820ae78fd3e0fc78b5d683" ns2:_="">
    <xsd:import namespace="35368d9e-6789-4aeb-b1bb-5b2a92ac00c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368d9e-6789-4aeb-b1bb-5b2a92ac00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C33011-97CC-4559-AAF1-D14DAABCA9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368d9e-6789-4aeb-b1bb-5b2a92ac00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508128-6242-43D6-ADEA-539C461BB2E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90C0698-D4CC-4D2F-A7BD-6AEBA1B4A3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DOS PPT Template_wide screen</Template>
  <TotalTime>2671</TotalTime>
  <Words>2398</Words>
  <Application>Microsoft Macintosh PowerPoint</Application>
  <PresentationFormat>Custom</PresentationFormat>
  <Paragraphs>183</Paragraphs>
  <Slides>24</Slides>
  <Notes>22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0" baseType="lpstr">
      <vt:lpstr>Arial</vt:lpstr>
      <vt:lpstr>Calibri</vt:lpstr>
      <vt:lpstr>Roboto</vt:lpstr>
      <vt:lpstr>Wingdings</vt:lpstr>
      <vt:lpstr>Office Theme</vt:lpstr>
      <vt:lpstr>think-cell Slide</vt:lpstr>
      <vt:lpstr>PEP Kit Mandatory Custodian Training</vt:lpstr>
      <vt:lpstr>What is HIV?</vt:lpstr>
      <vt:lpstr>What is HIV/AIDS?</vt:lpstr>
      <vt:lpstr>How is HIV Transmitted?</vt:lpstr>
      <vt:lpstr>HIV is NOT Transmitted By…….</vt:lpstr>
      <vt:lpstr>What is PEP?</vt:lpstr>
      <vt:lpstr>What is PEP?</vt:lpstr>
      <vt:lpstr>What Else is In the PEP Kit?</vt:lpstr>
      <vt:lpstr>New Kit Does Not Come with  Hardcopies of Forms / Guidelines</vt:lpstr>
      <vt:lpstr>Two Forms to Be Completed</vt:lpstr>
      <vt:lpstr>Custodian and Patient Reporting Form</vt:lpstr>
      <vt:lpstr>Physician Assessment Form</vt:lpstr>
      <vt:lpstr>Why Does the UN Provide HIV PEP?</vt:lpstr>
      <vt:lpstr>Why Does UN Provide HIV PEP?</vt:lpstr>
      <vt:lpstr>Who Is Eligible for HIV PEP?</vt:lpstr>
      <vt:lpstr>How Should a Custodian Administer the PEP Kit?</vt:lpstr>
      <vt:lpstr>Steps for Administering the HIV PEP Kit -1</vt:lpstr>
      <vt:lpstr>Steps for Administering the HIV PEP Kit-2</vt:lpstr>
      <vt:lpstr>Steps for Administering the HIV PEP Kit-3</vt:lpstr>
      <vt:lpstr>Care and Storage of PEP Kits</vt:lpstr>
      <vt:lpstr>On Maintaining Confidentiality</vt:lpstr>
      <vt:lpstr>Record Keeping for PEP Kit Use</vt:lpstr>
      <vt:lpstr>Resources</vt:lpstr>
      <vt:lpstr>Dr. Esther Tan, Dr. Fola,  Michael Almendral</vt:lpstr>
    </vt:vector>
  </TitlesOfParts>
  <Company>United Nations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DHMOSH Public Health Update:  COVID-19, PEP Kits, Global Health Challenge</dc:title>
  <dc:creator>Esther Tan</dc:creator>
  <cp:lastModifiedBy>Folaranmi Ogunbowale</cp:lastModifiedBy>
  <cp:revision>52</cp:revision>
  <cp:lastPrinted>2017-07-13T21:00:05Z</cp:lastPrinted>
  <dcterms:created xsi:type="dcterms:W3CDTF">2021-01-19T16:29:13Z</dcterms:created>
  <dcterms:modified xsi:type="dcterms:W3CDTF">2021-02-02T15:49:56Z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0x010100E6CB284116B99D439CDA996A8F48F633</vt:lpwstr>
  </property>
</Properties>
</file>