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29"/>
  </p:notesMasterIdLst>
  <p:handoutMasterIdLst>
    <p:handoutMasterId r:id="rId30"/>
  </p:handoutMasterIdLst>
  <p:sldIdLst>
    <p:sldId id="334" r:id="rId5"/>
    <p:sldId id="365" r:id="rId6"/>
    <p:sldId id="367" r:id="rId7"/>
    <p:sldId id="374" r:id="rId8"/>
    <p:sldId id="368" r:id="rId9"/>
    <p:sldId id="376" r:id="rId10"/>
    <p:sldId id="369" r:id="rId11"/>
    <p:sldId id="370" r:id="rId12"/>
    <p:sldId id="377" r:id="rId13"/>
    <p:sldId id="371" r:id="rId14"/>
    <p:sldId id="372" r:id="rId15"/>
    <p:sldId id="382" r:id="rId16"/>
    <p:sldId id="383" r:id="rId17"/>
    <p:sldId id="378" r:id="rId18"/>
    <p:sldId id="384" r:id="rId19"/>
    <p:sldId id="385" r:id="rId20"/>
    <p:sldId id="379" r:id="rId21"/>
    <p:sldId id="388" r:id="rId22"/>
    <p:sldId id="389" r:id="rId23"/>
    <p:sldId id="380" r:id="rId24"/>
    <p:sldId id="386" r:id="rId25"/>
    <p:sldId id="381" r:id="rId26"/>
    <p:sldId id="387" r:id="rId27"/>
    <p:sldId id="363" r:id="rId28"/>
  </p:sldIdLst>
  <p:sldSz cx="13004800" cy="7315200"/>
  <p:notesSz cx="7010400" cy="9296400"/>
  <p:custDataLst>
    <p:tags r:id="rId31"/>
  </p:custDataLst>
  <p:defaultTextStyle>
    <a:defPPr>
      <a:defRPr lang="en-US"/>
    </a:defPPr>
    <a:lvl1pPr marL="0" algn="l" defTabSz="975482" rtl="0" eaLnBrk="1" latinLnBrk="0" hangingPunct="1">
      <a:defRPr sz="1900" kern="1200">
        <a:solidFill>
          <a:schemeClr val="tx1"/>
        </a:solidFill>
        <a:latin typeface="+mn-lt"/>
        <a:ea typeface="+mn-ea"/>
        <a:cs typeface="+mn-cs"/>
      </a:defRPr>
    </a:lvl1pPr>
    <a:lvl2pPr marL="487741" algn="l" defTabSz="975482" rtl="0" eaLnBrk="1" latinLnBrk="0" hangingPunct="1">
      <a:defRPr sz="1900" kern="1200">
        <a:solidFill>
          <a:schemeClr val="tx1"/>
        </a:solidFill>
        <a:latin typeface="+mn-lt"/>
        <a:ea typeface="+mn-ea"/>
        <a:cs typeface="+mn-cs"/>
      </a:defRPr>
    </a:lvl2pPr>
    <a:lvl3pPr marL="975482" algn="l" defTabSz="975482" rtl="0" eaLnBrk="1" latinLnBrk="0" hangingPunct="1">
      <a:defRPr sz="1900" kern="1200">
        <a:solidFill>
          <a:schemeClr val="tx1"/>
        </a:solidFill>
        <a:latin typeface="+mn-lt"/>
        <a:ea typeface="+mn-ea"/>
        <a:cs typeface="+mn-cs"/>
      </a:defRPr>
    </a:lvl3pPr>
    <a:lvl4pPr marL="1463223" algn="l" defTabSz="975482" rtl="0" eaLnBrk="1" latinLnBrk="0" hangingPunct="1">
      <a:defRPr sz="1900" kern="1200">
        <a:solidFill>
          <a:schemeClr val="tx1"/>
        </a:solidFill>
        <a:latin typeface="+mn-lt"/>
        <a:ea typeface="+mn-ea"/>
        <a:cs typeface="+mn-cs"/>
      </a:defRPr>
    </a:lvl4pPr>
    <a:lvl5pPr marL="1950964" algn="l" defTabSz="975482" rtl="0" eaLnBrk="1" latinLnBrk="0" hangingPunct="1">
      <a:defRPr sz="1900" kern="1200">
        <a:solidFill>
          <a:schemeClr val="tx1"/>
        </a:solidFill>
        <a:latin typeface="+mn-lt"/>
        <a:ea typeface="+mn-ea"/>
        <a:cs typeface="+mn-cs"/>
      </a:defRPr>
    </a:lvl5pPr>
    <a:lvl6pPr marL="2438705" algn="l" defTabSz="975482" rtl="0" eaLnBrk="1" latinLnBrk="0" hangingPunct="1">
      <a:defRPr sz="1900" kern="1200">
        <a:solidFill>
          <a:schemeClr val="tx1"/>
        </a:solidFill>
        <a:latin typeface="+mn-lt"/>
        <a:ea typeface="+mn-ea"/>
        <a:cs typeface="+mn-cs"/>
      </a:defRPr>
    </a:lvl6pPr>
    <a:lvl7pPr marL="2926446" algn="l" defTabSz="975482" rtl="0" eaLnBrk="1" latinLnBrk="0" hangingPunct="1">
      <a:defRPr sz="1900" kern="1200">
        <a:solidFill>
          <a:schemeClr val="tx1"/>
        </a:solidFill>
        <a:latin typeface="+mn-lt"/>
        <a:ea typeface="+mn-ea"/>
        <a:cs typeface="+mn-cs"/>
      </a:defRPr>
    </a:lvl7pPr>
    <a:lvl8pPr marL="3414187" algn="l" defTabSz="975482" rtl="0" eaLnBrk="1" latinLnBrk="0" hangingPunct="1">
      <a:defRPr sz="1900" kern="1200">
        <a:solidFill>
          <a:schemeClr val="tx1"/>
        </a:solidFill>
        <a:latin typeface="+mn-lt"/>
        <a:ea typeface="+mn-ea"/>
        <a:cs typeface="+mn-cs"/>
      </a:defRPr>
    </a:lvl8pPr>
    <a:lvl9pPr marL="3901928" algn="l" defTabSz="97548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3" pos="4096" userDrawn="1">
          <p15:clr>
            <a:srgbClr val="A4A3A4"/>
          </p15:clr>
        </p15:guide>
        <p15:guide id="4" orient="horz" pos="230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DDA"/>
    <a:srgbClr val="606061"/>
    <a:srgbClr val="3CBBED"/>
    <a:srgbClr val="8087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70" autoAdjust="0"/>
    <p:restoredTop sz="94626"/>
  </p:normalViewPr>
  <p:slideViewPr>
    <p:cSldViewPr showGuides="1">
      <p:cViewPr varScale="1">
        <p:scale>
          <a:sx n="113" d="100"/>
          <a:sy n="113" d="100"/>
        </p:scale>
        <p:origin x="232" y="184"/>
      </p:cViewPr>
      <p:guideLst>
        <p:guide pos="4096"/>
        <p:guide orient="horz" pos="2304"/>
      </p:guideLst>
    </p:cSldViewPr>
  </p:slideViewPr>
  <p:notesTextViewPr>
    <p:cViewPr>
      <p:scale>
        <a:sx n="1" d="1"/>
        <a:sy n="1" d="1"/>
      </p:scale>
      <p:origin x="0" y="0"/>
    </p:cViewPr>
  </p:notesTextViewPr>
  <p:sorterViewPr>
    <p:cViewPr>
      <p:scale>
        <a:sx n="100" d="100"/>
        <a:sy n="100" d="100"/>
      </p:scale>
      <p:origin x="0" y="-5112"/>
    </p:cViewPr>
  </p:sorterViewPr>
  <p:notesViewPr>
    <p:cSldViewPr showGuides="1">
      <p:cViewPr varScale="1">
        <p:scale>
          <a:sx n="51" d="100"/>
          <a:sy n="51" d="100"/>
        </p:scale>
        <p:origin x="286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3AA4C1A-BE7B-4A0D-A467-1E361B414D76}" type="datetimeFigureOut">
              <a:rPr lang="en-US" smtClean="0"/>
              <a:t>2/3/21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40DFD1F-0238-4384-A4AD-C74AD7F045D0}" type="slidenum">
              <a:rPr lang="en-US" smtClean="0"/>
              <a:t>‹#›</a:t>
            </a:fld>
            <a:endParaRPr lang="en-US"/>
          </a:p>
        </p:txBody>
      </p:sp>
    </p:spTree>
    <p:extLst>
      <p:ext uri="{BB962C8B-B14F-4D97-AF65-F5344CB8AC3E}">
        <p14:creationId xmlns:p14="http://schemas.microsoft.com/office/powerpoint/2010/main" val="2697112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D26B41-D3AE-4575-A030-D9E58D95E43F}" type="datetimeFigureOut">
              <a:rPr lang="en-US" smtClean="0"/>
              <a:t>2/3/21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Cliquer pour modifier les styles de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E5C6692-4A53-4147-B9C8-2C6BFFC13646}" type="slidenum">
              <a:rPr lang="en-US" smtClean="0"/>
              <a:t>‹#›</a:t>
            </a:fld>
            <a:endParaRPr lang="en-US"/>
          </a:p>
        </p:txBody>
      </p:sp>
    </p:spTree>
    <p:extLst>
      <p:ext uri="{BB962C8B-B14F-4D97-AF65-F5344CB8AC3E}">
        <p14:creationId xmlns:p14="http://schemas.microsoft.com/office/powerpoint/2010/main" val="8844459"/>
      </p:ext>
    </p:extLst>
  </p:cSld>
  <p:clrMap bg1="lt1" tx1="dk1" bg2="lt2" tx2="dk2" accent1="accent1" accent2="accent2" accent3="accent3" accent4="accent4" accent5="accent5" accent6="accent6" hlink="hlink" folHlink="folHlink"/>
  <p:notesStyle>
    <a:lvl1pPr marL="0" algn="l" defTabSz="975482" rtl="0" eaLnBrk="1" latinLnBrk="0" hangingPunct="1">
      <a:defRPr sz="1300" kern="1200">
        <a:solidFill>
          <a:schemeClr val="tx1"/>
        </a:solidFill>
        <a:latin typeface="+mn-lt"/>
        <a:ea typeface="+mn-ea"/>
        <a:cs typeface="+mn-cs"/>
      </a:defRPr>
    </a:lvl1pPr>
    <a:lvl2pPr marL="487741" algn="l" defTabSz="975482" rtl="0" eaLnBrk="1" latinLnBrk="0" hangingPunct="1">
      <a:defRPr sz="1300" kern="1200">
        <a:solidFill>
          <a:schemeClr val="tx1"/>
        </a:solidFill>
        <a:latin typeface="+mn-lt"/>
        <a:ea typeface="+mn-ea"/>
        <a:cs typeface="+mn-cs"/>
      </a:defRPr>
    </a:lvl2pPr>
    <a:lvl3pPr marL="975482" algn="l" defTabSz="975482" rtl="0" eaLnBrk="1" latinLnBrk="0" hangingPunct="1">
      <a:defRPr sz="1300" kern="1200">
        <a:solidFill>
          <a:schemeClr val="tx1"/>
        </a:solidFill>
        <a:latin typeface="+mn-lt"/>
        <a:ea typeface="+mn-ea"/>
        <a:cs typeface="+mn-cs"/>
      </a:defRPr>
    </a:lvl3pPr>
    <a:lvl4pPr marL="1463223" algn="l" defTabSz="975482" rtl="0" eaLnBrk="1" latinLnBrk="0" hangingPunct="1">
      <a:defRPr sz="1300" kern="1200">
        <a:solidFill>
          <a:schemeClr val="tx1"/>
        </a:solidFill>
        <a:latin typeface="+mn-lt"/>
        <a:ea typeface="+mn-ea"/>
        <a:cs typeface="+mn-cs"/>
      </a:defRPr>
    </a:lvl4pPr>
    <a:lvl5pPr marL="1950964" algn="l" defTabSz="975482" rtl="0" eaLnBrk="1" latinLnBrk="0" hangingPunct="1">
      <a:defRPr sz="1300" kern="1200">
        <a:solidFill>
          <a:schemeClr val="tx1"/>
        </a:solidFill>
        <a:latin typeface="+mn-lt"/>
        <a:ea typeface="+mn-ea"/>
        <a:cs typeface="+mn-cs"/>
      </a:defRPr>
    </a:lvl5pPr>
    <a:lvl6pPr marL="2438705" algn="l" defTabSz="975482" rtl="0" eaLnBrk="1" latinLnBrk="0" hangingPunct="1">
      <a:defRPr sz="1300" kern="1200">
        <a:solidFill>
          <a:schemeClr val="tx1"/>
        </a:solidFill>
        <a:latin typeface="+mn-lt"/>
        <a:ea typeface="+mn-ea"/>
        <a:cs typeface="+mn-cs"/>
      </a:defRPr>
    </a:lvl6pPr>
    <a:lvl7pPr marL="2926446" algn="l" defTabSz="975482" rtl="0" eaLnBrk="1" latinLnBrk="0" hangingPunct="1">
      <a:defRPr sz="1300" kern="1200">
        <a:solidFill>
          <a:schemeClr val="tx1"/>
        </a:solidFill>
        <a:latin typeface="+mn-lt"/>
        <a:ea typeface="+mn-ea"/>
        <a:cs typeface="+mn-cs"/>
      </a:defRPr>
    </a:lvl7pPr>
    <a:lvl8pPr marL="3414187" algn="l" defTabSz="975482" rtl="0" eaLnBrk="1" latinLnBrk="0" hangingPunct="1">
      <a:defRPr sz="1300" kern="1200">
        <a:solidFill>
          <a:schemeClr val="tx1"/>
        </a:solidFill>
        <a:latin typeface="+mn-lt"/>
        <a:ea typeface="+mn-ea"/>
        <a:cs typeface="+mn-cs"/>
      </a:defRPr>
    </a:lvl8pPr>
    <a:lvl9pPr marL="3901928" algn="l" defTabSz="97548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dos-dhmosh-hiv@un.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Bonjour, bonjour et bonsoir, chers collègues. Cette présentation nous fera découvrir les bases du VIH, et la PPE-VIH dans le système des Nations Unies</a:t>
            </a:r>
          </a:p>
        </p:txBody>
      </p:sp>
      <p:sp>
        <p:nvSpPr>
          <p:cNvPr id="4" name="Slide Number Placeholder 3"/>
          <p:cNvSpPr>
            <a:spLocks noGrp="1"/>
          </p:cNvSpPr>
          <p:nvPr>
            <p:ph type="sldNum" sz="quarter" idx="5"/>
          </p:nvPr>
        </p:nvSpPr>
        <p:spPr/>
        <p:txBody>
          <a:bodyPr/>
          <a:lstStyle/>
          <a:p>
            <a:fld id="{0E5C6692-4A53-4147-B9C8-2C6BFFC13646}" type="slidenum">
              <a:rPr lang="en-US" smtClean="0"/>
              <a:t>0</a:t>
            </a:fld>
            <a:endParaRPr lang="en-US"/>
          </a:p>
        </p:txBody>
      </p:sp>
    </p:spTree>
    <p:extLst>
      <p:ext uri="{BB962C8B-B14F-4D97-AF65-F5344CB8AC3E}">
        <p14:creationId xmlns:p14="http://schemas.microsoft.com/office/powerpoint/2010/main" val="253201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 deux formulaires importants requis lors de la délivrance d'un PEP sont le formulaire de rapport du dépositaire et du patient à gauche de votre écran et le formulaire d'évaluation du médecin à droite .</a:t>
            </a:r>
          </a:p>
        </p:txBody>
      </p:sp>
      <p:sp>
        <p:nvSpPr>
          <p:cNvPr id="4" name="Slide Number Placeholder 3"/>
          <p:cNvSpPr>
            <a:spLocks noGrp="1"/>
          </p:cNvSpPr>
          <p:nvPr>
            <p:ph type="sldNum" sz="quarter" idx="5"/>
          </p:nvPr>
        </p:nvSpPr>
        <p:spPr/>
        <p:txBody>
          <a:bodyPr/>
          <a:lstStyle/>
          <a:p>
            <a:fld id="{0E5C6692-4A53-4147-B9C8-2C6BFFC13646}" type="slidenum">
              <a:rPr lang="en-US" smtClean="0"/>
              <a:t>9</a:t>
            </a:fld>
            <a:endParaRPr lang="en-US"/>
          </a:p>
        </p:txBody>
      </p:sp>
    </p:spTree>
    <p:extLst>
      <p:ext uri="{BB962C8B-B14F-4D97-AF65-F5344CB8AC3E}">
        <p14:creationId xmlns:p14="http://schemas.microsoft.com/office/powerpoint/2010/main" val="210744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le formulaire de déclaration du dépositaire et du patient, le patient doit remplir la partie A du formulaire qui contient les données biologiques du patient et les informations sur l'organisation, tandis que le dépositaire doit remplir la partie B du formulaire et le soumettre à la DHMOSH en utilisant l'adresse électronique indiquée . Il est obligatoire de remplir toutes les sections de ce formulaire avant de nous l'envoyer.</a:t>
            </a:r>
          </a:p>
        </p:txBody>
      </p:sp>
      <p:sp>
        <p:nvSpPr>
          <p:cNvPr id="4" name="Slide Number Placeholder 3"/>
          <p:cNvSpPr>
            <a:spLocks noGrp="1"/>
          </p:cNvSpPr>
          <p:nvPr>
            <p:ph type="sldNum" sz="quarter" idx="5"/>
          </p:nvPr>
        </p:nvSpPr>
        <p:spPr/>
        <p:txBody>
          <a:bodyPr/>
          <a:lstStyle/>
          <a:p>
            <a:fld id="{0E5C6692-4A53-4147-B9C8-2C6BFFC13646}" type="slidenum">
              <a:rPr lang="en-US" smtClean="0"/>
              <a:t>10</a:t>
            </a:fld>
            <a:endParaRPr lang="en-US"/>
          </a:p>
        </p:txBody>
      </p:sp>
    </p:spTree>
    <p:extLst>
      <p:ext uri="{BB962C8B-B14F-4D97-AF65-F5344CB8AC3E}">
        <p14:creationId xmlns:p14="http://schemas.microsoft.com/office/powerpoint/2010/main" val="3510716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deuxième formulaire est le formulaire d'évaluation du médecin, qui sert à documenter les résultats de l'évaluation du prestataire de soins de santé traitant chez le patient ou le client avant que la PPE VIH ne soit délivrée. Dans les cas où le dépositaire est le prestataire de soins de santé, il doit remplir le formulaire d'évaluation du dépositaire et du médecin et envoyer à la DHMOSH</a:t>
            </a:r>
          </a:p>
        </p:txBody>
      </p:sp>
      <p:sp>
        <p:nvSpPr>
          <p:cNvPr id="4" name="Slide Number Placeholder 3"/>
          <p:cNvSpPr>
            <a:spLocks noGrp="1"/>
          </p:cNvSpPr>
          <p:nvPr>
            <p:ph type="sldNum" sz="quarter" idx="5"/>
          </p:nvPr>
        </p:nvSpPr>
        <p:spPr/>
        <p:txBody>
          <a:bodyPr/>
          <a:lstStyle/>
          <a:p>
            <a:fld id="{0E5C6692-4A53-4147-B9C8-2C6BFFC13646}" type="slidenum">
              <a:rPr lang="en-US" smtClean="0"/>
              <a:t>11</a:t>
            </a:fld>
            <a:endParaRPr lang="en-US"/>
          </a:p>
        </p:txBody>
      </p:sp>
    </p:spTree>
    <p:extLst>
      <p:ext uri="{BB962C8B-B14F-4D97-AF65-F5344CB8AC3E}">
        <p14:creationId xmlns:p14="http://schemas.microsoft.com/office/powerpoint/2010/main" val="3809088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Pourquoi l'ONU fournit-elle une PPE-VIH à son personnel ?</a:t>
            </a:r>
          </a:p>
        </p:txBody>
      </p:sp>
      <p:sp>
        <p:nvSpPr>
          <p:cNvPr id="4" name="Slide Number Placeholder 3"/>
          <p:cNvSpPr>
            <a:spLocks noGrp="1"/>
          </p:cNvSpPr>
          <p:nvPr>
            <p:ph type="sldNum" sz="quarter" idx="5"/>
          </p:nvPr>
        </p:nvSpPr>
        <p:spPr/>
        <p:txBody>
          <a:bodyPr/>
          <a:lstStyle/>
          <a:p>
            <a:fld id="{0E5C6692-4A53-4147-B9C8-2C6BFFC13646}" type="slidenum">
              <a:rPr lang="en-US" smtClean="0"/>
              <a:t>12</a:t>
            </a:fld>
            <a:endParaRPr lang="en-US"/>
          </a:p>
        </p:txBody>
      </p:sp>
    </p:spTree>
    <p:extLst>
      <p:ext uri="{BB962C8B-B14F-4D97-AF65-F5344CB8AC3E}">
        <p14:creationId xmlns:p14="http://schemas.microsoft.com/office/powerpoint/2010/main" val="983216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effet, tous les sites n'ont pas accès aux services de PPE VIH de leurs prestataires de soins locaux et les Nations unies, en tant qu'employeur responsable, doivent, dans le cadre de leur devoir de diligence, mettre ce service à la disposition de tout le personnel travaillant pour l'organisation. Et aussi parce qu'il est </a:t>
            </a:r>
            <a:r>
              <a:rPr lang="en-US" dirty="0" err="1"/>
              <a:t>nécessaire d'assurer un </a:t>
            </a:r>
            <a:r>
              <a:rPr lang="en-US" dirty="0"/>
              <a:t>suivi auprès de tout le personnel des Nations unies lorsqu'il est exposé.</a:t>
            </a:r>
          </a:p>
        </p:txBody>
      </p:sp>
      <p:sp>
        <p:nvSpPr>
          <p:cNvPr id="4" name="Slide Number Placeholder 3"/>
          <p:cNvSpPr>
            <a:spLocks noGrp="1"/>
          </p:cNvSpPr>
          <p:nvPr>
            <p:ph type="sldNum" sz="quarter" idx="5"/>
          </p:nvPr>
        </p:nvSpPr>
        <p:spPr/>
        <p:txBody>
          <a:bodyPr/>
          <a:lstStyle/>
          <a:p>
            <a:fld id="{0E5C6692-4A53-4147-B9C8-2C6BFFC13646}" type="slidenum">
              <a:rPr lang="en-US" smtClean="0"/>
              <a:t>13</a:t>
            </a:fld>
            <a:endParaRPr lang="en-US"/>
          </a:p>
        </p:txBody>
      </p:sp>
    </p:spTree>
    <p:extLst>
      <p:ext uri="{BB962C8B-B14F-4D97-AF65-F5344CB8AC3E}">
        <p14:creationId xmlns:p14="http://schemas.microsoft.com/office/powerpoint/2010/main" val="462454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5482" rtl="0" eaLnBrk="1" fontAlgn="auto" latinLnBrk="0" hangingPunct="1">
              <a:lnSpc>
                <a:spcPct val="100000"/>
              </a:lnSpc>
              <a:spcBef>
                <a:spcPts val="0"/>
              </a:spcBef>
              <a:spcAft>
                <a:spcPts val="0"/>
              </a:spcAft>
              <a:buClrTx/>
              <a:buSzTx/>
              <a:buFontTx/>
              <a:buNone/>
              <a:tabLst/>
              <a:defRPr/>
            </a:pPr>
            <a:r>
              <a:rPr lang="en-US" dirty="0"/>
              <a:t>Donnons-nous la PPE-VIH à n'importe qui, NON . Si oui, qui peut bénéficier de la PPE-VIH ? Les </a:t>
            </a:r>
            <a:r>
              <a:rPr lang="en-US" sz="1400" dirty="0"/>
              <a:t>kits PEP-VIH des Nations Unies sont disponibles pour tout le personnel couvert par le </a:t>
            </a:r>
            <a:r>
              <a:rPr lang="en-US" sz="1400" b="1" dirty="0"/>
              <a:t>système de gestion de la sécurité des Nations Unies </a:t>
            </a:r>
            <a:r>
              <a:rPr lang="en-US" sz="1400" dirty="0"/>
              <a:t>dans le pays et leurs personnes à charge éligibles, qui peuvent avoir été accidentellement exposés au VIH, indépendamment des moyens d'exposition.</a:t>
            </a:r>
          </a:p>
        </p:txBody>
      </p:sp>
      <p:sp>
        <p:nvSpPr>
          <p:cNvPr id="4" name="Slide Number Placeholder 3"/>
          <p:cNvSpPr>
            <a:spLocks noGrp="1"/>
          </p:cNvSpPr>
          <p:nvPr>
            <p:ph type="sldNum" sz="quarter" idx="5"/>
          </p:nvPr>
        </p:nvSpPr>
        <p:spPr/>
        <p:txBody>
          <a:bodyPr/>
          <a:lstStyle/>
          <a:p>
            <a:fld id="{0E5C6692-4A53-4147-B9C8-2C6BFFC13646}" type="slidenum">
              <a:rPr lang="en-US" smtClean="0"/>
              <a:t>14</a:t>
            </a:fld>
            <a:endParaRPr lang="en-US"/>
          </a:p>
        </p:txBody>
      </p:sp>
    </p:spTree>
    <p:extLst>
      <p:ext uri="{BB962C8B-B14F-4D97-AF65-F5344CB8AC3E}">
        <p14:creationId xmlns:p14="http://schemas.microsoft.com/office/powerpoint/2010/main" val="2925826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Comment un gardien doit-il administrer le kit PEP ? et quelles sont les étapes à suivre avant de distribuer le kit PEP ? </a:t>
            </a:r>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15</a:t>
            </a:fld>
            <a:endParaRPr lang="en-US"/>
          </a:p>
        </p:txBody>
      </p:sp>
    </p:spTree>
    <p:extLst>
      <p:ext uri="{BB962C8B-B14F-4D97-AF65-F5344CB8AC3E}">
        <p14:creationId xmlns:p14="http://schemas.microsoft.com/office/powerpoint/2010/main" val="2708094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00460" marR="0" lvl="0" indent="-650230" algn="l" defTabSz="97548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solidFill>
                  <a:schemeClr val="bg2">
                    <a:lumMod val="75000"/>
                  </a:schemeClr>
                </a:solidFill>
              </a:rPr>
              <a:t>Numéro 1, le gardien doit procéder à l'admissibilité administrative afin de déterminer si la personne est admissible à l'utilisation du kit PEP VIH des Nations unies. Numéro 2 : Le gardien doit contacter le médecin ou le prestataire de soins de santé de l'ONU figurant dans l'annexe du plan de sécurité du pays relative à la PPE et l'informer qu'il a un cas de PPE VIH.     Numéro 3 : le gardien doit accompagner le patient jusqu'au prestataire de soins de santé et lui remettre le kit, Numéro 4 : le prestataire de soins de santé doit procéder à une évaluation complète de la PPE et de l'admissibilité et poursuivre le traitement si l'exposition est confirmée</a:t>
            </a:r>
          </a:p>
          <a:p>
            <a:pPr marL="1300460" marR="0" lvl="0" indent="-650230" algn="l" defTabSz="975482"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dirty="0">
              <a:solidFill>
                <a:schemeClr val="bg2">
                  <a:lumMod val="75000"/>
                </a:schemeClr>
              </a:solidFill>
            </a:endParaRPr>
          </a:p>
          <a:p>
            <a:pPr marL="1300460" indent="-650230">
              <a:lnSpc>
                <a:spcPct val="100000"/>
              </a:lnSpc>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16</a:t>
            </a:fld>
            <a:endParaRPr lang="en-US"/>
          </a:p>
        </p:txBody>
      </p:sp>
    </p:spTree>
    <p:extLst>
      <p:ext uri="{BB962C8B-B14F-4D97-AF65-F5344CB8AC3E}">
        <p14:creationId xmlns:p14="http://schemas.microsoft.com/office/powerpoint/2010/main" val="1904163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5482" rtl="0" eaLnBrk="1" fontAlgn="auto" latinLnBrk="0" hangingPunct="1">
              <a:lnSpc>
                <a:spcPct val="100000"/>
              </a:lnSpc>
              <a:spcBef>
                <a:spcPts val="0"/>
              </a:spcBef>
              <a:spcAft>
                <a:spcPts val="0"/>
              </a:spcAft>
              <a:buClrTx/>
              <a:buSzTx/>
              <a:buFontTx/>
              <a:buNone/>
              <a:tabLst/>
              <a:defRPr/>
            </a:pPr>
            <a:r>
              <a:rPr lang="en-US" dirty="0"/>
              <a:t>Numéro 5 : le </a:t>
            </a:r>
            <a:r>
              <a:rPr lang="en-US" sz="1400" dirty="0">
                <a:solidFill>
                  <a:schemeClr val="bg2">
                    <a:lumMod val="75000"/>
                  </a:schemeClr>
                </a:solidFill>
              </a:rPr>
              <a:t>dépositaire et le prestataire de soins de santé fourniront au patient toutes les informations sur le traitement PEP et sur ce qu'il signifie et l'importance de l'observation et de l'adhésion au traitement et répondront également à toutes les questions que le patient peut poser, Numéro 6 : Le dépositaire remettra le kit au prestataire de soins de santé après avoir confirmé l'éligibilité administrative et après que l'évaluation du médecin ait été finalisée, Numéro 7 : Dans les cas où un prestataire de soins de santé ne peut être joint dans les 72 heures, il sera conseillé au patient d'appeler le centre d'excellence figurant dans l'annexe du plan de sécurité du pays pour la PPE VIH, Numéro 8 : Le prestataire de soins de santé de ce centre effectuera une évaluation des risques par téléphone et le kit pourra alors être remis </a:t>
            </a:r>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17</a:t>
            </a:fld>
            <a:endParaRPr lang="en-US"/>
          </a:p>
        </p:txBody>
      </p:sp>
    </p:spTree>
    <p:extLst>
      <p:ext uri="{BB962C8B-B14F-4D97-AF65-F5344CB8AC3E}">
        <p14:creationId xmlns:p14="http://schemas.microsoft.com/office/powerpoint/2010/main" val="2982790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75482" rtl="0" eaLnBrk="1" fontAlgn="auto" latinLnBrk="0" hangingPunct="1">
              <a:lnSpc>
                <a:spcPct val="100000"/>
              </a:lnSpc>
              <a:spcBef>
                <a:spcPts val="0"/>
              </a:spcBef>
              <a:spcAft>
                <a:spcPts val="0"/>
              </a:spcAft>
              <a:buClrTx/>
              <a:buSzTx/>
              <a:buFontTx/>
              <a:buNone/>
              <a:tabLst/>
              <a:defRPr/>
            </a:pPr>
            <a:r>
              <a:rPr lang="en-US" dirty="0"/>
              <a:t>Numéro 9 : Le </a:t>
            </a:r>
            <a:r>
              <a:rPr lang="en-US" sz="1400" dirty="0">
                <a:solidFill>
                  <a:schemeClr val="bg2">
                    <a:lumMod val="75000"/>
                  </a:schemeClr>
                </a:solidFill>
              </a:rPr>
              <a:t>dépositaire et le patient rempliront le "Formulaire de </a:t>
            </a:r>
            <a:r>
              <a:rPr lang="en-US" sz="1400" b="1" dirty="0">
                <a:solidFill>
                  <a:schemeClr val="bg2">
                    <a:lumMod val="75000"/>
                  </a:schemeClr>
                </a:solidFill>
              </a:rPr>
              <a:t>déclaration du dépositaire et du patient" et l'enverront </a:t>
            </a:r>
            <a:r>
              <a:rPr lang="en-US" sz="1400" dirty="0">
                <a:solidFill>
                  <a:schemeClr val="bg2">
                    <a:lumMod val="75000"/>
                  </a:schemeClr>
                </a:solidFill>
              </a:rPr>
              <a:t>à </a:t>
            </a:r>
            <a:r>
              <a:rPr lang="en-US" sz="1400" dirty="0">
                <a:solidFill>
                  <a:schemeClr val="bg2">
                    <a:lumMod val="75000"/>
                  </a:schemeClr>
                </a:solidFill>
                <a:hlinkClick r:id="rId3"/>
              </a:rPr>
              <a:t>dos-dhmosh-hiv@un.org. </a:t>
            </a:r>
            <a:r>
              <a:rPr lang="en-US" sz="1400" dirty="0">
                <a:solidFill>
                  <a:schemeClr val="bg2">
                    <a:lumMod val="75000"/>
                  </a:schemeClr>
                </a:solidFill>
              </a:rPr>
              <a:t>Numéro 10 : Le prestataire de soins de santé remplira le "</a:t>
            </a:r>
            <a:r>
              <a:rPr lang="en-US" sz="1400" b="1" dirty="0">
                <a:solidFill>
                  <a:schemeClr val="bg2">
                    <a:lumMod val="75000"/>
                  </a:schemeClr>
                </a:solidFill>
              </a:rPr>
              <a:t>Formulaire d'évaluation du médecin" et l'</a:t>
            </a:r>
            <a:r>
              <a:rPr lang="en-US" sz="1400" dirty="0">
                <a:solidFill>
                  <a:schemeClr val="bg2">
                    <a:lumMod val="75000"/>
                  </a:schemeClr>
                </a:solidFill>
              </a:rPr>
              <a:t>enverra à </a:t>
            </a:r>
            <a:r>
              <a:rPr lang="en-US" sz="1400" dirty="0">
                <a:solidFill>
                  <a:schemeClr val="bg2">
                    <a:lumMod val="75000"/>
                  </a:schemeClr>
                </a:solidFill>
                <a:hlinkClick r:id="rId3"/>
              </a:rPr>
              <a:t>dos-dhmosh-hiv@un.org. Numéro </a:t>
            </a:r>
            <a:r>
              <a:rPr lang="en-US" sz="1400" dirty="0">
                <a:solidFill>
                  <a:schemeClr val="bg2">
                    <a:lumMod val="75000"/>
                  </a:schemeClr>
                </a:solidFill>
              </a:rPr>
              <a:t>1    1 : La DHMOSH assurera le suivi du patient et lui fournira un soutien psychosocial sur demande. Numéro 12 : Le gardien tient à jour l'inventaire de tous les kits PEP et de leur utilisation.</a:t>
            </a:r>
          </a:p>
          <a:p>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18</a:t>
            </a:fld>
            <a:endParaRPr lang="en-US"/>
          </a:p>
        </p:txBody>
      </p:sp>
    </p:spTree>
    <p:extLst>
      <p:ext uri="{BB962C8B-B14F-4D97-AF65-F5344CB8AC3E}">
        <p14:creationId xmlns:p14="http://schemas.microsoft.com/office/powerpoint/2010/main" val="35309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Commençons. Qu'est-ce que le VIH ? </a:t>
            </a:r>
          </a:p>
        </p:txBody>
      </p:sp>
      <p:sp>
        <p:nvSpPr>
          <p:cNvPr id="4" name="Slide Number Placeholder 3"/>
          <p:cNvSpPr>
            <a:spLocks noGrp="1"/>
          </p:cNvSpPr>
          <p:nvPr>
            <p:ph type="sldNum" sz="quarter" idx="5"/>
          </p:nvPr>
        </p:nvSpPr>
        <p:spPr/>
        <p:txBody>
          <a:bodyPr/>
          <a:lstStyle/>
          <a:p>
            <a:fld id="{0E5C6692-4A53-4147-B9C8-2C6BFFC13646}" type="slidenum">
              <a:rPr lang="en-US" smtClean="0"/>
              <a:t>1</a:t>
            </a:fld>
            <a:endParaRPr lang="en-US"/>
          </a:p>
        </p:txBody>
      </p:sp>
    </p:spTree>
    <p:extLst>
      <p:ext uri="{BB962C8B-B14F-4D97-AF65-F5344CB8AC3E}">
        <p14:creationId xmlns:p14="http://schemas.microsoft.com/office/powerpoint/2010/main" val="4227441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prendre soin des kits dont nous avons la garde. Cela nous amène à la section Soins et stockage des kits d'encouragement. </a:t>
            </a:r>
            <a:r>
              <a:rPr lang="en-US" sz="1400" dirty="0"/>
              <a:t>Nous devons les stocker conformément aux instructions du fabricant, nous les gardons à température ambiante ou à une température inférieure à 30 C et à des températures extrêmes, à l'abri du </a:t>
            </a:r>
            <a:r>
              <a:rPr lang="en-US" sz="1400" dirty="0" err="1"/>
              <a:t>soleil et à une </a:t>
            </a:r>
            <a:r>
              <a:rPr lang="en-US" sz="1400" dirty="0"/>
              <a:t>humidité extrême. </a:t>
            </a:r>
            <a:r>
              <a:rPr lang="en-US" sz="1400" dirty="0" err="1"/>
              <a:t>Tous les </a:t>
            </a:r>
            <a:r>
              <a:rPr lang="en-US" sz="1400" dirty="0"/>
              <a:t>kits périmés doivent être éliminés conformément aux directives des autorités sanitaires locales et, si </a:t>
            </a:r>
            <a:r>
              <a:rPr lang="en-US" sz="1400" dirty="0" err="1"/>
              <a:t>cela n'est </a:t>
            </a:r>
            <a:r>
              <a:rPr lang="en-US" sz="1400" dirty="0"/>
              <a:t>pas possible, envoyer tous les kits périmés à l'adresse de l'OMS figurant dans les directives de la PEP VIH. </a:t>
            </a:r>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19</a:t>
            </a:fld>
            <a:endParaRPr lang="en-US"/>
          </a:p>
        </p:txBody>
      </p:sp>
    </p:spTree>
    <p:extLst>
      <p:ext uri="{BB962C8B-B14F-4D97-AF65-F5344CB8AC3E}">
        <p14:creationId xmlns:p14="http://schemas.microsoft.com/office/powerpoint/2010/main" val="26889843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Confidentialité et consentement ; Dow exige le consentement du patient, OUI. C'est pourquoi le patient doit remplir la PARTIE A du formulaire de déclaration du dépositaire et du patient. Et </a:t>
            </a:r>
            <a:r>
              <a:rPr lang="en-US" sz="1400" dirty="0"/>
              <a:t>toutes les informations et les documents relatifs à la PPE VIH doivent être traités avec la plus stricte confidentialité. C'est essentiel pour éviter la stigmatisation. </a:t>
            </a:r>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20</a:t>
            </a:fld>
            <a:endParaRPr lang="en-US"/>
          </a:p>
        </p:txBody>
      </p:sp>
    </p:spTree>
    <p:extLst>
      <p:ext uri="{BB962C8B-B14F-4D97-AF65-F5344CB8AC3E}">
        <p14:creationId xmlns:p14="http://schemas.microsoft.com/office/powerpoint/2010/main" val="1818127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00460" indent="-650230">
              <a:lnSpc>
                <a:spcPct val="100000"/>
              </a:lnSpc>
              <a:buFont typeface="Wingdings" panose="05000000000000000000" pitchFamily="2" charset="2"/>
              <a:buChar char="§"/>
            </a:pPr>
            <a:r>
              <a:rPr lang="en-US" dirty="0"/>
              <a:t>Inventaire et tenue de registres pour le kit PEP : </a:t>
            </a:r>
            <a:r>
              <a:rPr lang="en-US" sz="1400" dirty="0"/>
              <a:t>Tous les kits PEP utilisés doivent être documentés par l'achèvement et la soumission de tous les formulaires requis - les kits ne seront réapprovisionnés que si les formulaires sont soumis correctement.    Un registre doit être tenu de tous les kits PEP distribués, avec la date de leur mise en circulation. Nous (DHMOSH) demanderons votre dossier tous les mois. Enregistrez et surveillez les dates d'expiration des kits</a:t>
            </a:r>
          </a:p>
          <a:p>
            <a:pPr marL="0" marR="0" lvl="0" indent="0" algn="l" defTabSz="97548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E5C6692-4A53-4147-B9C8-2C6BFFC13646}" type="slidenum">
              <a:rPr lang="en-US" smtClean="0"/>
              <a:t>21</a:t>
            </a:fld>
            <a:endParaRPr lang="en-US"/>
          </a:p>
        </p:txBody>
      </p:sp>
    </p:spTree>
    <p:extLst>
      <p:ext uri="{BB962C8B-B14F-4D97-AF65-F5344CB8AC3E}">
        <p14:creationId xmlns:p14="http://schemas.microsoft.com/office/powerpoint/2010/main" val="304888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VIH désigne le virus de l'immunodéficience humaine qui, lorsqu'il infecte l'homme, attaque le système immunitaire de l'organisme. Lorsqu'une personne est infectée par ce virus et qu'elle n'est pas traitée, elle peut contracter ce que nous appelons le SIDA, qui signifie syndrome d'</a:t>
            </a:r>
            <a:r>
              <a:rPr lang="en-US" dirty="0" err="1"/>
              <a:t>immunodéficience </a:t>
            </a:r>
            <a:r>
              <a:rPr lang="en-US" dirty="0"/>
              <a:t>acquise, conséquence d'un système immunitaire défaillant causé par le virus. Le VIH interfère avec la capacité de notre corps à combattre les infections et les maladies</a:t>
            </a:r>
          </a:p>
        </p:txBody>
      </p:sp>
      <p:sp>
        <p:nvSpPr>
          <p:cNvPr id="4" name="Slide Number Placeholder 3"/>
          <p:cNvSpPr>
            <a:spLocks noGrp="1"/>
          </p:cNvSpPr>
          <p:nvPr>
            <p:ph type="sldNum" sz="quarter" idx="5"/>
          </p:nvPr>
        </p:nvSpPr>
        <p:spPr/>
        <p:txBody>
          <a:bodyPr/>
          <a:lstStyle/>
          <a:p>
            <a:fld id="{0E5C6692-4A53-4147-B9C8-2C6BFFC13646}" type="slidenum">
              <a:rPr lang="en-US" smtClean="0"/>
              <a:t>2</a:t>
            </a:fld>
            <a:endParaRPr lang="en-US"/>
          </a:p>
        </p:txBody>
      </p:sp>
    </p:spTree>
    <p:extLst>
      <p:ext uri="{BB962C8B-B14F-4D97-AF65-F5344CB8AC3E}">
        <p14:creationId xmlns:p14="http://schemas.microsoft.com/office/powerpoint/2010/main" val="1829240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le VIH se transmet-il ? Le mode de transmission le plus courant du VIH comprend les contacts sexuels non protégés avec des partenaires infectés, cela peut se faire par des rapports vaginaux, anaux et oraux. Bien que les rapports sexuels oraux comportent le moins de risques par rapport aux autres. La deuxième façon de contracter le VIH est par la transfusion de sang ou de produits sanguins comme le plasma ou les plaquettes qui ne sont pas correctement testés pour la présence du VIRUS VIH... La troisième voie est la transmission de la    mère à l'enfant, que ce soit pendant la grossesse, l'accouchement ou l'allaitement. La quatrième voie est le partage d'aiguilles et de seringues contaminées, très fréquent chez les toxicomanes par voie intraveineuse et dans les communautés où ils réutilisent des aiguilles.</a:t>
            </a:r>
          </a:p>
        </p:txBody>
      </p:sp>
      <p:sp>
        <p:nvSpPr>
          <p:cNvPr id="4" name="Slide Number Placeholder 3"/>
          <p:cNvSpPr>
            <a:spLocks noGrp="1"/>
          </p:cNvSpPr>
          <p:nvPr>
            <p:ph type="sldNum" sz="quarter" idx="5"/>
          </p:nvPr>
        </p:nvSpPr>
        <p:spPr/>
        <p:txBody>
          <a:bodyPr/>
          <a:lstStyle/>
          <a:p>
            <a:fld id="{0E5C6692-4A53-4147-B9C8-2C6BFFC13646}" type="slidenum">
              <a:rPr lang="en-US" smtClean="0"/>
              <a:t>3</a:t>
            </a:fld>
            <a:endParaRPr lang="en-US"/>
          </a:p>
        </p:txBody>
      </p:sp>
    </p:spTree>
    <p:extLst>
      <p:ext uri="{BB962C8B-B14F-4D97-AF65-F5344CB8AC3E}">
        <p14:creationId xmlns:p14="http://schemas.microsoft.com/office/powerpoint/2010/main" val="109879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 a-t-il des moyens de ne pas transmettre le VIH ? OUI. Le VIH ne se transmet pas par les baisers, la toux ou les éternuements, le fait de manger avec une personne infectée, de serrer la main d'une personne infectée, et non par les piqûres de moustiques, le partage des toilettes, le partage des peignes, des vêtements et le VIH ne se transmet pas en prenant soin d'une personne infectée.</a:t>
            </a:r>
          </a:p>
        </p:txBody>
      </p:sp>
      <p:sp>
        <p:nvSpPr>
          <p:cNvPr id="4" name="Slide Number Placeholder 3"/>
          <p:cNvSpPr>
            <a:spLocks noGrp="1"/>
          </p:cNvSpPr>
          <p:nvPr>
            <p:ph type="sldNum" sz="quarter" idx="5"/>
          </p:nvPr>
        </p:nvSpPr>
        <p:spPr/>
        <p:txBody>
          <a:bodyPr/>
          <a:lstStyle/>
          <a:p>
            <a:fld id="{0E5C6692-4A53-4147-B9C8-2C6BFFC13646}" type="slidenum">
              <a:rPr lang="en-US" smtClean="0"/>
              <a:t>4</a:t>
            </a:fld>
            <a:endParaRPr lang="en-US"/>
          </a:p>
        </p:txBody>
      </p:sp>
    </p:spTree>
    <p:extLst>
      <p:ext uri="{BB962C8B-B14F-4D97-AF65-F5344CB8AC3E}">
        <p14:creationId xmlns:p14="http://schemas.microsoft.com/office/powerpoint/2010/main" val="380631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Qu'est-ce que le PEP ?</a:t>
            </a:r>
          </a:p>
        </p:txBody>
      </p:sp>
      <p:sp>
        <p:nvSpPr>
          <p:cNvPr id="4" name="Slide Number Placeholder 3"/>
          <p:cNvSpPr>
            <a:spLocks noGrp="1"/>
          </p:cNvSpPr>
          <p:nvPr>
            <p:ph type="sldNum" sz="quarter" idx="5"/>
          </p:nvPr>
        </p:nvSpPr>
        <p:spPr/>
        <p:txBody>
          <a:bodyPr/>
          <a:lstStyle/>
          <a:p>
            <a:fld id="{0E5C6692-4A53-4147-B9C8-2C6BFFC13646}" type="slidenum">
              <a:rPr lang="en-US" smtClean="0"/>
              <a:t>5</a:t>
            </a:fld>
            <a:endParaRPr lang="en-US"/>
          </a:p>
        </p:txBody>
      </p:sp>
    </p:spTree>
    <p:extLst>
      <p:ext uri="{BB962C8B-B14F-4D97-AF65-F5344CB8AC3E}">
        <p14:creationId xmlns:p14="http://schemas.microsoft.com/office/powerpoint/2010/main" val="23460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PEP est l'abréviation de Post Exposure Prophylaxis et HIV PEP sont des médicaments que vous administrez après une exposition au VIH pour prévenir l'infection par le VIH. Lorsqu'une personne est exposée, la PPE VIH doit commencer le plus tôt possible, idéalement dans les 72 heures, pour être efficace, et la DURÉE du traitement est de 28 jours.</a:t>
            </a:r>
          </a:p>
        </p:txBody>
      </p:sp>
      <p:sp>
        <p:nvSpPr>
          <p:cNvPr id="4" name="Slide Number Placeholder 3"/>
          <p:cNvSpPr>
            <a:spLocks noGrp="1"/>
          </p:cNvSpPr>
          <p:nvPr>
            <p:ph type="sldNum" sz="quarter" idx="5"/>
          </p:nvPr>
        </p:nvSpPr>
        <p:spPr/>
        <p:txBody>
          <a:bodyPr/>
          <a:lstStyle/>
          <a:p>
            <a:fld id="{0E5C6692-4A53-4147-B9C8-2C6BFFC13646}" type="slidenum">
              <a:rPr lang="en-US" smtClean="0"/>
              <a:t>6</a:t>
            </a:fld>
            <a:endParaRPr lang="en-US"/>
          </a:p>
        </p:txBody>
      </p:sp>
    </p:spTree>
    <p:extLst>
      <p:ext uri="{BB962C8B-B14F-4D97-AF65-F5344CB8AC3E}">
        <p14:creationId xmlns:p14="http://schemas.microsoft.com/office/powerpoint/2010/main" val="412007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 contient le HIV PEP KIT ? Des médicaments antirétroviraux 3 en 1 en comprimés. Il s'agit d'une combinaison à dose fixe de fumarate de ténofovir disoproxil 300 mg, de lamivudine 300 mg et de dolutegravir 50 mg. Un comprimé à prendre quotidiennement pendant 28 jours. Le deuxième élément de la trousse est la pilule du lendemain qui est donnée pour la contraception d'urgence, afin de prévenir la grossesse chez les femmes exposées avant de prendre la PPE VIH.    Et le troisième élément est les deux bandelettes de test de grossesse pour vérifier si une femme est enceinte avant de commencer la PPE VIH. Car si la patiente est enceinte, il peut être nécessaire de modifier le médicament</a:t>
            </a:r>
          </a:p>
        </p:txBody>
      </p:sp>
      <p:sp>
        <p:nvSpPr>
          <p:cNvPr id="4" name="Slide Number Placeholder 3"/>
          <p:cNvSpPr>
            <a:spLocks noGrp="1"/>
          </p:cNvSpPr>
          <p:nvPr>
            <p:ph type="sldNum" sz="quarter" idx="5"/>
          </p:nvPr>
        </p:nvSpPr>
        <p:spPr/>
        <p:txBody>
          <a:bodyPr/>
          <a:lstStyle/>
          <a:p>
            <a:fld id="{0E5C6692-4A53-4147-B9C8-2C6BFFC13646}" type="slidenum">
              <a:rPr lang="en-US" smtClean="0"/>
              <a:t>7</a:t>
            </a:fld>
            <a:endParaRPr lang="en-US"/>
          </a:p>
        </p:txBody>
      </p:sp>
    </p:spTree>
    <p:extLst>
      <p:ext uri="{BB962C8B-B14F-4D97-AF65-F5344CB8AC3E}">
        <p14:creationId xmlns:p14="http://schemas.microsoft.com/office/powerpoint/2010/main" val="3759590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nouveau kit n'est pas fourni avec les copies papier des directives des directeurs médicaux des Nations unies sur la PPE VIH et les deux formulaires requis. Le guide de la PPE-VIH contient toutes les informations requises pour l'administration de la PPE-VIH au sein du système des Nations unies et il est approuvé par la Division des affaires médicales des Nations unies. Il est important que le gardien imprime les directives sur le VIH et les transmette au patient. Les directives contiennent également deux formulaires requis lors de la délivrance de la PPE.</a:t>
            </a:r>
          </a:p>
        </p:txBody>
      </p:sp>
      <p:sp>
        <p:nvSpPr>
          <p:cNvPr id="4" name="Slide Number Placeholder 3"/>
          <p:cNvSpPr>
            <a:spLocks noGrp="1"/>
          </p:cNvSpPr>
          <p:nvPr>
            <p:ph type="sldNum" sz="quarter" idx="5"/>
          </p:nvPr>
        </p:nvSpPr>
        <p:spPr/>
        <p:txBody>
          <a:bodyPr/>
          <a:lstStyle/>
          <a:p>
            <a:fld id="{0E5C6692-4A53-4147-B9C8-2C6BFFC13646}" type="slidenum">
              <a:rPr lang="en-US" smtClean="0"/>
              <a:t>8</a:t>
            </a:fld>
            <a:endParaRPr lang="en-US"/>
          </a:p>
        </p:txBody>
      </p:sp>
    </p:spTree>
    <p:extLst>
      <p:ext uri="{BB962C8B-B14F-4D97-AF65-F5344CB8AC3E}">
        <p14:creationId xmlns:p14="http://schemas.microsoft.com/office/powerpoint/2010/main" val="24937852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svg"/><Relationship Id="rId3" Type="http://schemas.openxmlformats.org/officeDocument/2006/relationships/tags" Target="../tags/tag5.xml"/><Relationship Id="rId7" Type="http://schemas.openxmlformats.org/officeDocument/2006/relationships/image" Target="../media/image2.png"/><Relationship Id="rId12"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9.emf"/><Relationship Id="rId11" Type="http://schemas.openxmlformats.org/officeDocument/2006/relationships/image" Target="../media/image6.svg"/><Relationship Id="rId5" Type="http://schemas.openxmlformats.org/officeDocument/2006/relationships/oleObject" Target="../embeddings/oleObject2.bin"/><Relationship Id="rId10" Type="http://schemas.openxmlformats.org/officeDocument/2006/relationships/image" Target="../media/image5.png"/><Relationship Id="rId4" Type="http://schemas.openxmlformats.org/officeDocument/2006/relationships/slideMaster" Target="../slideMasters/slideMaster1.xml"/><Relationship Id="rId9"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9.xml"/><Relationship Id="rId7" Type="http://schemas.openxmlformats.org/officeDocument/2006/relationships/image" Target="../media/image3.png"/><Relationship Id="rId12" Type="http://schemas.openxmlformats.org/officeDocument/2006/relationships/image" Target="../media/image8.sv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9.emf"/><Relationship Id="rId11" Type="http://schemas.openxmlformats.org/officeDocument/2006/relationships/image" Target="../media/image7.png"/><Relationship Id="rId5" Type="http://schemas.openxmlformats.org/officeDocument/2006/relationships/oleObject" Target="../embeddings/oleObject4.bin"/><Relationship Id="rId10" Type="http://schemas.openxmlformats.org/officeDocument/2006/relationships/image" Target="../media/image6.svg"/><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E57EE83-8E8E-4BD6-BB9A-5E650DA30587}"/>
              </a:ext>
            </a:extLst>
          </p:cNvPr>
          <p:cNvGraphicFramePr>
            <a:graphicFrameLocks noChangeAspect="1"/>
          </p:cNvGraphicFramePr>
          <p:nvPr userDrawn="1">
            <p:custDataLst>
              <p:tags r:id="rId2"/>
            </p:custDataLst>
            <p:extLst>
              <p:ext uri="{D42A27DB-BD31-4B8C-83A1-F6EECF244321}">
                <p14:modId xmlns:p14="http://schemas.microsoft.com/office/powerpoint/2010/main" val="1076859203"/>
              </p:ext>
            </p:extLst>
          </p:nvPr>
        </p:nvGraphicFramePr>
        <p:xfrm>
          <a:off x="2116" y="1588"/>
          <a:ext cx="2117" cy="1588"/>
        </p:xfrm>
        <a:graphic>
          <a:graphicData uri="http://schemas.openxmlformats.org/presentationml/2006/ole">
            <mc:AlternateContent xmlns:mc="http://schemas.openxmlformats.org/markup-compatibility/2006">
              <mc:Choice xmlns:v="urn:schemas-microsoft-com:vml" Requires="v">
                <p:oleObj spid="_x0000_s2093" name="think-cell Slide" r:id="rId5" imgW="216" imgH="216" progId="TCLayout.ActiveDocument.1">
                  <p:embed/>
                </p:oleObj>
              </mc:Choice>
              <mc:Fallback>
                <p:oleObj name="think-cell Slide" r:id="rId5" imgW="216" imgH="216" progId="TCLayout.ActiveDocument.1">
                  <p:embed/>
                  <p:pic>
                    <p:nvPicPr>
                      <p:cNvPr id="5" name="Object 4" hidden="1">
                        <a:extLst>
                          <a:ext uri="{FF2B5EF4-FFF2-40B4-BE49-F238E27FC236}">
                            <a16:creationId xmlns:a16="http://schemas.microsoft.com/office/drawing/2014/main" id="{EE57EE83-8E8E-4BD6-BB9A-5E650DA30587}"/>
                          </a:ext>
                        </a:extLst>
                      </p:cNvPr>
                      <p:cNvPicPr/>
                      <p:nvPr/>
                    </p:nvPicPr>
                    <p:blipFill>
                      <a:blip r:embed="rId6"/>
                      <a:stretch>
                        <a:fillRect/>
                      </a:stretch>
                    </p:blipFill>
                    <p:spPr>
                      <a:xfrm>
                        <a:off x="2116"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C7112CE-09C2-479B-8B2E-873A39722CEB}"/>
              </a:ext>
            </a:extLst>
          </p:cNvPr>
          <p:cNvSpPr/>
          <p:nvPr userDrawn="1">
            <p:custDataLst>
              <p:tags r:id="rId3"/>
            </p:custDataLst>
          </p:nvPr>
        </p:nvSpPr>
        <p:spPr>
          <a:xfrm>
            <a:off x="0" y="0"/>
            <a:ext cx="211598"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800" b="1" i="0" baseline="0" dirty="0">
              <a:latin typeface="Arial" panose="020B0604020202020204" pitchFamily="34" charset="0"/>
              <a:ea typeface="+mj-ea"/>
              <a:cs typeface="+mj-cs"/>
              <a:sym typeface="Arial" panose="020B0604020202020204" pitchFamily="34" charset="0"/>
            </a:endParaRPr>
          </a:p>
        </p:txBody>
      </p:sp>
      <p:sp>
        <p:nvSpPr>
          <p:cNvPr id="38" name="Rectangle 37">
            <a:extLst>
              <a:ext uri="{FF2B5EF4-FFF2-40B4-BE49-F238E27FC236}">
                <a16:creationId xmlns:a16="http://schemas.microsoft.com/office/drawing/2014/main" id="{7827F43F-4B7F-4B95-B5F3-34061256D41B}"/>
              </a:ext>
            </a:extLst>
          </p:cNvPr>
          <p:cNvSpPr/>
          <p:nvPr userDrawn="1"/>
        </p:nvSpPr>
        <p:spPr>
          <a:xfrm>
            <a:off x="84" y="0"/>
            <a:ext cx="1300463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sz="1900"/>
          </a:p>
        </p:txBody>
      </p:sp>
      <p:sp>
        <p:nvSpPr>
          <p:cNvPr id="2" name="Title 1"/>
          <p:cNvSpPr>
            <a:spLocks noGrp="1"/>
          </p:cNvSpPr>
          <p:nvPr>
            <p:ph type="ctrTitle" hasCustomPrompt="1"/>
          </p:nvPr>
        </p:nvSpPr>
        <p:spPr>
          <a:xfrm>
            <a:off x="330138" y="2525053"/>
            <a:ext cx="11131848" cy="1103519"/>
          </a:xfrm>
        </p:spPr>
        <p:txBody>
          <a:bodyPr wrap="square" tIns="0" bIns="0" anchor="t" anchorCtr="0">
            <a:noAutofit/>
          </a:bodyPr>
          <a:lstStyle>
            <a:lvl1pPr>
              <a:defRPr sz="3800" cap="all" baseline="0"/>
            </a:lvl1pPr>
          </a:lstStyle>
          <a:p>
            <a:r>
              <a:rPr lang="en-US" dirty="0"/>
              <a:t>Title</a:t>
            </a:r>
          </a:p>
        </p:txBody>
      </p:sp>
      <p:sp>
        <p:nvSpPr>
          <p:cNvPr id="3" name="Subtitle 2"/>
          <p:cNvSpPr>
            <a:spLocks noGrp="1"/>
          </p:cNvSpPr>
          <p:nvPr>
            <p:ph type="subTitle" idx="1"/>
          </p:nvPr>
        </p:nvSpPr>
        <p:spPr>
          <a:xfrm>
            <a:off x="330138" y="3971957"/>
            <a:ext cx="9103361" cy="305468"/>
          </a:xfrm>
        </p:spPr>
        <p:txBody>
          <a:bodyPr>
            <a:spAutoFit/>
          </a:bodyPr>
          <a:lstStyle>
            <a:lvl1pPr marL="0" indent="0" algn="l">
              <a:buNone/>
              <a:defRPr sz="1900" b="1">
                <a:solidFill>
                  <a:schemeClr val="bg2">
                    <a:lumMod val="50000"/>
                  </a:schemeClr>
                </a:solidFill>
              </a:defRPr>
            </a:lvl1pPr>
            <a:lvl2pPr marL="487741" indent="0" algn="ctr">
              <a:buNone/>
              <a:defRPr>
                <a:solidFill>
                  <a:schemeClr val="tx1">
                    <a:tint val="75000"/>
                  </a:schemeClr>
                </a:solidFill>
              </a:defRPr>
            </a:lvl2pPr>
            <a:lvl3pPr marL="975482" indent="0" algn="ctr">
              <a:buNone/>
              <a:defRPr>
                <a:solidFill>
                  <a:schemeClr val="tx1">
                    <a:tint val="75000"/>
                  </a:schemeClr>
                </a:solidFill>
              </a:defRPr>
            </a:lvl3pPr>
            <a:lvl4pPr marL="1463223" indent="0" algn="ctr">
              <a:buNone/>
              <a:defRPr>
                <a:solidFill>
                  <a:schemeClr val="tx1">
                    <a:tint val="75000"/>
                  </a:schemeClr>
                </a:solidFill>
              </a:defRPr>
            </a:lvl4pPr>
            <a:lvl5pPr marL="1950964" indent="0" algn="ctr">
              <a:buNone/>
              <a:defRPr>
                <a:solidFill>
                  <a:schemeClr val="tx1">
                    <a:tint val="75000"/>
                  </a:schemeClr>
                </a:solidFill>
              </a:defRPr>
            </a:lvl5pPr>
            <a:lvl6pPr marL="2438705" indent="0" algn="ctr">
              <a:buNone/>
              <a:defRPr>
                <a:solidFill>
                  <a:schemeClr val="tx1">
                    <a:tint val="75000"/>
                  </a:schemeClr>
                </a:solidFill>
              </a:defRPr>
            </a:lvl6pPr>
            <a:lvl7pPr marL="2926446" indent="0" algn="ctr">
              <a:buNone/>
              <a:defRPr>
                <a:solidFill>
                  <a:schemeClr val="tx1">
                    <a:tint val="75000"/>
                  </a:schemeClr>
                </a:solidFill>
              </a:defRPr>
            </a:lvl7pPr>
            <a:lvl8pPr marL="3414187" indent="0" algn="ctr">
              <a:buNone/>
              <a:defRPr>
                <a:solidFill>
                  <a:schemeClr val="tx1">
                    <a:tint val="75000"/>
                  </a:schemeClr>
                </a:solidFill>
              </a:defRPr>
            </a:lvl8pPr>
            <a:lvl9pPr marL="3901928" indent="0" algn="ctr">
              <a:buNone/>
              <a:defRPr>
                <a:solidFill>
                  <a:schemeClr val="tx1">
                    <a:tint val="75000"/>
                  </a:schemeClr>
                </a:solidFill>
              </a:defRPr>
            </a:lvl9pPr>
          </a:lstStyle>
          <a:p>
            <a:r>
              <a:rPr lang="en-US"/>
              <a:t>Click to edit Master subtitle style</a:t>
            </a:r>
            <a:endParaRPr lang="en-US" dirty="0"/>
          </a:p>
        </p:txBody>
      </p:sp>
      <p:sp>
        <p:nvSpPr>
          <p:cNvPr id="27" name="Rectangle 26"/>
          <p:cNvSpPr/>
          <p:nvPr userDrawn="1"/>
        </p:nvSpPr>
        <p:spPr>
          <a:xfrm>
            <a:off x="11551118" y="5858178"/>
            <a:ext cx="1301804" cy="1358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sz="1900"/>
          </a:p>
        </p:txBody>
      </p:sp>
      <p:sp>
        <p:nvSpPr>
          <p:cNvPr id="48" name="Text Placeholder 47"/>
          <p:cNvSpPr>
            <a:spLocks noGrp="1"/>
          </p:cNvSpPr>
          <p:nvPr>
            <p:ph type="body" sz="quarter" idx="10" hasCustomPrompt="1"/>
          </p:nvPr>
        </p:nvSpPr>
        <p:spPr>
          <a:xfrm>
            <a:off x="330139" y="4904200"/>
            <a:ext cx="9191140" cy="1268000"/>
          </a:xfrm>
        </p:spPr>
        <p:txBody>
          <a:bodyPr>
            <a:noAutofit/>
          </a:bodyPr>
          <a:lstStyle>
            <a:lvl1pPr marL="0" indent="0">
              <a:buNone/>
              <a:defRPr sz="1500" b="0">
                <a:solidFill>
                  <a:schemeClr val="bg2"/>
                </a:solidFill>
              </a:defRPr>
            </a:lvl1pPr>
          </a:lstStyle>
          <a:p>
            <a:pPr lvl="0"/>
            <a:r>
              <a:rPr lang="en-US" dirty="0"/>
              <a:t>Click to add Speaker / Organization / Date</a:t>
            </a:r>
          </a:p>
        </p:txBody>
      </p:sp>
      <p:pic>
        <p:nvPicPr>
          <p:cNvPr id="7" name="Picture 6">
            <a:extLst>
              <a:ext uri="{FF2B5EF4-FFF2-40B4-BE49-F238E27FC236}">
                <a16:creationId xmlns:a16="http://schemas.microsoft.com/office/drawing/2014/main" id="{AFB65AFB-FF47-442D-9BDB-15F69649DA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30138" y="206833"/>
            <a:ext cx="1646063" cy="469433"/>
          </a:xfrm>
          <a:prstGeom prst="rect">
            <a:avLst/>
          </a:prstGeom>
        </p:spPr>
      </p:pic>
      <p:grpSp>
        <p:nvGrpSpPr>
          <p:cNvPr id="17" name="Group 16">
            <a:extLst>
              <a:ext uri="{FF2B5EF4-FFF2-40B4-BE49-F238E27FC236}">
                <a16:creationId xmlns:a16="http://schemas.microsoft.com/office/drawing/2014/main" id="{74B81FA6-8121-4387-8DE3-1086FF9463A1}"/>
              </a:ext>
            </a:extLst>
          </p:cNvPr>
          <p:cNvGrpSpPr>
            <a:grpSpLocks noChangeAspect="1"/>
          </p:cNvGrpSpPr>
          <p:nvPr userDrawn="1"/>
        </p:nvGrpSpPr>
        <p:grpSpPr>
          <a:xfrm rot="18900000">
            <a:off x="11118771" y="328214"/>
            <a:ext cx="1849740" cy="1704157"/>
            <a:chOff x="17454" y="1303"/>
            <a:chExt cx="464234" cy="427420"/>
          </a:xfrm>
        </p:grpSpPr>
        <p:pic>
          <p:nvPicPr>
            <p:cNvPr id="18" name="Graphic 3">
              <a:extLst>
                <a:ext uri="{FF2B5EF4-FFF2-40B4-BE49-F238E27FC236}">
                  <a16:creationId xmlns:a16="http://schemas.microsoft.com/office/drawing/2014/main" id="{84E6CCD5-5941-4F6D-8F5D-099833C54FD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909593">
              <a:off x="208638" y="1303"/>
              <a:ext cx="273050" cy="236220"/>
            </a:xfrm>
            <a:prstGeom prst="rect">
              <a:avLst/>
            </a:prstGeom>
          </p:spPr>
        </p:pic>
        <p:pic>
          <p:nvPicPr>
            <p:cNvPr id="19" name="Graphic 4">
              <a:extLst>
                <a:ext uri="{FF2B5EF4-FFF2-40B4-BE49-F238E27FC236}">
                  <a16:creationId xmlns:a16="http://schemas.microsoft.com/office/drawing/2014/main" id="{75B42211-8914-436B-A695-0BD58352E0FF}"/>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rot="909593">
              <a:off x="17454" y="51747"/>
              <a:ext cx="273050" cy="236220"/>
            </a:xfrm>
            <a:prstGeom prst="rect">
              <a:avLst/>
            </a:prstGeom>
          </p:spPr>
        </p:pic>
        <p:pic>
          <p:nvPicPr>
            <p:cNvPr id="20" name="Graphic 11">
              <a:extLst>
                <a:ext uri="{FF2B5EF4-FFF2-40B4-BE49-F238E27FC236}">
                  <a16:creationId xmlns:a16="http://schemas.microsoft.com/office/drawing/2014/main" id="{A5511184-EFAB-4631-B049-FA9161CB89F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rot="909593">
              <a:off x="156828" y="192503"/>
              <a:ext cx="273050" cy="236220"/>
            </a:xfrm>
            <a:prstGeom prst="rect">
              <a:avLst/>
            </a:prstGeom>
          </p:spPr>
        </p:pic>
      </p:grpSp>
    </p:spTree>
    <p:extLst>
      <p:ext uri="{BB962C8B-B14F-4D97-AF65-F5344CB8AC3E}">
        <p14:creationId xmlns:p14="http://schemas.microsoft.com/office/powerpoint/2010/main" val="388875316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812290C-5F1F-4B32-824D-953A288F333B}"/>
              </a:ext>
            </a:extLst>
          </p:cNvPr>
          <p:cNvGraphicFramePr>
            <a:graphicFrameLocks noChangeAspect="1"/>
          </p:cNvGraphicFramePr>
          <p:nvPr userDrawn="1">
            <p:custDataLst>
              <p:tags r:id="rId2"/>
            </p:custDataLst>
            <p:extLst>
              <p:ext uri="{D42A27DB-BD31-4B8C-83A1-F6EECF244321}">
                <p14:modId xmlns:p14="http://schemas.microsoft.com/office/powerpoint/2010/main" val="1172102482"/>
              </p:ext>
            </p:extLst>
          </p:nvPr>
        </p:nvGraphicFramePr>
        <p:xfrm>
          <a:off x="2116" y="1588"/>
          <a:ext cx="2117" cy="1588"/>
        </p:xfrm>
        <a:graphic>
          <a:graphicData uri="http://schemas.openxmlformats.org/presentationml/2006/ole">
            <mc:AlternateContent xmlns:mc="http://schemas.openxmlformats.org/markup-compatibility/2006">
              <mc:Choice xmlns:v="urn:schemas-microsoft-com:vml" Requires="v">
                <p:oleObj spid="_x0000_s3117" name="think-cell Slide" r:id="rId5" imgW="216" imgH="216" progId="TCLayout.ActiveDocument.1">
                  <p:embed/>
                </p:oleObj>
              </mc:Choice>
              <mc:Fallback>
                <p:oleObj name="think-cell Slide" r:id="rId5" imgW="216" imgH="216" progId="TCLayout.ActiveDocument.1">
                  <p:embed/>
                  <p:pic>
                    <p:nvPicPr>
                      <p:cNvPr id="4" name="Object 3" hidden="1">
                        <a:extLst>
                          <a:ext uri="{FF2B5EF4-FFF2-40B4-BE49-F238E27FC236}">
                            <a16:creationId xmlns:a16="http://schemas.microsoft.com/office/drawing/2014/main" id="{3812290C-5F1F-4B32-824D-953A288F333B}"/>
                          </a:ext>
                        </a:extLst>
                      </p:cNvPr>
                      <p:cNvPicPr/>
                      <p:nvPr/>
                    </p:nvPicPr>
                    <p:blipFill>
                      <a:blip r:embed="rId6"/>
                      <a:stretch>
                        <a:fillRect/>
                      </a:stretch>
                    </p:blipFill>
                    <p:spPr>
                      <a:xfrm>
                        <a:off x="2116"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6046D9-654B-4561-87FC-6DF9EA730F39}"/>
              </a:ext>
            </a:extLst>
          </p:cNvPr>
          <p:cNvSpPr/>
          <p:nvPr userDrawn="1">
            <p:custDataLst>
              <p:tags r:id="rId3"/>
            </p:custDataLst>
          </p:nvPr>
        </p:nvSpPr>
        <p:spPr>
          <a:xfrm>
            <a:off x="0" y="0"/>
            <a:ext cx="211598"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sp>
        <p:nvSpPr>
          <p:cNvPr id="3" name="Content Placeholder 2"/>
          <p:cNvSpPr>
            <a:spLocks noGrp="1"/>
          </p:cNvSpPr>
          <p:nvPr>
            <p:ph idx="1"/>
          </p:nvPr>
        </p:nvSpPr>
        <p:spPr>
          <a:xfrm>
            <a:off x="340170" y="1960563"/>
            <a:ext cx="12338601" cy="4207633"/>
          </a:xfrm>
        </p:spPr>
        <p:txBody>
          <a:bodyPr/>
          <a:lstStyle>
            <a:lvl1pPr marL="233363" indent="-233363">
              <a:defRPr sz="1600">
                <a:solidFill>
                  <a:schemeClr val="bg2">
                    <a:lumMod val="50000"/>
                  </a:schemeClr>
                </a:solidFill>
              </a:defRPr>
            </a:lvl1pPr>
            <a:lvl2pPr marL="457200" indent="-223838">
              <a:defRPr sz="1600">
                <a:solidFill>
                  <a:schemeClr val="bg2">
                    <a:lumMod val="50000"/>
                  </a:schemeClr>
                </a:solidFill>
              </a:defRPr>
            </a:lvl2pPr>
          </a:lstStyle>
          <a:p>
            <a:pPr lvl="0"/>
            <a:r>
              <a:rPr lang="en-US"/>
              <a:t>Edit Master text styles</a:t>
            </a:r>
          </a:p>
          <a:p>
            <a:pPr lvl="1"/>
            <a:r>
              <a:rPr lang="en-US"/>
              <a:t>Second level</a:t>
            </a:r>
          </a:p>
        </p:txBody>
      </p:sp>
      <p:sp>
        <p:nvSpPr>
          <p:cNvPr id="5" name="Content Placeholder 4"/>
          <p:cNvSpPr>
            <a:spLocks noGrp="1"/>
          </p:cNvSpPr>
          <p:nvPr>
            <p:ph sz="quarter" idx="10"/>
          </p:nvPr>
        </p:nvSpPr>
        <p:spPr>
          <a:xfrm>
            <a:off x="340169" y="2486026"/>
            <a:ext cx="3656410" cy="3686175"/>
          </a:xfrm>
        </p:spPr>
        <p:txBody>
          <a:bodyPr tIns="91440"/>
          <a:lstStyle>
            <a:lvl1pPr marL="137160" indent="-137160">
              <a:lnSpc>
                <a:spcPct val="114000"/>
              </a:lnSpc>
              <a:spcBef>
                <a:spcPts val="0"/>
              </a:spcBef>
              <a:defRPr sz="1400">
                <a:solidFill>
                  <a:schemeClr val="bg2">
                    <a:lumMod val="50000"/>
                  </a:schemeClr>
                </a:solidFill>
              </a:defRPr>
            </a:lvl1pPr>
            <a:lvl2pPr marL="320040" indent="-182880">
              <a:lnSpc>
                <a:spcPct val="114000"/>
              </a:lnSpc>
              <a:spcBef>
                <a:spcPts val="0"/>
              </a:spcBef>
              <a:buFont typeface="Arial" panose="020B0604020202020204" pitchFamily="34" charset="0"/>
              <a:buChar char="-"/>
              <a:defRPr sz="1400">
                <a:solidFill>
                  <a:schemeClr val="bg2">
                    <a:lumMod val="50000"/>
                  </a:schemeClr>
                </a:solidFill>
              </a:defRPr>
            </a:lvl2pPr>
            <a:lvl3pPr marL="585216" indent="-173736">
              <a:lnSpc>
                <a:spcPct val="114000"/>
              </a:lnSpc>
              <a:spcBef>
                <a:spcPts val="0"/>
              </a:spcBef>
              <a:defRPr sz="1200"/>
            </a:lvl3pPr>
            <a:lvl4pPr>
              <a:lnSpc>
                <a:spcPct val="114000"/>
              </a:lnSpc>
              <a:spcBef>
                <a:spcPts val="0"/>
              </a:spcBef>
              <a:defRPr sz="1300"/>
            </a:lvl4pPr>
            <a:lvl5pPr>
              <a:lnSpc>
                <a:spcPct val="114000"/>
              </a:lnSpc>
              <a:spcBef>
                <a:spcPts val="0"/>
              </a:spcBef>
              <a:defRPr sz="1300"/>
            </a:lvl5pPr>
          </a:lstStyle>
          <a:p>
            <a:pPr lvl="0"/>
            <a:r>
              <a:rPr lang="en-US"/>
              <a:t>Edit Master text styles</a:t>
            </a:r>
          </a:p>
          <a:p>
            <a:pPr lvl="1"/>
            <a:r>
              <a:rPr lang="en-US"/>
              <a:t>Second level</a:t>
            </a:r>
          </a:p>
        </p:txBody>
      </p:sp>
      <p:sp>
        <p:nvSpPr>
          <p:cNvPr id="6" name="Content Placeholder 4"/>
          <p:cNvSpPr>
            <a:spLocks noGrp="1"/>
          </p:cNvSpPr>
          <p:nvPr>
            <p:ph sz="quarter" idx="11"/>
          </p:nvPr>
        </p:nvSpPr>
        <p:spPr>
          <a:xfrm>
            <a:off x="9022360" y="2486026"/>
            <a:ext cx="3656410" cy="3686175"/>
          </a:xfrm>
        </p:spPr>
        <p:txBody>
          <a:bodyPr tIns="91440"/>
          <a:lstStyle>
            <a:lvl1pPr marL="137160" indent="-137160">
              <a:defRPr sz="1400">
                <a:solidFill>
                  <a:schemeClr val="bg2">
                    <a:lumMod val="50000"/>
                  </a:schemeClr>
                </a:solidFill>
              </a:defRPr>
            </a:lvl1pPr>
            <a:lvl2pPr marL="274320" indent="-182880">
              <a:buFont typeface="Arial" panose="020B0604020202020204" pitchFamily="34" charset="0"/>
              <a:buChar char="-"/>
              <a:defRPr sz="1400">
                <a:solidFill>
                  <a:schemeClr val="bg2">
                    <a:lumMod val="50000"/>
                  </a:schemeClr>
                </a:solidFill>
              </a:defRPr>
            </a:lvl2pPr>
            <a:lvl3pPr marL="585216" indent="-173736">
              <a:defRPr sz="1200"/>
            </a:lvl3pPr>
            <a:lvl4pPr>
              <a:defRPr sz="1300"/>
            </a:lvl4pPr>
            <a:lvl5pPr>
              <a:defRPr sz="1300"/>
            </a:lvl5pPr>
          </a:lstStyle>
          <a:p>
            <a:pPr lvl="0"/>
            <a:r>
              <a:rPr lang="en-US"/>
              <a:t>Edit Master text styles</a:t>
            </a:r>
          </a:p>
          <a:p>
            <a:pPr lvl="1"/>
            <a:r>
              <a:rPr lang="en-US"/>
              <a:t>Second level</a:t>
            </a:r>
          </a:p>
        </p:txBody>
      </p:sp>
      <p:sp>
        <p:nvSpPr>
          <p:cNvPr id="7" name="Content Placeholder 4"/>
          <p:cNvSpPr>
            <a:spLocks noGrp="1"/>
          </p:cNvSpPr>
          <p:nvPr>
            <p:ph sz="quarter" idx="12"/>
          </p:nvPr>
        </p:nvSpPr>
        <p:spPr>
          <a:xfrm>
            <a:off x="4681265" y="2486026"/>
            <a:ext cx="3656410" cy="3686175"/>
          </a:xfrm>
        </p:spPr>
        <p:txBody>
          <a:bodyPr tIns="91440"/>
          <a:lstStyle>
            <a:lvl1pPr marL="136525" indent="-136525" algn="l" defTabSz="975482" rtl="0" eaLnBrk="1" latinLnBrk="0" hangingPunct="1">
              <a:lnSpc>
                <a:spcPct val="114000"/>
              </a:lnSpc>
              <a:spcBef>
                <a:spcPts val="0"/>
              </a:spcBef>
              <a:buClr>
                <a:schemeClr val="tx1"/>
              </a:buClr>
              <a:buSzPct val="120000"/>
              <a:buFont typeface="Arial" panose="020B0604020202020204" pitchFamily="34" charset="0"/>
              <a:defRPr lang="en-US" sz="1400" b="0" kern="1200" dirty="0">
                <a:solidFill>
                  <a:schemeClr val="bg2">
                    <a:lumMod val="50000"/>
                  </a:schemeClr>
                </a:solidFill>
                <a:latin typeface="Arial" panose="020B0604020202020204" pitchFamily="34" charset="0"/>
                <a:ea typeface="+mn-ea"/>
                <a:cs typeface="+mn-cs"/>
              </a:defRPr>
            </a:lvl1pPr>
            <a:lvl2pPr marL="274320" indent="-182880" algn="l" defTabSz="975482" rtl="0" eaLnBrk="1" latinLnBrk="0" hangingPunct="1">
              <a:lnSpc>
                <a:spcPct val="114000"/>
              </a:lnSpc>
              <a:spcBef>
                <a:spcPts val="0"/>
              </a:spcBef>
              <a:buClr>
                <a:schemeClr val="tx1"/>
              </a:buClr>
              <a:buSzPct val="120000"/>
              <a:buFont typeface="Arial" panose="020B0604020202020204" pitchFamily="34" charset="0"/>
              <a:buChar char="-"/>
              <a:defRPr lang="en-US" sz="1400" b="0" kern="1200" dirty="0">
                <a:solidFill>
                  <a:schemeClr val="bg2">
                    <a:lumMod val="50000"/>
                  </a:schemeClr>
                </a:solidFill>
                <a:latin typeface="Arial" panose="020B0604020202020204" pitchFamily="34" charset="0"/>
                <a:ea typeface="+mn-ea"/>
                <a:cs typeface="+mn-cs"/>
              </a:defRPr>
            </a:lvl2pPr>
            <a:lvl3pPr marL="585216" indent="-173736">
              <a:lnSpc>
                <a:spcPct val="114000"/>
              </a:lnSpc>
              <a:spcBef>
                <a:spcPts val="0"/>
              </a:spcBef>
              <a:defRPr sz="1200"/>
            </a:lvl3pPr>
            <a:lvl4pPr>
              <a:lnSpc>
                <a:spcPct val="114000"/>
              </a:lnSpc>
              <a:spcBef>
                <a:spcPts val="0"/>
              </a:spcBef>
              <a:defRPr sz="1300"/>
            </a:lvl4pPr>
            <a:lvl5pPr>
              <a:lnSpc>
                <a:spcPct val="114000"/>
              </a:lnSpc>
              <a:spcBef>
                <a:spcPts val="0"/>
              </a:spcBef>
              <a:defRPr sz="1300"/>
            </a:lvl5pPr>
          </a:lstStyle>
          <a:p>
            <a:pPr lvl="0"/>
            <a:r>
              <a:rPr lang="en-US"/>
              <a:t>Edit Master text styles</a:t>
            </a:r>
          </a:p>
          <a:p>
            <a:pPr lvl="1"/>
            <a:r>
              <a:rPr lang="en-US"/>
              <a:t>Second level</a:t>
            </a:r>
          </a:p>
        </p:txBody>
      </p:sp>
      <p:sp>
        <p:nvSpPr>
          <p:cNvPr id="9" name="Title Placeholder 1">
            <a:extLst>
              <a:ext uri="{FF2B5EF4-FFF2-40B4-BE49-F238E27FC236}">
                <a16:creationId xmlns:a16="http://schemas.microsoft.com/office/drawing/2014/main" id="{1D9A9699-A38C-43B2-B45D-777BE12A8493}"/>
              </a:ext>
            </a:extLst>
          </p:cNvPr>
          <p:cNvSpPr>
            <a:spLocks noGrp="1"/>
          </p:cNvSpPr>
          <p:nvPr>
            <p:ph type="title"/>
          </p:nvPr>
        </p:nvSpPr>
        <p:spPr>
          <a:xfrm>
            <a:off x="340170" y="879664"/>
            <a:ext cx="12338601" cy="796736"/>
          </a:xfrm>
          <a:prstGeom prst="rect">
            <a:avLst/>
          </a:prstGeom>
        </p:spPr>
        <p:txBody>
          <a:bodyPr vert="horz" lIns="0" tIns="0" rIns="0" bIns="48774" rtlCol="0" anchor="b" anchorCtr="0">
            <a:noAutofit/>
          </a:bodyPr>
          <a:lstStyle/>
          <a:p>
            <a:r>
              <a:rPr lang="en-US"/>
              <a:t>Click to edit Master title style</a:t>
            </a:r>
            <a:endParaRPr lang="en-US" dirty="0"/>
          </a:p>
        </p:txBody>
      </p:sp>
    </p:spTree>
    <p:extLst>
      <p:ext uri="{BB962C8B-B14F-4D97-AF65-F5344CB8AC3E}">
        <p14:creationId xmlns:p14="http://schemas.microsoft.com/office/powerpoint/2010/main" val="79751614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5E987C8-4F07-4F6F-A456-833539496F45}"/>
              </a:ext>
            </a:extLst>
          </p:cNvPr>
          <p:cNvGraphicFramePr>
            <a:graphicFrameLocks noChangeAspect="1"/>
          </p:cNvGraphicFramePr>
          <p:nvPr userDrawn="1">
            <p:custDataLst>
              <p:tags r:id="rId2"/>
            </p:custDataLst>
            <p:extLst>
              <p:ext uri="{D42A27DB-BD31-4B8C-83A1-F6EECF244321}">
                <p14:modId xmlns:p14="http://schemas.microsoft.com/office/powerpoint/2010/main" val="1386248012"/>
              </p:ext>
            </p:extLst>
          </p:nvPr>
        </p:nvGraphicFramePr>
        <p:xfrm>
          <a:off x="2116" y="1588"/>
          <a:ext cx="2117" cy="1588"/>
        </p:xfrm>
        <a:graphic>
          <a:graphicData uri="http://schemas.openxmlformats.org/presentationml/2006/ole">
            <mc:AlternateContent xmlns:mc="http://schemas.openxmlformats.org/markup-compatibility/2006">
              <mc:Choice xmlns:v="urn:schemas-microsoft-com:vml" Requires="v">
                <p:oleObj spid="_x0000_s4141" name="think-cell Slide" r:id="rId5" imgW="216" imgH="216" progId="TCLayout.ActiveDocument.1">
                  <p:embed/>
                </p:oleObj>
              </mc:Choice>
              <mc:Fallback>
                <p:oleObj name="think-cell Slide" r:id="rId5" imgW="216" imgH="216" progId="TCLayout.ActiveDocument.1">
                  <p:embed/>
                  <p:pic>
                    <p:nvPicPr>
                      <p:cNvPr id="9" name="Object 8" hidden="1">
                        <a:extLst>
                          <a:ext uri="{FF2B5EF4-FFF2-40B4-BE49-F238E27FC236}">
                            <a16:creationId xmlns:a16="http://schemas.microsoft.com/office/drawing/2014/main" id="{95E987C8-4F07-4F6F-A456-833539496F45}"/>
                          </a:ext>
                        </a:extLst>
                      </p:cNvPr>
                      <p:cNvPicPr/>
                      <p:nvPr/>
                    </p:nvPicPr>
                    <p:blipFill>
                      <a:blip r:embed="rId6"/>
                      <a:stretch>
                        <a:fillRect/>
                      </a:stretch>
                    </p:blipFill>
                    <p:spPr>
                      <a:xfrm>
                        <a:off x="2116" y="1588"/>
                        <a:ext cx="2117"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53FA6A3-438D-451C-BEBD-0EA60D35D940}"/>
              </a:ext>
            </a:extLst>
          </p:cNvPr>
          <p:cNvSpPr/>
          <p:nvPr userDrawn="1">
            <p:custDataLst>
              <p:tags r:id="rId3"/>
            </p:custDataLst>
          </p:nvPr>
        </p:nvSpPr>
        <p:spPr>
          <a:xfrm>
            <a:off x="0" y="0"/>
            <a:ext cx="211598"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sp>
        <p:nvSpPr>
          <p:cNvPr id="18" name="Rectangle 17">
            <a:extLst>
              <a:ext uri="{FF2B5EF4-FFF2-40B4-BE49-F238E27FC236}">
                <a16:creationId xmlns:a16="http://schemas.microsoft.com/office/drawing/2014/main" id="{D5BF4DC5-25B6-45E7-AF1F-ADF99DB2984C}"/>
              </a:ext>
            </a:extLst>
          </p:cNvPr>
          <p:cNvSpPr/>
          <p:nvPr userDrawn="1"/>
        </p:nvSpPr>
        <p:spPr>
          <a:xfrm>
            <a:off x="84" y="0"/>
            <a:ext cx="13004631"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sz="1900"/>
          </a:p>
        </p:txBody>
      </p:sp>
      <p:sp>
        <p:nvSpPr>
          <p:cNvPr id="2" name="Title 1"/>
          <p:cNvSpPr>
            <a:spLocks noGrp="1"/>
          </p:cNvSpPr>
          <p:nvPr>
            <p:ph type="title"/>
          </p:nvPr>
        </p:nvSpPr>
        <p:spPr>
          <a:xfrm>
            <a:off x="306817" y="2529054"/>
            <a:ext cx="11454001" cy="400110"/>
          </a:xfrm>
        </p:spPr>
        <p:txBody>
          <a:bodyPr wrap="square" tIns="0" bIns="0" anchor="t">
            <a:spAutoFit/>
          </a:bodyPr>
          <a:lstStyle>
            <a:lvl1pPr algn="l">
              <a:defRPr sz="2600" b="1" cap="none" baseline="0"/>
            </a:lvl1pPr>
          </a:lstStyle>
          <a:p>
            <a:r>
              <a:rPr lang="en-US"/>
              <a:t>Click to edit Master title style</a:t>
            </a:r>
            <a:endParaRPr lang="en-US" dirty="0"/>
          </a:p>
        </p:txBody>
      </p:sp>
      <p:sp>
        <p:nvSpPr>
          <p:cNvPr id="3" name="Rectangle 2"/>
          <p:cNvSpPr/>
          <p:nvPr userDrawn="1"/>
        </p:nvSpPr>
        <p:spPr>
          <a:xfrm>
            <a:off x="11601307" y="105207"/>
            <a:ext cx="1301804" cy="1167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sz="1900"/>
          </a:p>
        </p:txBody>
      </p:sp>
      <p:grpSp>
        <p:nvGrpSpPr>
          <p:cNvPr id="16" name="Group 15">
            <a:extLst>
              <a:ext uri="{FF2B5EF4-FFF2-40B4-BE49-F238E27FC236}">
                <a16:creationId xmlns:a16="http://schemas.microsoft.com/office/drawing/2014/main" id="{A914E333-5364-48CD-AA85-8B8827535BA4}"/>
              </a:ext>
            </a:extLst>
          </p:cNvPr>
          <p:cNvGrpSpPr>
            <a:grpSpLocks noChangeAspect="1"/>
          </p:cNvGrpSpPr>
          <p:nvPr userDrawn="1"/>
        </p:nvGrpSpPr>
        <p:grpSpPr>
          <a:xfrm rot="18900000">
            <a:off x="11118771" y="328214"/>
            <a:ext cx="1849740" cy="1704157"/>
            <a:chOff x="17454" y="1303"/>
            <a:chExt cx="464234" cy="427420"/>
          </a:xfrm>
        </p:grpSpPr>
        <p:pic>
          <p:nvPicPr>
            <p:cNvPr id="17" name="Graphic 3">
              <a:extLst>
                <a:ext uri="{FF2B5EF4-FFF2-40B4-BE49-F238E27FC236}">
                  <a16:creationId xmlns:a16="http://schemas.microsoft.com/office/drawing/2014/main" id="{282E0BAA-C314-41BE-93BB-B416916A561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rot="909593">
              <a:off x="208638" y="1303"/>
              <a:ext cx="273050" cy="236220"/>
            </a:xfrm>
            <a:prstGeom prst="rect">
              <a:avLst/>
            </a:prstGeom>
          </p:spPr>
        </p:pic>
        <p:pic>
          <p:nvPicPr>
            <p:cNvPr id="19" name="Graphic 4">
              <a:extLst>
                <a:ext uri="{FF2B5EF4-FFF2-40B4-BE49-F238E27FC236}">
                  <a16:creationId xmlns:a16="http://schemas.microsoft.com/office/drawing/2014/main" id="{341499A5-F978-415F-B0C8-55ABF6E488C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rot="909593">
              <a:off x="17454" y="51747"/>
              <a:ext cx="273050" cy="236220"/>
            </a:xfrm>
            <a:prstGeom prst="rect">
              <a:avLst/>
            </a:prstGeom>
          </p:spPr>
        </p:pic>
        <p:pic>
          <p:nvPicPr>
            <p:cNvPr id="20" name="Graphic 11">
              <a:extLst>
                <a:ext uri="{FF2B5EF4-FFF2-40B4-BE49-F238E27FC236}">
                  <a16:creationId xmlns:a16="http://schemas.microsoft.com/office/drawing/2014/main" id="{F237F2DB-DF94-4361-AC5B-861DF999032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rot="909593">
              <a:off x="156828" y="192503"/>
              <a:ext cx="273050" cy="236220"/>
            </a:xfrm>
            <a:prstGeom prst="rect">
              <a:avLst/>
            </a:prstGeom>
          </p:spPr>
        </p:pic>
      </p:grpSp>
    </p:spTree>
    <p:extLst>
      <p:ext uri="{BB962C8B-B14F-4D97-AF65-F5344CB8AC3E}">
        <p14:creationId xmlns:p14="http://schemas.microsoft.com/office/powerpoint/2010/main" val="3394730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p:cNvSpPr/>
          <p:nvPr userDrawn="1"/>
        </p:nvSpPr>
        <p:spPr>
          <a:xfrm>
            <a:off x="84" y="0"/>
            <a:ext cx="13004631"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7548" tIns="48774" rIns="97548" bIns="48774" rtlCol="0" anchor="ctr"/>
          <a:lstStyle/>
          <a:p>
            <a:pPr algn="ctr"/>
            <a:endParaRPr lang="en-US" sz="1900"/>
          </a:p>
        </p:txBody>
      </p:sp>
      <p:pic>
        <p:nvPicPr>
          <p:cNvPr id="4" name="Picture 3">
            <a:extLst>
              <a:ext uri="{FF2B5EF4-FFF2-40B4-BE49-F238E27FC236}">
                <a16:creationId xmlns:a16="http://schemas.microsoft.com/office/drawing/2014/main" id="{F667E83C-8D72-4F87-B17B-D5C220AFB8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0200" y="6324600"/>
            <a:ext cx="2447647" cy="698033"/>
          </a:xfrm>
          <a:prstGeom prst="rect">
            <a:avLst/>
          </a:prstGeom>
        </p:spPr>
      </p:pic>
    </p:spTree>
    <p:extLst>
      <p:ext uri="{BB962C8B-B14F-4D97-AF65-F5344CB8AC3E}">
        <p14:creationId xmlns:p14="http://schemas.microsoft.com/office/powerpoint/2010/main" val="343242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89600" y="2573369"/>
            <a:ext cx="5064960" cy="216832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120"/>
            </a:lvl1pPr>
            <a:lvl2pPr lvl="1" algn="ctr">
              <a:spcBef>
                <a:spcPts val="0"/>
              </a:spcBef>
              <a:spcAft>
                <a:spcPts val="0"/>
              </a:spcAft>
              <a:buSzPts val="5200"/>
              <a:buNone/>
              <a:defRPr sz="7395"/>
            </a:lvl2pPr>
            <a:lvl3pPr lvl="2" algn="ctr">
              <a:spcBef>
                <a:spcPts val="0"/>
              </a:spcBef>
              <a:spcAft>
                <a:spcPts val="0"/>
              </a:spcAft>
              <a:buSzPts val="5200"/>
              <a:buNone/>
              <a:defRPr sz="7395"/>
            </a:lvl3pPr>
            <a:lvl4pPr lvl="3" algn="ctr">
              <a:spcBef>
                <a:spcPts val="0"/>
              </a:spcBef>
              <a:spcAft>
                <a:spcPts val="0"/>
              </a:spcAft>
              <a:buSzPts val="5200"/>
              <a:buNone/>
              <a:defRPr sz="7395"/>
            </a:lvl4pPr>
            <a:lvl5pPr lvl="4" algn="ctr">
              <a:spcBef>
                <a:spcPts val="0"/>
              </a:spcBef>
              <a:spcAft>
                <a:spcPts val="0"/>
              </a:spcAft>
              <a:buSzPts val="5200"/>
              <a:buNone/>
              <a:defRPr sz="7395"/>
            </a:lvl5pPr>
            <a:lvl6pPr lvl="5" algn="ctr">
              <a:spcBef>
                <a:spcPts val="0"/>
              </a:spcBef>
              <a:spcAft>
                <a:spcPts val="0"/>
              </a:spcAft>
              <a:buSzPts val="5200"/>
              <a:buNone/>
              <a:defRPr sz="7395"/>
            </a:lvl6pPr>
            <a:lvl7pPr lvl="6" algn="ctr">
              <a:spcBef>
                <a:spcPts val="0"/>
              </a:spcBef>
              <a:spcAft>
                <a:spcPts val="0"/>
              </a:spcAft>
              <a:buSzPts val="5200"/>
              <a:buNone/>
              <a:defRPr sz="7395"/>
            </a:lvl7pPr>
            <a:lvl8pPr lvl="7" algn="ctr">
              <a:spcBef>
                <a:spcPts val="0"/>
              </a:spcBef>
              <a:spcAft>
                <a:spcPts val="0"/>
              </a:spcAft>
              <a:buSzPts val="5200"/>
              <a:buNone/>
              <a:defRPr sz="7395"/>
            </a:lvl8pPr>
            <a:lvl9pPr lvl="8" algn="ctr">
              <a:spcBef>
                <a:spcPts val="0"/>
              </a:spcBef>
              <a:spcAft>
                <a:spcPts val="0"/>
              </a:spcAft>
              <a:buSzPts val="5200"/>
              <a:buNone/>
              <a:defRPr sz="7395"/>
            </a:lvl9pPr>
          </a:lstStyle>
          <a:p>
            <a:endParaRPr/>
          </a:p>
        </p:txBody>
      </p:sp>
      <p:sp>
        <p:nvSpPr>
          <p:cNvPr id="11" name="Google Shape;11;p2"/>
          <p:cNvSpPr txBox="1">
            <a:spLocks noGrp="1"/>
          </p:cNvSpPr>
          <p:nvPr>
            <p:ph type="subTitle" idx="1"/>
          </p:nvPr>
        </p:nvSpPr>
        <p:spPr>
          <a:xfrm>
            <a:off x="7289600" y="4731591"/>
            <a:ext cx="4046933" cy="1486507"/>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a:solidFill>
                  <a:schemeClr val="dk1"/>
                </a:solidFill>
                <a:latin typeface="Roboto"/>
                <a:ea typeface="Roboto"/>
                <a:cs typeface="Roboto"/>
                <a:sym typeface="Roboto"/>
              </a:defRPr>
            </a:lvl1pPr>
            <a:lvl2pPr lvl="1" rtl="0">
              <a:spcBef>
                <a:spcPts val="2276"/>
              </a:spcBef>
              <a:spcAft>
                <a:spcPts val="0"/>
              </a:spcAft>
              <a:buSzPts val="1400"/>
              <a:buNone/>
              <a:defRPr/>
            </a:lvl2pPr>
            <a:lvl3pPr lvl="2" rtl="0">
              <a:spcBef>
                <a:spcPts val="2276"/>
              </a:spcBef>
              <a:spcAft>
                <a:spcPts val="0"/>
              </a:spcAft>
              <a:buSzPts val="1400"/>
              <a:buNone/>
              <a:defRPr/>
            </a:lvl3pPr>
            <a:lvl4pPr lvl="3" rtl="0">
              <a:spcBef>
                <a:spcPts val="2276"/>
              </a:spcBef>
              <a:spcAft>
                <a:spcPts val="0"/>
              </a:spcAft>
              <a:buSzPts val="1400"/>
              <a:buNone/>
              <a:defRPr/>
            </a:lvl4pPr>
            <a:lvl5pPr lvl="4" rtl="0">
              <a:spcBef>
                <a:spcPts val="2276"/>
              </a:spcBef>
              <a:spcAft>
                <a:spcPts val="0"/>
              </a:spcAft>
              <a:buSzPts val="1400"/>
              <a:buNone/>
              <a:defRPr/>
            </a:lvl5pPr>
            <a:lvl6pPr lvl="5" rtl="0">
              <a:spcBef>
                <a:spcPts val="2276"/>
              </a:spcBef>
              <a:spcAft>
                <a:spcPts val="0"/>
              </a:spcAft>
              <a:buSzPts val="1400"/>
              <a:buNone/>
              <a:defRPr/>
            </a:lvl6pPr>
            <a:lvl7pPr lvl="6" rtl="0">
              <a:spcBef>
                <a:spcPts val="2276"/>
              </a:spcBef>
              <a:spcAft>
                <a:spcPts val="0"/>
              </a:spcAft>
              <a:buSzPts val="1400"/>
              <a:buNone/>
              <a:defRPr/>
            </a:lvl7pPr>
            <a:lvl8pPr lvl="7" rtl="0">
              <a:spcBef>
                <a:spcPts val="2276"/>
              </a:spcBef>
              <a:spcAft>
                <a:spcPts val="0"/>
              </a:spcAft>
              <a:buSzPts val="1400"/>
              <a:buNone/>
              <a:defRPr/>
            </a:lvl8pPr>
            <a:lvl9pPr lvl="8" rtl="0">
              <a:spcBef>
                <a:spcPts val="2276"/>
              </a:spcBef>
              <a:spcAft>
                <a:spcPts val="2276"/>
              </a:spcAft>
              <a:buSzPts val="1400"/>
              <a:buNone/>
              <a:defRPr/>
            </a:lvl9pPr>
          </a:lstStyle>
          <a:p>
            <a:endParaRPr/>
          </a:p>
        </p:txBody>
      </p:sp>
    </p:spTree>
    <p:extLst>
      <p:ext uri="{BB962C8B-B14F-4D97-AF65-F5344CB8AC3E}">
        <p14:creationId xmlns:p14="http://schemas.microsoft.com/office/powerpoint/2010/main" val="244108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4"/>
        <p:cNvGrpSpPr/>
        <p:nvPr/>
      </p:nvGrpSpPr>
      <p:grpSpPr>
        <a:xfrm>
          <a:off x="0" y="0"/>
          <a:ext cx="0" cy="0"/>
          <a:chOff x="0" y="0"/>
          <a:chExt cx="0" cy="0"/>
        </a:xfrm>
      </p:grpSpPr>
      <p:sp>
        <p:nvSpPr>
          <p:cNvPr id="35" name="Google Shape;35;p9"/>
          <p:cNvSpPr/>
          <p:nvPr/>
        </p:nvSpPr>
        <p:spPr>
          <a:xfrm>
            <a:off x="6502400" y="-178"/>
            <a:ext cx="6502400" cy="7315200"/>
          </a:xfrm>
          <a:prstGeom prst="rect">
            <a:avLst/>
          </a:prstGeom>
          <a:solidFill>
            <a:schemeClr val="lt2"/>
          </a:solidFill>
          <a:ln>
            <a:noFill/>
          </a:ln>
        </p:spPr>
        <p:txBody>
          <a:bodyPr spcFirstLastPara="1" wrap="square" lIns="130027" tIns="130027" rIns="130027" bIns="130027" anchor="ctr" anchorCtr="0">
            <a:noAutofit/>
          </a:bodyPr>
          <a:lstStyle/>
          <a:p>
            <a:pPr marL="0" lvl="0" indent="0" algn="l" rtl="0">
              <a:spcBef>
                <a:spcPts val="0"/>
              </a:spcBef>
              <a:spcAft>
                <a:spcPts val="0"/>
              </a:spcAft>
              <a:buNone/>
            </a:pPr>
            <a:endParaRPr sz="2702"/>
          </a:p>
        </p:txBody>
      </p:sp>
      <p:sp>
        <p:nvSpPr>
          <p:cNvPr id="36" name="Google Shape;36;p9"/>
          <p:cNvSpPr txBox="1">
            <a:spLocks noGrp="1"/>
          </p:cNvSpPr>
          <p:nvPr>
            <p:ph type="title"/>
          </p:nvPr>
        </p:nvSpPr>
        <p:spPr>
          <a:xfrm>
            <a:off x="377600" y="1753849"/>
            <a:ext cx="5753173" cy="210816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973"/>
            </a:lvl1pPr>
            <a:lvl2pPr lvl="1" algn="ctr">
              <a:spcBef>
                <a:spcPts val="0"/>
              </a:spcBef>
              <a:spcAft>
                <a:spcPts val="0"/>
              </a:spcAft>
              <a:buSzPts val="4200"/>
              <a:buNone/>
              <a:defRPr sz="5973"/>
            </a:lvl2pPr>
            <a:lvl3pPr lvl="2" algn="ctr">
              <a:spcBef>
                <a:spcPts val="0"/>
              </a:spcBef>
              <a:spcAft>
                <a:spcPts val="0"/>
              </a:spcAft>
              <a:buSzPts val="4200"/>
              <a:buNone/>
              <a:defRPr sz="5973"/>
            </a:lvl3pPr>
            <a:lvl4pPr lvl="3" algn="ctr">
              <a:spcBef>
                <a:spcPts val="0"/>
              </a:spcBef>
              <a:spcAft>
                <a:spcPts val="0"/>
              </a:spcAft>
              <a:buSzPts val="4200"/>
              <a:buNone/>
              <a:defRPr sz="5973"/>
            </a:lvl4pPr>
            <a:lvl5pPr lvl="4" algn="ctr">
              <a:spcBef>
                <a:spcPts val="0"/>
              </a:spcBef>
              <a:spcAft>
                <a:spcPts val="0"/>
              </a:spcAft>
              <a:buSzPts val="4200"/>
              <a:buNone/>
              <a:defRPr sz="5973"/>
            </a:lvl5pPr>
            <a:lvl6pPr lvl="5" algn="ctr">
              <a:spcBef>
                <a:spcPts val="0"/>
              </a:spcBef>
              <a:spcAft>
                <a:spcPts val="0"/>
              </a:spcAft>
              <a:buSzPts val="4200"/>
              <a:buNone/>
              <a:defRPr sz="5973"/>
            </a:lvl6pPr>
            <a:lvl7pPr lvl="6" algn="ctr">
              <a:spcBef>
                <a:spcPts val="0"/>
              </a:spcBef>
              <a:spcAft>
                <a:spcPts val="0"/>
              </a:spcAft>
              <a:buSzPts val="4200"/>
              <a:buNone/>
              <a:defRPr sz="5973"/>
            </a:lvl7pPr>
            <a:lvl8pPr lvl="7" algn="ctr">
              <a:spcBef>
                <a:spcPts val="0"/>
              </a:spcBef>
              <a:spcAft>
                <a:spcPts val="0"/>
              </a:spcAft>
              <a:buSzPts val="4200"/>
              <a:buNone/>
              <a:defRPr sz="5973"/>
            </a:lvl8pPr>
            <a:lvl9pPr lvl="8" algn="ctr">
              <a:spcBef>
                <a:spcPts val="0"/>
              </a:spcBef>
              <a:spcAft>
                <a:spcPts val="0"/>
              </a:spcAft>
              <a:buSzPts val="4200"/>
              <a:buNone/>
              <a:defRPr sz="5973"/>
            </a:lvl9pPr>
          </a:lstStyle>
          <a:p>
            <a:endParaRPr/>
          </a:p>
        </p:txBody>
      </p:sp>
      <p:sp>
        <p:nvSpPr>
          <p:cNvPr id="37" name="Google Shape;37;p9"/>
          <p:cNvSpPr txBox="1">
            <a:spLocks noGrp="1"/>
          </p:cNvSpPr>
          <p:nvPr>
            <p:ph type="subTitle" idx="1"/>
          </p:nvPr>
        </p:nvSpPr>
        <p:spPr>
          <a:xfrm>
            <a:off x="377600" y="3986595"/>
            <a:ext cx="5753173" cy="1756587"/>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987"/>
            </a:lvl1pPr>
            <a:lvl2pPr lvl="1" algn="ctr">
              <a:lnSpc>
                <a:spcPct val="100000"/>
              </a:lnSpc>
              <a:spcBef>
                <a:spcPts val="0"/>
              </a:spcBef>
              <a:spcAft>
                <a:spcPts val="0"/>
              </a:spcAft>
              <a:buSzPts val="2100"/>
              <a:buNone/>
              <a:defRPr sz="2987"/>
            </a:lvl2pPr>
            <a:lvl3pPr lvl="2" algn="ctr">
              <a:lnSpc>
                <a:spcPct val="100000"/>
              </a:lnSpc>
              <a:spcBef>
                <a:spcPts val="0"/>
              </a:spcBef>
              <a:spcAft>
                <a:spcPts val="0"/>
              </a:spcAft>
              <a:buSzPts val="2100"/>
              <a:buNone/>
              <a:defRPr sz="2987"/>
            </a:lvl3pPr>
            <a:lvl4pPr lvl="3" algn="ctr">
              <a:lnSpc>
                <a:spcPct val="100000"/>
              </a:lnSpc>
              <a:spcBef>
                <a:spcPts val="0"/>
              </a:spcBef>
              <a:spcAft>
                <a:spcPts val="0"/>
              </a:spcAft>
              <a:buSzPts val="2100"/>
              <a:buNone/>
              <a:defRPr sz="2987"/>
            </a:lvl4pPr>
            <a:lvl5pPr lvl="4" algn="ctr">
              <a:lnSpc>
                <a:spcPct val="100000"/>
              </a:lnSpc>
              <a:spcBef>
                <a:spcPts val="0"/>
              </a:spcBef>
              <a:spcAft>
                <a:spcPts val="0"/>
              </a:spcAft>
              <a:buSzPts val="2100"/>
              <a:buNone/>
              <a:defRPr sz="2987"/>
            </a:lvl5pPr>
            <a:lvl6pPr lvl="5" algn="ctr">
              <a:lnSpc>
                <a:spcPct val="100000"/>
              </a:lnSpc>
              <a:spcBef>
                <a:spcPts val="0"/>
              </a:spcBef>
              <a:spcAft>
                <a:spcPts val="0"/>
              </a:spcAft>
              <a:buSzPts val="2100"/>
              <a:buNone/>
              <a:defRPr sz="2987"/>
            </a:lvl6pPr>
            <a:lvl7pPr lvl="6" algn="ctr">
              <a:lnSpc>
                <a:spcPct val="100000"/>
              </a:lnSpc>
              <a:spcBef>
                <a:spcPts val="0"/>
              </a:spcBef>
              <a:spcAft>
                <a:spcPts val="0"/>
              </a:spcAft>
              <a:buSzPts val="2100"/>
              <a:buNone/>
              <a:defRPr sz="2987"/>
            </a:lvl7pPr>
            <a:lvl8pPr lvl="7" algn="ctr">
              <a:lnSpc>
                <a:spcPct val="100000"/>
              </a:lnSpc>
              <a:spcBef>
                <a:spcPts val="0"/>
              </a:spcBef>
              <a:spcAft>
                <a:spcPts val="0"/>
              </a:spcAft>
              <a:buSzPts val="2100"/>
              <a:buNone/>
              <a:defRPr sz="2987"/>
            </a:lvl8pPr>
            <a:lvl9pPr lvl="8" algn="ctr">
              <a:lnSpc>
                <a:spcPct val="100000"/>
              </a:lnSpc>
              <a:spcBef>
                <a:spcPts val="0"/>
              </a:spcBef>
              <a:spcAft>
                <a:spcPts val="0"/>
              </a:spcAft>
              <a:buSzPts val="2100"/>
              <a:buNone/>
              <a:defRPr sz="2987"/>
            </a:lvl9pPr>
          </a:lstStyle>
          <a:p>
            <a:endParaRPr/>
          </a:p>
        </p:txBody>
      </p:sp>
      <p:sp>
        <p:nvSpPr>
          <p:cNvPr id="38" name="Google Shape;38;p9"/>
          <p:cNvSpPr txBox="1">
            <a:spLocks noGrp="1"/>
          </p:cNvSpPr>
          <p:nvPr>
            <p:ph type="body" idx="2"/>
          </p:nvPr>
        </p:nvSpPr>
        <p:spPr>
          <a:xfrm>
            <a:off x="7025067" y="1029796"/>
            <a:ext cx="5457067" cy="5255253"/>
          </a:xfrm>
          <a:prstGeom prst="rect">
            <a:avLst/>
          </a:prstGeom>
        </p:spPr>
        <p:txBody>
          <a:bodyPr spcFirstLastPara="1" wrap="square" lIns="91425" tIns="91425" rIns="91425" bIns="91425" anchor="ctr" anchorCtr="0">
            <a:noAutofit/>
          </a:bodyPr>
          <a:lstStyle>
            <a:lvl1pPr marL="650230" lvl="0" indent="-487672">
              <a:spcBef>
                <a:spcPts val="0"/>
              </a:spcBef>
              <a:spcAft>
                <a:spcPts val="0"/>
              </a:spcAft>
              <a:buSzPts val="1800"/>
              <a:buChar char="●"/>
              <a:defRPr/>
            </a:lvl1pPr>
            <a:lvl2pPr marL="1300460" lvl="1" indent="-451549">
              <a:spcBef>
                <a:spcPts val="2276"/>
              </a:spcBef>
              <a:spcAft>
                <a:spcPts val="0"/>
              </a:spcAft>
              <a:buSzPts val="1400"/>
              <a:buChar char="○"/>
              <a:defRPr/>
            </a:lvl2pPr>
            <a:lvl3pPr marL="1950690" lvl="2" indent="-451549">
              <a:spcBef>
                <a:spcPts val="2276"/>
              </a:spcBef>
              <a:spcAft>
                <a:spcPts val="0"/>
              </a:spcAft>
              <a:buSzPts val="1400"/>
              <a:buChar char="■"/>
              <a:defRPr/>
            </a:lvl3pPr>
            <a:lvl4pPr marL="2600919" lvl="3" indent="-451549">
              <a:spcBef>
                <a:spcPts val="2276"/>
              </a:spcBef>
              <a:spcAft>
                <a:spcPts val="0"/>
              </a:spcAft>
              <a:buSzPts val="1400"/>
              <a:buChar char="●"/>
              <a:defRPr/>
            </a:lvl4pPr>
            <a:lvl5pPr marL="3251149" lvl="4" indent="-451549">
              <a:spcBef>
                <a:spcPts val="2276"/>
              </a:spcBef>
              <a:spcAft>
                <a:spcPts val="0"/>
              </a:spcAft>
              <a:buSzPts val="1400"/>
              <a:buChar char="○"/>
              <a:defRPr/>
            </a:lvl5pPr>
            <a:lvl6pPr marL="3901379" lvl="5" indent="-451549">
              <a:spcBef>
                <a:spcPts val="2276"/>
              </a:spcBef>
              <a:spcAft>
                <a:spcPts val="0"/>
              </a:spcAft>
              <a:buSzPts val="1400"/>
              <a:buChar char="■"/>
              <a:defRPr/>
            </a:lvl6pPr>
            <a:lvl7pPr marL="4551609" lvl="6" indent="-451549">
              <a:spcBef>
                <a:spcPts val="2276"/>
              </a:spcBef>
              <a:spcAft>
                <a:spcPts val="0"/>
              </a:spcAft>
              <a:buSzPts val="1400"/>
              <a:buChar char="●"/>
              <a:defRPr/>
            </a:lvl7pPr>
            <a:lvl8pPr marL="5201839" lvl="7" indent="-451549">
              <a:spcBef>
                <a:spcPts val="2276"/>
              </a:spcBef>
              <a:spcAft>
                <a:spcPts val="0"/>
              </a:spcAft>
              <a:buSzPts val="1400"/>
              <a:buChar char="○"/>
              <a:defRPr/>
            </a:lvl8pPr>
            <a:lvl9pPr marL="5852069" lvl="8" indent="-451549">
              <a:spcBef>
                <a:spcPts val="2276"/>
              </a:spcBef>
              <a:spcAft>
                <a:spcPts val="2276"/>
              </a:spcAft>
              <a:buSzPts val="1400"/>
              <a:buChar char="■"/>
              <a:defRPr/>
            </a:lvl9pPr>
          </a:lstStyle>
          <a:p>
            <a:endParaRPr/>
          </a:p>
        </p:txBody>
      </p:sp>
      <p:sp>
        <p:nvSpPr>
          <p:cNvPr id="39" name="Google Shape;39;p9"/>
          <p:cNvSpPr txBox="1">
            <a:spLocks noGrp="1"/>
          </p:cNvSpPr>
          <p:nvPr>
            <p:ph type="sldNum" idx="12"/>
          </p:nvPr>
        </p:nvSpPr>
        <p:spPr>
          <a:xfrm>
            <a:off x="12049718" y="6632131"/>
            <a:ext cx="780373" cy="559787"/>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7492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443307" y="632924"/>
            <a:ext cx="12118187" cy="814507"/>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443307" y="1639076"/>
            <a:ext cx="5688747" cy="4858880"/>
          </a:xfrm>
          <a:prstGeom prst="rect">
            <a:avLst/>
          </a:prstGeom>
        </p:spPr>
        <p:txBody>
          <a:bodyPr spcFirstLastPara="1" wrap="square" lIns="91425" tIns="91425" rIns="91425" bIns="91425" anchor="t" anchorCtr="0">
            <a:noAutofit/>
          </a:bodyPr>
          <a:lstStyle>
            <a:lvl1pPr marL="650230" lvl="0" indent="-451549">
              <a:spcBef>
                <a:spcPts val="0"/>
              </a:spcBef>
              <a:spcAft>
                <a:spcPts val="0"/>
              </a:spcAft>
              <a:buSzPts val="1400"/>
              <a:buChar char="●"/>
              <a:defRPr sz="1991"/>
            </a:lvl1pPr>
            <a:lvl2pPr marL="1300460" lvl="1" indent="-433487">
              <a:spcBef>
                <a:spcPts val="2276"/>
              </a:spcBef>
              <a:spcAft>
                <a:spcPts val="0"/>
              </a:spcAft>
              <a:buSzPts val="1200"/>
              <a:buChar char="○"/>
              <a:defRPr sz="1707"/>
            </a:lvl2pPr>
            <a:lvl3pPr marL="1950690" lvl="2" indent="-433487">
              <a:spcBef>
                <a:spcPts val="2276"/>
              </a:spcBef>
              <a:spcAft>
                <a:spcPts val="0"/>
              </a:spcAft>
              <a:buSzPts val="1200"/>
              <a:buChar char="■"/>
              <a:defRPr sz="1707"/>
            </a:lvl3pPr>
            <a:lvl4pPr marL="2600919" lvl="3" indent="-433487">
              <a:spcBef>
                <a:spcPts val="2276"/>
              </a:spcBef>
              <a:spcAft>
                <a:spcPts val="0"/>
              </a:spcAft>
              <a:buSzPts val="1200"/>
              <a:buChar char="●"/>
              <a:defRPr sz="1707"/>
            </a:lvl4pPr>
            <a:lvl5pPr marL="3251149" lvl="4" indent="-433487">
              <a:spcBef>
                <a:spcPts val="2276"/>
              </a:spcBef>
              <a:spcAft>
                <a:spcPts val="0"/>
              </a:spcAft>
              <a:buSzPts val="1200"/>
              <a:buChar char="○"/>
              <a:defRPr sz="1707"/>
            </a:lvl5pPr>
            <a:lvl6pPr marL="3901379" lvl="5" indent="-433487">
              <a:spcBef>
                <a:spcPts val="2276"/>
              </a:spcBef>
              <a:spcAft>
                <a:spcPts val="0"/>
              </a:spcAft>
              <a:buSzPts val="1200"/>
              <a:buChar char="■"/>
              <a:defRPr sz="1707"/>
            </a:lvl6pPr>
            <a:lvl7pPr marL="4551609" lvl="6" indent="-433487">
              <a:spcBef>
                <a:spcPts val="2276"/>
              </a:spcBef>
              <a:spcAft>
                <a:spcPts val="0"/>
              </a:spcAft>
              <a:buSzPts val="1200"/>
              <a:buChar char="●"/>
              <a:defRPr sz="1707"/>
            </a:lvl7pPr>
            <a:lvl8pPr marL="5201839" lvl="7" indent="-433487">
              <a:spcBef>
                <a:spcPts val="2276"/>
              </a:spcBef>
              <a:spcAft>
                <a:spcPts val="0"/>
              </a:spcAft>
              <a:buSzPts val="1200"/>
              <a:buChar char="○"/>
              <a:defRPr sz="1707"/>
            </a:lvl8pPr>
            <a:lvl9pPr marL="5852069" lvl="8" indent="-433487">
              <a:spcBef>
                <a:spcPts val="2276"/>
              </a:spcBef>
              <a:spcAft>
                <a:spcPts val="2276"/>
              </a:spcAft>
              <a:buSzPts val="1200"/>
              <a:buChar char="■"/>
              <a:defRPr sz="1707"/>
            </a:lvl9pPr>
          </a:lstStyle>
          <a:p>
            <a:endParaRPr/>
          </a:p>
        </p:txBody>
      </p:sp>
      <p:sp>
        <p:nvSpPr>
          <p:cNvPr id="22" name="Google Shape;22;p5"/>
          <p:cNvSpPr txBox="1">
            <a:spLocks noGrp="1"/>
          </p:cNvSpPr>
          <p:nvPr>
            <p:ph type="body" idx="2"/>
          </p:nvPr>
        </p:nvSpPr>
        <p:spPr>
          <a:xfrm>
            <a:off x="6872747" y="1639076"/>
            <a:ext cx="5688747" cy="4858880"/>
          </a:xfrm>
          <a:prstGeom prst="rect">
            <a:avLst/>
          </a:prstGeom>
        </p:spPr>
        <p:txBody>
          <a:bodyPr spcFirstLastPara="1" wrap="square" lIns="91425" tIns="91425" rIns="91425" bIns="91425" anchor="t" anchorCtr="0">
            <a:noAutofit/>
          </a:bodyPr>
          <a:lstStyle>
            <a:lvl1pPr marL="650230" lvl="0" indent="-451549">
              <a:spcBef>
                <a:spcPts val="0"/>
              </a:spcBef>
              <a:spcAft>
                <a:spcPts val="0"/>
              </a:spcAft>
              <a:buSzPts val="1400"/>
              <a:buChar char="●"/>
              <a:defRPr sz="1991"/>
            </a:lvl1pPr>
            <a:lvl2pPr marL="1300460" lvl="1" indent="-433487">
              <a:spcBef>
                <a:spcPts val="2276"/>
              </a:spcBef>
              <a:spcAft>
                <a:spcPts val="0"/>
              </a:spcAft>
              <a:buSzPts val="1200"/>
              <a:buChar char="○"/>
              <a:defRPr sz="1707"/>
            </a:lvl2pPr>
            <a:lvl3pPr marL="1950690" lvl="2" indent="-433487">
              <a:spcBef>
                <a:spcPts val="2276"/>
              </a:spcBef>
              <a:spcAft>
                <a:spcPts val="0"/>
              </a:spcAft>
              <a:buSzPts val="1200"/>
              <a:buChar char="■"/>
              <a:defRPr sz="1707"/>
            </a:lvl3pPr>
            <a:lvl4pPr marL="2600919" lvl="3" indent="-433487">
              <a:spcBef>
                <a:spcPts val="2276"/>
              </a:spcBef>
              <a:spcAft>
                <a:spcPts val="0"/>
              </a:spcAft>
              <a:buSzPts val="1200"/>
              <a:buChar char="●"/>
              <a:defRPr sz="1707"/>
            </a:lvl4pPr>
            <a:lvl5pPr marL="3251149" lvl="4" indent="-433487">
              <a:spcBef>
                <a:spcPts val="2276"/>
              </a:spcBef>
              <a:spcAft>
                <a:spcPts val="0"/>
              </a:spcAft>
              <a:buSzPts val="1200"/>
              <a:buChar char="○"/>
              <a:defRPr sz="1707"/>
            </a:lvl5pPr>
            <a:lvl6pPr marL="3901379" lvl="5" indent="-433487">
              <a:spcBef>
                <a:spcPts val="2276"/>
              </a:spcBef>
              <a:spcAft>
                <a:spcPts val="0"/>
              </a:spcAft>
              <a:buSzPts val="1200"/>
              <a:buChar char="■"/>
              <a:defRPr sz="1707"/>
            </a:lvl6pPr>
            <a:lvl7pPr marL="4551609" lvl="6" indent="-433487">
              <a:spcBef>
                <a:spcPts val="2276"/>
              </a:spcBef>
              <a:spcAft>
                <a:spcPts val="0"/>
              </a:spcAft>
              <a:buSzPts val="1200"/>
              <a:buChar char="●"/>
              <a:defRPr sz="1707"/>
            </a:lvl7pPr>
            <a:lvl8pPr marL="5201839" lvl="7" indent="-433487">
              <a:spcBef>
                <a:spcPts val="2276"/>
              </a:spcBef>
              <a:spcAft>
                <a:spcPts val="0"/>
              </a:spcAft>
              <a:buSzPts val="1200"/>
              <a:buChar char="○"/>
              <a:defRPr sz="1707"/>
            </a:lvl8pPr>
            <a:lvl9pPr marL="5852069" lvl="8" indent="-433487">
              <a:spcBef>
                <a:spcPts val="2276"/>
              </a:spcBef>
              <a:spcAft>
                <a:spcPts val="2276"/>
              </a:spcAft>
              <a:buSzPts val="1200"/>
              <a:buChar char="■"/>
              <a:defRPr sz="1707"/>
            </a:lvl9pPr>
          </a:lstStyle>
          <a:p>
            <a:endParaRPr/>
          </a:p>
        </p:txBody>
      </p:sp>
      <p:sp>
        <p:nvSpPr>
          <p:cNvPr id="23" name="Google Shape;23;p5"/>
          <p:cNvSpPr txBox="1">
            <a:spLocks noGrp="1"/>
          </p:cNvSpPr>
          <p:nvPr>
            <p:ph type="sldNum" idx="12"/>
          </p:nvPr>
        </p:nvSpPr>
        <p:spPr>
          <a:xfrm>
            <a:off x="12049718" y="6632131"/>
            <a:ext cx="780373" cy="559787"/>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73467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1.emf"/><Relationship Id="rId1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svg"/><Relationship Id="rId20" Type="http://schemas.openxmlformats.org/officeDocument/2006/relationships/image" Target="../media/image8.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tags" Target="../tags/tag2.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vmlDrawing" Target="../drawings/vmlDrawing1.v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0"/>
            </p:custDataLst>
            <p:extLst>
              <p:ext uri="{D42A27DB-BD31-4B8C-83A1-F6EECF244321}">
                <p14:modId xmlns:p14="http://schemas.microsoft.com/office/powerpoint/2010/main" val="2958728132"/>
              </p:ext>
            </p:extLst>
          </p:nvPr>
        </p:nvGraphicFramePr>
        <p:xfrm>
          <a:off x="2117" y="1589"/>
          <a:ext cx="2115" cy="1587"/>
        </p:xfrm>
        <a:graphic>
          <a:graphicData uri="http://schemas.openxmlformats.org/presentationml/2006/ole">
            <mc:AlternateContent xmlns:mc="http://schemas.openxmlformats.org/markup-compatibility/2006">
              <mc:Choice xmlns:v="urn:schemas-microsoft-com:vml" Requires="v">
                <p:oleObj spid="_x0000_s1069" name="think-cell Slide" r:id="rId12" imgW="270" imgH="270" progId="TCLayout.ActiveDocument.1">
                  <p:embed/>
                </p:oleObj>
              </mc:Choice>
              <mc:Fallback>
                <p:oleObj name="think-cell Slide" r:id="rId12" imgW="270" imgH="270" progId="TCLayout.ActiveDocument.1">
                  <p:embed/>
                  <p:pic>
                    <p:nvPicPr>
                      <p:cNvPr id="4" name="Object 3" hidden="1"/>
                      <p:cNvPicPr/>
                      <p:nvPr/>
                    </p:nvPicPr>
                    <p:blipFill>
                      <a:blip r:embed="rId13"/>
                      <a:stretch>
                        <a:fillRect/>
                      </a:stretch>
                    </p:blipFill>
                    <p:spPr>
                      <a:xfrm>
                        <a:off x="2117" y="1589"/>
                        <a:ext cx="2115"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82097C7-C17B-4180-84F8-A2955C72C9D0}"/>
              </a:ext>
            </a:extLst>
          </p:cNvPr>
          <p:cNvSpPr/>
          <p:nvPr userDrawn="1">
            <p:custDataLst>
              <p:tags r:id="rId11"/>
            </p:custDataLst>
          </p:nvPr>
        </p:nvSpPr>
        <p:spPr>
          <a:xfrm>
            <a:off x="0" y="0"/>
            <a:ext cx="211598"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6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340170" y="879664"/>
            <a:ext cx="12338601" cy="796736"/>
          </a:xfrm>
          <a:prstGeom prst="rect">
            <a:avLst/>
          </a:prstGeom>
        </p:spPr>
        <p:txBody>
          <a:bodyPr vert="horz" lIns="0" tIns="0" rIns="0" bIns="48774" rtlCol="0" anchor="b" anchorCtr="0">
            <a:noAutofit/>
          </a:bodyPr>
          <a:lstStyle/>
          <a:p>
            <a:r>
              <a:rPr lang="en-US"/>
              <a:t>Cliquez pour modifier le style du titre principal </a:t>
            </a:r>
            <a:endParaRPr lang="en-US" dirty="0"/>
          </a:p>
        </p:txBody>
      </p:sp>
      <p:sp>
        <p:nvSpPr>
          <p:cNvPr id="3" name="Text Placeholder 2"/>
          <p:cNvSpPr>
            <a:spLocks noGrp="1"/>
          </p:cNvSpPr>
          <p:nvPr>
            <p:ph type="body" idx="1"/>
          </p:nvPr>
        </p:nvSpPr>
        <p:spPr>
          <a:xfrm>
            <a:off x="339403" y="1960563"/>
            <a:ext cx="12338601" cy="4211637"/>
          </a:xfrm>
          <a:prstGeom prst="rect">
            <a:avLst/>
          </a:prstGeom>
        </p:spPr>
        <p:txBody>
          <a:bodyPr vert="horz" lIns="0" tIns="0" rIns="0" bIns="0" rtlCol="0">
            <a:noAutofit/>
          </a:bodyPr>
          <a:lstStyle/>
          <a:p>
            <a:pPr lvl="0"/>
            <a:r>
              <a:rPr lang="en-US" dirty="0"/>
              <a:t>Cliquer pour modifier les styles de texte maître</a:t>
            </a:r>
          </a:p>
          <a:p>
            <a:pPr lvl="1"/>
            <a:r>
              <a:rPr lang="en-US" dirty="0"/>
              <a:t>Deuxième niveau</a:t>
            </a:r>
          </a:p>
        </p:txBody>
      </p:sp>
      <p:sp>
        <p:nvSpPr>
          <p:cNvPr id="27" name="TextBox 26"/>
          <p:cNvSpPr txBox="1"/>
          <p:nvPr userDrawn="1"/>
        </p:nvSpPr>
        <p:spPr>
          <a:xfrm>
            <a:off x="11377613" y="7071956"/>
            <a:ext cx="1282650" cy="153888"/>
          </a:xfrm>
          <a:prstGeom prst="rect">
            <a:avLst/>
          </a:prstGeom>
          <a:noFill/>
        </p:spPr>
        <p:txBody>
          <a:bodyPr wrap="square" lIns="0" tIns="0" rIns="0" bIns="0" rtlCol="0" anchor="b" anchorCtr="0">
            <a:spAutoFit/>
          </a:bodyPr>
          <a:lstStyle/>
          <a:p>
            <a:pPr algn="r"/>
            <a:fld id="{2E9152CC-DD9B-47F6-8FF2-D87C763F937B}" type="slidenum">
              <a:rPr lang="en-US" sz="1000" b="1" smtClean="0">
                <a:solidFill>
                  <a:schemeClr val="bg2">
                    <a:lumMod val="50000"/>
                  </a:schemeClr>
                </a:solidFill>
              </a:rPr>
              <a:pPr algn="r"/>
              <a:t>‹#›</a:t>
            </a:fld>
            <a:endParaRPr lang="en-US" sz="1000" b="1" dirty="0">
              <a:solidFill>
                <a:schemeClr val="bg2">
                  <a:lumMod val="50000"/>
                </a:schemeClr>
              </a:solidFill>
            </a:endParaRPr>
          </a:p>
        </p:txBody>
      </p:sp>
      <p:cxnSp>
        <p:nvCxnSpPr>
          <p:cNvPr id="9" name="Straight Connector 8">
            <a:extLst>
              <a:ext uri="{FF2B5EF4-FFF2-40B4-BE49-F238E27FC236}">
                <a16:creationId xmlns:a16="http://schemas.microsoft.com/office/drawing/2014/main" id="{0E10EBE6-BF96-4BB4-96AA-3089B196701D}"/>
              </a:ext>
            </a:extLst>
          </p:cNvPr>
          <p:cNvCxnSpPr/>
          <p:nvPr userDrawn="1"/>
        </p:nvCxnSpPr>
        <p:spPr>
          <a:xfrm>
            <a:off x="335931" y="688273"/>
            <a:ext cx="12362498" cy="0"/>
          </a:xfrm>
          <a:prstGeom prst="line">
            <a:avLst/>
          </a:prstGeom>
          <a:ln>
            <a:solidFill>
              <a:schemeClr val="bg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46D1D9C-C628-424F-8135-0FB2CA693B5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0138" y="206833"/>
            <a:ext cx="1646063" cy="469433"/>
          </a:xfrm>
          <a:prstGeom prst="rect">
            <a:avLst/>
          </a:prstGeom>
        </p:spPr>
      </p:pic>
      <p:grpSp>
        <p:nvGrpSpPr>
          <p:cNvPr id="13" name="Group 12">
            <a:extLst>
              <a:ext uri="{FF2B5EF4-FFF2-40B4-BE49-F238E27FC236}">
                <a16:creationId xmlns:a16="http://schemas.microsoft.com/office/drawing/2014/main" id="{E56D2BD5-82F8-4365-ACF0-EAE267FDE52E}"/>
              </a:ext>
            </a:extLst>
          </p:cNvPr>
          <p:cNvGrpSpPr>
            <a:grpSpLocks noChangeAspect="1"/>
          </p:cNvGrpSpPr>
          <p:nvPr userDrawn="1"/>
        </p:nvGrpSpPr>
        <p:grpSpPr>
          <a:xfrm rot="18900000">
            <a:off x="12129004" y="158744"/>
            <a:ext cx="613930" cy="565611"/>
            <a:chOff x="17454" y="1303"/>
            <a:chExt cx="464234" cy="427420"/>
          </a:xfrm>
        </p:grpSpPr>
        <p:pic>
          <p:nvPicPr>
            <p:cNvPr id="14" name="Graphic 3">
              <a:extLst>
                <a:ext uri="{FF2B5EF4-FFF2-40B4-BE49-F238E27FC236}">
                  <a16:creationId xmlns:a16="http://schemas.microsoft.com/office/drawing/2014/main" id="{BCC324CE-B93B-43C1-B98D-AA20F4EA9F4D}"/>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rot="909593">
              <a:off x="208638" y="1303"/>
              <a:ext cx="273050" cy="236220"/>
            </a:xfrm>
            <a:prstGeom prst="rect">
              <a:avLst/>
            </a:prstGeom>
          </p:spPr>
        </p:pic>
        <p:pic>
          <p:nvPicPr>
            <p:cNvPr id="15" name="Graphic 4">
              <a:extLst>
                <a:ext uri="{FF2B5EF4-FFF2-40B4-BE49-F238E27FC236}">
                  <a16:creationId xmlns:a16="http://schemas.microsoft.com/office/drawing/2014/main" id="{89446A89-02B1-473D-B081-6CBC7C2666AE}"/>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rot="909593">
              <a:off x="17454" y="51747"/>
              <a:ext cx="273050" cy="236220"/>
            </a:xfrm>
            <a:prstGeom prst="rect">
              <a:avLst/>
            </a:prstGeom>
          </p:spPr>
        </p:pic>
        <p:pic>
          <p:nvPicPr>
            <p:cNvPr id="16" name="Graphic 11">
              <a:extLst>
                <a:ext uri="{FF2B5EF4-FFF2-40B4-BE49-F238E27FC236}">
                  <a16:creationId xmlns:a16="http://schemas.microsoft.com/office/drawing/2014/main" id="{30AE010B-F152-4A56-9AC2-4B70BA168437}"/>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rot="909593">
              <a:off x="156828" y="192503"/>
              <a:ext cx="273050" cy="236220"/>
            </a:xfrm>
            <a:prstGeom prst="rect">
              <a:avLst/>
            </a:prstGeom>
          </p:spPr>
        </p:pic>
      </p:grpSp>
    </p:spTree>
    <p:extLst>
      <p:ext uri="{BB962C8B-B14F-4D97-AF65-F5344CB8AC3E}">
        <p14:creationId xmlns:p14="http://schemas.microsoft.com/office/powerpoint/2010/main" val="3499714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2" r:id="rId5"/>
    <p:sldLayoutId id="2147483664" r:id="rId6"/>
    <p:sldLayoutId id="2147483669" r:id="rId7"/>
  </p:sldLayoutIdLst>
  <p:hf sldNum="0" hdr="0" ftr="0" dt="0"/>
  <p:txStyles>
    <p:titleStyle>
      <a:lvl1pPr algn="l" defTabSz="975482" rtl="0" eaLnBrk="1" latinLnBrk="0" hangingPunct="1">
        <a:spcBef>
          <a:spcPct val="0"/>
        </a:spcBef>
        <a:buNone/>
        <a:defRPr sz="2600" b="1" kern="1200">
          <a:solidFill>
            <a:schemeClr val="tx1"/>
          </a:solidFill>
          <a:latin typeface="Arial" panose="020B0604020202020204" pitchFamily="34" charset="0"/>
          <a:ea typeface="+mj-ea"/>
          <a:cs typeface="+mj-cs"/>
        </a:defRPr>
      </a:lvl1pPr>
    </p:titleStyle>
    <p:bodyStyle>
      <a:lvl1pPr marL="234950" indent="-234950" algn="l" defTabSz="975482" rtl="0" eaLnBrk="1" latinLnBrk="0" hangingPunct="1">
        <a:lnSpc>
          <a:spcPct val="114000"/>
        </a:lnSpc>
        <a:spcBef>
          <a:spcPts val="0"/>
        </a:spcBef>
        <a:buClr>
          <a:schemeClr val="tx1"/>
        </a:buClr>
        <a:buSzPct val="120000"/>
        <a:buFont typeface="Arial" panose="020B0604020202020204" pitchFamily="34" charset="0"/>
        <a:buChar char="•"/>
        <a:defRPr lang="en-US" sz="1600" b="0" kern="1200" dirty="0">
          <a:solidFill>
            <a:schemeClr val="bg2">
              <a:lumMod val="50000"/>
            </a:schemeClr>
          </a:solidFill>
          <a:latin typeface="Arial" panose="020B0604020202020204" pitchFamily="34" charset="0"/>
          <a:ea typeface="+mn-ea"/>
          <a:cs typeface="+mn-cs"/>
        </a:defRPr>
      </a:lvl1pPr>
      <a:lvl2pPr marL="457200" indent="-22225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2pPr>
      <a:lvl3pPr marL="914400" indent="-228600" algn="l" defTabSz="975482" rtl="0" eaLnBrk="1" latinLnBrk="0" hangingPunct="1">
        <a:lnSpc>
          <a:spcPct val="114000"/>
        </a:lnSpc>
        <a:spcBef>
          <a:spcPts val="0"/>
        </a:spcBef>
        <a:buClr>
          <a:schemeClr val="tx1"/>
        </a:buClr>
        <a:buSzPct val="120000"/>
        <a:buFont typeface="Arial" panose="020B0604020202020204" pitchFamily="34" charset="0"/>
        <a:buChar char="–"/>
        <a:defRPr sz="1600" kern="1200">
          <a:solidFill>
            <a:schemeClr val="bg2">
              <a:lumMod val="50000"/>
            </a:schemeClr>
          </a:solidFill>
          <a:latin typeface="Arial" panose="020B0604020202020204" pitchFamily="34" charset="0"/>
          <a:ea typeface="+mn-ea"/>
          <a:cs typeface="+mn-cs"/>
        </a:defRPr>
      </a:lvl3pPr>
      <a:lvl4pPr marL="1707093"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4pPr>
      <a:lvl5pPr marL="2194834" indent="-243870" algn="l" defTabSz="975482" rtl="0" eaLnBrk="1" latinLnBrk="0" hangingPunct="1">
        <a:spcBef>
          <a:spcPct val="20000"/>
        </a:spcBef>
        <a:buFont typeface="Arial" panose="020B0604020202020204" pitchFamily="34" charset="0"/>
        <a:buChar char="»"/>
        <a:defRPr sz="1700" kern="1200">
          <a:solidFill>
            <a:schemeClr val="bg2">
              <a:lumMod val="50000"/>
            </a:schemeClr>
          </a:solidFill>
          <a:latin typeface="Arial" panose="020B0604020202020204" pitchFamily="34" charset="0"/>
          <a:ea typeface="+mn-ea"/>
          <a:cs typeface="+mn-cs"/>
        </a:defRPr>
      </a:lvl5pPr>
      <a:lvl6pPr marL="2682575"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70316"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58057"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45798" indent="-243870" algn="l" defTabSz="97548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975482" rtl="0" eaLnBrk="1" latinLnBrk="0" hangingPunct="1">
        <a:defRPr sz="1900" kern="1200">
          <a:solidFill>
            <a:schemeClr val="tx1"/>
          </a:solidFill>
          <a:latin typeface="+mn-lt"/>
          <a:ea typeface="+mn-ea"/>
          <a:cs typeface="+mn-cs"/>
        </a:defRPr>
      </a:lvl1pPr>
      <a:lvl2pPr marL="487741" algn="l" defTabSz="975482" rtl="0" eaLnBrk="1" latinLnBrk="0" hangingPunct="1">
        <a:defRPr sz="1900" kern="1200">
          <a:solidFill>
            <a:schemeClr val="tx1"/>
          </a:solidFill>
          <a:latin typeface="+mn-lt"/>
          <a:ea typeface="+mn-ea"/>
          <a:cs typeface="+mn-cs"/>
        </a:defRPr>
      </a:lvl2pPr>
      <a:lvl3pPr marL="975482" algn="l" defTabSz="975482" rtl="0" eaLnBrk="1" latinLnBrk="0" hangingPunct="1">
        <a:defRPr sz="1900" kern="1200">
          <a:solidFill>
            <a:schemeClr val="tx1"/>
          </a:solidFill>
          <a:latin typeface="+mn-lt"/>
          <a:ea typeface="+mn-ea"/>
          <a:cs typeface="+mn-cs"/>
        </a:defRPr>
      </a:lvl3pPr>
      <a:lvl4pPr marL="1463223" algn="l" defTabSz="975482" rtl="0" eaLnBrk="1" latinLnBrk="0" hangingPunct="1">
        <a:defRPr sz="1900" kern="1200">
          <a:solidFill>
            <a:schemeClr val="tx1"/>
          </a:solidFill>
          <a:latin typeface="+mn-lt"/>
          <a:ea typeface="+mn-ea"/>
          <a:cs typeface="+mn-cs"/>
        </a:defRPr>
      </a:lvl4pPr>
      <a:lvl5pPr marL="1950964" algn="l" defTabSz="975482" rtl="0" eaLnBrk="1" latinLnBrk="0" hangingPunct="1">
        <a:defRPr sz="1900" kern="1200">
          <a:solidFill>
            <a:schemeClr val="tx1"/>
          </a:solidFill>
          <a:latin typeface="+mn-lt"/>
          <a:ea typeface="+mn-ea"/>
          <a:cs typeface="+mn-cs"/>
        </a:defRPr>
      </a:lvl5pPr>
      <a:lvl6pPr marL="2438705" algn="l" defTabSz="975482" rtl="0" eaLnBrk="1" latinLnBrk="0" hangingPunct="1">
        <a:defRPr sz="1900" kern="1200">
          <a:solidFill>
            <a:schemeClr val="tx1"/>
          </a:solidFill>
          <a:latin typeface="+mn-lt"/>
          <a:ea typeface="+mn-ea"/>
          <a:cs typeface="+mn-cs"/>
        </a:defRPr>
      </a:lvl6pPr>
      <a:lvl7pPr marL="2926446" algn="l" defTabSz="975482" rtl="0" eaLnBrk="1" latinLnBrk="0" hangingPunct="1">
        <a:defRPr sz="1900" kern="1200">
          <a:solidFill>
            <a:schemeClr val="tx1"/>
          </a:solidFill>
          <a:latin typeface="+mn-lt"/>
          <a:ea typeface="+mn-ea"/>
          <a:cs typeface="+mn-cs"/>
        </a:defRPr>
      </a:lvl7pPr>
      <a:lvl8pPr marL="3414187" algn="l" defTabSz="975482" rtl="0" eaLnBrk="1" latinLnBrk="0" hangingPunct="1">
        <a:defRPr sz="1900" kern="1200">
          <a:solidFill>
            <a:schemeClr val="tx1"/>
          </a:solidFill>
          <a:latin typeface="+mn-lt"/>
          <a:ea typeface="+mn-ea"/>
          <a:cs typeface="+mn-cs"/>
        </a:defRPr>
      </a:lvl8pPr>
      <a:lvl9pPr marL="3901928" algn="l" defTabSz="975482" rtl="0" eaLnBrk="1" latinLnBrk="0" hangingPunct="1">
        <a:defRPr sz="19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 userDrawn="1">
          <p15:clr>
            <a:srgbClr val="F26B43"/>
          </p15:clr>
        </p15:guide>
        <p15:guide id="2" pos="7999" userDrawn="1">
          <p15:clr>
            <a:srgbClr val="F26B43"/>
          </p15:clr>
        </p15:guide>
        <p15:guide id="6" orient="horz" pos="96" userDrawn="1">
          <p15:clr>
            <a:srgbClr val="F26B43"/>
          </p15:clr>
        </p15:guide>
        <p15:guide id="7" orient="horz" pos="1056" userDrawn="1">
          <p15:clr>
            <a:srgbClr val="F26B43"/>
          </p15:clr>
        </p15:guide>
        <p15:guide id="8" orient="horz" pos="1248" userDrawn="1">
          <p15:clr>
            <a:srgbClr val="F26B43"/>
          </p15:clr>
        </p15:guide>
        <p15:guide id="9" pos="193" userDrawn="1">
          <p15:clr>
            <a:srgbClr val="F26B43"/>
          </p15:clr>
        </p15:guide>
        <p15:guide id="10" pos="7615" userDrawn="1">
          <p15:clr>
            <a:srgbClr val="F26B43"/>
          </p15:clr>
        </p15:guide>
        <p15:guide id="12" orient="horz" pos="3964" userDrawn="1">
          <p15:clr>
            <a:srgbClr val="F26B43"/>
          </p15:clr>
        </p15:guide>
        <p15:guide id="14" orient="horz" pos="3888" userDrawn="1">
          <p15:clr>
            <a:srgbClr val="F26B43"/>
          </p15:clr>
        </p15:guide>
        <p15:guide id="15" orient="horz" pos="1584" userDrawn="1">
          <p15:clr>
            <a:srgbClr val="F26B43"/>
          </p15:clr>
        </p15:guide>
        <p15:guide id="16" pos="3712" userDrawn="1">
          <p15:clr>
            <a:srgbClr val="F26B43"/>
          </p15:clr>
        </p15:guide>
        <p15:guide id="17" pos="4480" userDrawn="1">
          <p15:clr>
            <a:srgbClr val="F26B43"/>
          </p15:clr>
        </p15:guide>
        <p15:guide id="18" orient="horz" pos="4608" userDrawn="1">
          <p15:clr>
            <a:srgbClr val="F26B43"/>
          </p15:clr>
        </p15:guide>
        <p15:guide id="19" orient="horz" pos="4356" userDrawn="1">
          <p15:clr>
            <a:srgbClr val="F26B43"/>
          </p15:clr>
        </p15:guide>
        <p15:guide id="20" orient="horz" pos="528" userDrawn="1">
          <p15:clr>
            <a:srgbClr val="F26B43"/>
          </p15:clr>
        </p15:guide>
        <p15:guide id="21" orient="horz" pos="41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mailto:dos-dhmosh-hiv@un.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dos-dhmosh-hiv@un.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dos-dhmosh-hiv@un.org" TargetMode="External"/><Relationship Id="rId2" Type="http://schemas.openxmlformats.org/officeDocument/2006/relationships/hyperlink" Target="https://hr.un.org/page/hiv-pep-kit-management"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GFN_Zwi9vJk" TargetMode="External"/><Relationship Id="rId2" Type="http://schemas.openxmlformats.org/officeDocument/2006/relationships/hyperlink" Target="https://hr.un.org/page/hiv-pep-kit-management" TargetMode="Externa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9795-74A5-4676-8822-8FE756CC50EC}"/>
              </a:ext>
            </a:extLst>
          </p:cNvPr>
          <p:cNvSpPr>
            <a:spLocks noGrp="1"/>
          </p:cNvSpPr>
          <p:nvPr>
            <p:ph type="title"/>
          </p:nvPr>
        </p:nvSpPr>
        <p:spPr>
          <a:xfrm>
            <a:off x="406400" y="1066800"/>
            <a:ext cx="5753173" cy="5660636"/>
          </a:xfrm>
        </p:spPr>
        <p:txBody>
          <a:bodyPr/>
          <a:lstStyle/>
          <a:p>
            <a:r>
              <a:rPr lang="en-US" dirty="0"/>
              <a:t>KIT PEP</a:t>
            </a:r>
            <a:br>
              <a:rPr lang="en-US" dirty="0"/>
            </a:br>
            <a:r>
              <a:rPr lang="en-US" sz="5400" dirty="0"/>
              <a:t>Formation </a:t>
            </a:r>
            <a:r>
              <a:rPr lang="en-US" sz="5400" dirty="0" err="1"/>
              <a:t>obligatoire</a:t>
            </a:r>
            <a:r>
              <a:rPr lang="en-US" sz="5400" dirty="0"/>
              <a:t> </a:t>
            </a:r>
            <a:r>
              <a:rPr lang="en-US" sz="5400" dirty="0" err="1"/>
              <a:t>destinée</a:t>
            </a:r>
            <a:r>
              <a:rPr lang="en-US" sz="5400" dirty="0"/>
              <a:t> aux   </a:t>
            </a:r>
            <a:r>
              <a:rPr lang="en-US" sz="5400" dirty="0" err="1"/>
              <a:t>conservateurs</a:t>
            </a:r>
            <a:r>
              <a:rPr lang="en-US" sz="5400" dirty="0"/>
              <a:t> de Kit </a:t>
            </a:r>
          </a:p>
        </p:txBody>
      </p:sp>
      <p:pic>
        <p:nvPicPr>
          <p:cNvPr id="6" name="Picture 5" descr="A picture containing text, clipart&#10;&#10;Description automatically generated">
            <a:extLst>
              <a:ext uri="{FF2B5EF4-FFF2-40B4-BE49-F238E27FC236}">
                <a16:creationId xmlns:a16="http://schemas.microsoft.com/office/drawing/2014/main" id="{06974B75-8AAE-474B-9C22-2154EAE5F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00" y="869079"/>
            <a:ext cx="5359400" cy="5577041"/>
          </a:xfrm>
          <a:prstGeom prst="rect">
            <a:avLst/>
          </a:prstGeom>
        </p:spPr>
      </p:pic>
    </p:spTree>
    <p:extLst>
      <p:ext uri="{BB962C8B-B14F-4D97-AF65-F5344CB8AC3E}">
        <p14:creationId xmlns:p14="http://schemas.microsoft.com/office/powerpoint/2010/main" val="100073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Deux formulaires à remplir</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19414" y="956852"/>
            <a:ext cx="7121813" cy="5538285"/>
          </a:xfrm>
        </p:spPr>
        <p:txBody>
          <a:bodyPr/>
          <a:lstStyle/>
          <a:p>
            <a:pPr indent="0">
              <a:lnSpc>
                <a:spcPct val="100000"/>
              </a:lnSpc>
              <a:buNone/>
            </a:pPr>
            <a:r>
              <a:rPr lang="fr-FR" sz="2844" b="1" dirty="0"/>
              <a:t>Formulaire de rapport du conservateur de Kit et du patient </a:t>
            </a:r>
            <a:endParaRPr lang="en-US" sz="2844" b="1" dirty="0"/>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endParaRPr lang="en-US"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6126409" y="949580"/>
            <a:ext cx="6647760" cy="4867840"/>
          </a:xfrm>
        </p:spPr>
        <p:txBody>
          <a:bodyPr/>
          <a:lstStyle/>
          <a:p>
            <a:pPr>
              <a:buFont typeface="Wingdings" panose="05000000000000000000" pitchFamily="2" charset="2"/>
              <a:buChar char="§"/>
            </a:pPr>
            <a:r>
              <a:rPr lang="en-US" sz="2844" b="1" dirty="0"/>
              <a:t>Formulaire </a:t>
            </a:r>
            <a:r>
              <a:rPr lang="en-US" sz="2844" b="1" dirty="0" err="1"/>
              <a:t>d'évaluation</a:t>
            </a:r>
            <a:r>
              <a:rPr lang="en-US" sz="2844" b="1" dirty="0"/>
              <a:t> pour les </a:t>
            </a:r>
            <a:r>
              <a:rPr lang="en-US" sz="2844" b="1" dirty="0" err="1"/>
              <a:t>médecins</a:t>
            </a:r>
            <a:endParaRPr lang="en-US" sz="2844" b="1" dirty="0"/>
          </a:p>
          <a:p>
            <a:pPr>
              <a:buFont typeface="Wingdings" panose="05000000000000000000" pitchFamily="2" charset="2"/>
              <a:buChar char="§"/>
            </a:pPr>
            <a:endParaRPr lang="en-US" sz="2844" dirty="0"/>
          </a:p>
          <a:p>
            <a:pPr marL="198681" indent="0">
              <a:buNone/>
            </a:pPr>
            <a:endParaRPr lang="en-US" sz="3200" dirty="0"/>
          </a:p>
        </p:txBody>
      </p:sp>
      <p:pic>
        <p:nvPicPr>
          <p:cNvPr id="7" name="Picture 6" descr="Table&#10;&#10;Description automatically generated">
            <a:extLst>
              <a:ext uri="{FF2B5EF4-FFF2-40B4-BE49-F238E27FC236}">
                <a16:creationId xmlns:a16="http://schemas.microsoft.com/office/drawing/2014/main" id="{7C214973-68FA-434A-85E2-98ED99650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462" y="2006209"/>
            <a:ext cx="4519414" cy="5084846"/>
          </a:xfrm>
          <a:prstGeom prst="rect">
            <a:avLst/>
          </a:prstGeom>
        </p:spPr>
      </p:pic>
      <p:pic>
        <p:nvPicPr>
          <p:cNvPr id="10" name="Picture 9" descr="Table&#10;&#10;Description automatically generated">
            <a:extLst>
              <a:ext uri="{FF2B5EF4-FFF2-40B4-BE49-F238E27FC236}">
                <a16:creationId xmlns:a16="http://schemas.microsoft.com/office/drawing/2014/main" id="{468116C7-8E45-784F-96B7-EFE04045FD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150" y="2006208"/>
            <a:ext cx="4519415" cy="5084846"/>
          </a:xfrm>
          <a:prstGeom prst="rect">
            <a:avLst/>
          </a:prstGeom>
        </p:spPr>
      </p:pic>
    </p:spTree>
    <p:extLst>
      <p:ext uri="{BB962C8B-B14F-4D97-AF65-F5344CB8AC3E}">
        <p14:creationId xmlns:p14="http://schemas.microsoft.com/office/powerpoint/2010/main" val="723772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2997200" y="-39006"/>
            <a:ext cx="7696200" cy="1169021"/>
          </a:xfrm>
        </p:spPr>
        <p:txBody>
          <a:bodyPr/>
          <a:lstStyle/>
          <a:p>
            <a:pPr algn="ctr"/>
            <a:r>
              <a:rPr lang="fr-FR" sz="3600" dirty="0"/>
              <a:t>Formulaire de rapport du conservateur de Kit et du patient </a:t>
            </a:r>
            <a:br>
              <a:rPr lang="fr-FR" sz="3600" dirty="0"/>
            </a:br>
            <a:endParaRPr lang="en-US" sz="3600" dirty="0"/>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584200" y="1371600"/>
            <a:ext cx="8341014" cy="5459563"/>
          </a:xfrm>
        </p:spPr>
        <p:txBody>
          <a:bodyPr/>
          <a:lstStyle/>
          <a:p>
            <a:pPr marL="1300460" indent="-650230">
              <a:lnSpc>
                <a:spcPct val="100000"/>
              </a:lnSpc>
              <a:buFont typeface="Wingdings" panose="05000000000000000000" pitchFamily="2" charset="2"/>
              <a:buChar char="§"/>
            </a:pPr>
            <a:r>
              <a:rPr lang="en-US" sz="2844" dirty="0"/>
              <a:t>Le patient doit remplir la "</a:t>
            </a:r>
            <a:r>
              <a:rPr lang="en-US" sz="2844" b="1" dirty="0"/>
              <a:t>partie A</a:t>
            </a:r>
            <a:r>
              <a:rPr lang="en-US" sz="2844" dirty="0"/>
              <a:t>" du formulaire et le retourner au </a:t>
            </a:r>
            <a:r>
              <a:rPr lang="en-US" sz="2844" dirty="0" err="1"/>
              <a:t>conservateur</a:t>
            </a:r>
            <a:r>
              <a:rPr lang="en-US" sz="2844" dirty="0"/>
              <a:t> de Kit avant que le kit PEP ne soit remis.</a:t>
            </a:r>
          </a:p>
          <a:p>
            <a:pPr indent="0">
              <a:lnSpc>
                <a:spcPct val="100000"/>
              </a:lnSpc>
              <a:buNone/>
            </a:pPr>
            <a:endParaRPr lang="en-US" sz="2844" dirty="0"/>
          </a:p>
          <a:p>
            <a:pPr marL="1300460" indent="-650230">
              <a:lnSpc>
                <a:spcPct val="100000"/>
              </a:lnSpc>
              <a:buFont typeface="Wingdings" panose="05000000000000000000" pitchFamily="2" charset="2"/>
              <a:buChar char="§"/>
            </a:pPr>
            <a:r>
              <a:rPr lang="en-US" sz="2840" dirty="0"/>
              <a:t>Le </a:t>
            </a:r>
            <a:r>
              <a:rPr lang="en-US" sz="2840" dirty="0" err="1"/>
              <a:t>conservateur</a:t>
            </a:r>
            <a:r>
              <a:rPr lang="en-US" sz="2840" dirty="0"/>
              <a:t> de Kit doit remplir la "</a:t>
            </a:r>
            <a:r>
              <a:rPr lang="en-US" sz="2840" b="1" dirty="0"/>
              <a:t>partie B</a:t>
            </a:r>
            <a:r>
              <a:rPr lang="en-US" sz="2840" dirty="0"/>
              <a:t>" du formulaire avant de soumettre le formulaire complet à la DHMOSH à l'adresse </a:t>
            </a:r>
            <a:r>
              <a:rPr lang="en-US" sz="2840" dirty="0">
                <a:hlinkClick r:id="rId3"/>
              </a:rPr>
              <a:t>dos-dhmosh-hiv@un.org </a:t>
            </a:r>
            <a:r>
              <a:rPr lang="en-US" sz="2800" dirty="0"/>
              <a:t>.</a:t>
            </a:r>
          </a:p>
          <a:p>
            <a:pPr marL="1300460" indent="-650230">
              <a:lnSpc>
                <a:spcPct val="100000"/>
              </a:lnSpc>
              <a:buFont typeface="Wingdings" panose="05000000000000000000" pitchFamily="2" charset="2"/>
              <a:buChar char="§"/>
            </a:pPr>
            <a:endParaRPr lang="en-US" sz="2800" dirty="0"/>
          </a:p>
          <a:p>
            <a:pPr marL="1300460" indent="-650230">
              <a:lnSpc>
                <a:spcPct val="100000"/>
              </a:lnSpc>
              <a:buFont typeface="Wingdings" panose="05000000000000000000" pitchFamily="2" charset="2"/>
              <a:buChar char="§"/>
            </a:pPr>
            <a:r>
              <a:rPr lang="en-US" sz="2800" dirty="0"/>
              <a:t>Toutes les sections du formulaire doivent être remplies par le patient et le </a:t>
            </a:r>
            <a:r>
              <a:rPr lang="en-US" sz="2800" dirty="0" err="1"/>
              <a:t>conservateur</a:t>
            </a:r>
            <a:r>
              <a:rPr lang="en-US" sz="2800" dirty="0"/>
              <a:t> de Kit. </a:t>
            </a:r>
          </a:p>
          <a:p>
            <a:pPr marL="1300460" indent="-650230">
              <a:lnSpc>
                <a:spcPct val="100000"/>
              </a:lnSpc>
              <a:buFont typeface="Wingdings" panose="05000000000000000000" pitchFamily="2" charset="2"/>
              <a:buChar char="§"/>
            </a:pPr>
            <a:endParaRPr lang="en-US" dirty="0"/>
          </a:p>
        </p:txBody>
      </p:sp>
      <p:pic>
        <p:nvPicPr>
          <p:cNvPr id="6" name="Picture 5" descr="Table&#10;&#10;Description automatically generated">
            <a:extLst>
              <a:ext uri="{FF2B5EF4-FFF2-40B4-BE49-F238E27FC236}">
                <a16:creationId xmlns:a16="http://schemas.microsoft.com/office/drawing/2014/main" id="{B493E649-B757-1048-A0C7-78EDB1EE2D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5400" y="1219199"/>
            <a:ext cx="4783667" cy="5892277"/>
          </a:xfrm>
          <a:prstGeom prst="rect">
            <a:avLst/>
          </a:prstGeom>
        </p:spPr>
      </p:pic>
    </p:spTree>
    <p:extLst>
      <p:ext uri="{BB962C8B-B14F-4D97-AF65-F5344CB8AC3E}">
        <p14:creationId xmlns:p14="http://schemas.microsoft.com/office/powerpoint/2010/main" val="759374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2006600" y="0"/>
            <a:ext cx="9677400" cy="814507"/>
          </a:xfrm>
        </p:spPr>
        <p:txBody>
          <a:bodyPr/>
          <a:lstStyle/>
          <a:p>
            <a:pPr algn="ctr"/>
            <a:r>
              <a:rPr lang="en-US" sz="3600" dirty="0"/>
              <a:t>Formulaire </a:t>
            </a:r>
            <a:r>
              <a:rPr lang="en-US" sz="3600" dirty="0" err="1"/>
              <a:t>d'évaluation</a:t>
            </a:r>
            <a:r>
              <a:rPr lang="en-US" sz="3600" dirty="0"/>
              <a:t> pour les </a:t>
            </a:r>
            <a:r>
              <a:rPr lang="en-US" sz="3600" dirty="0" err="1"/>
              <a:t>médecins</a:t>
            </a:r>
            <a:endParaRPr lang="en-US" sz="3600" dirty="0"/>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203200" y="956851"/>
            <a:ext cx="7315200" cy="5443949"/>
          </a:xfrm>
        </p:spPr>
        <p:txBody>
          <a:bodyPr/>
          <a:lstStyle/>
          <a:p>
            <a:pPr indent="0">
              <a:lnSpc>
                <a:spcPct val="100000"/>
              </a:lnSpc>
              <a:buNone/>
            </a:pPr>
            <a:r>
              <a:rPr lang="en-US" sz="2800" dirty="0">
                <a:solidFill>
                  <a:schemeClr val="bg2">
                    <a:lumMod val="75000"/>
                  </a:schemeClr>
                </a:solidFill>
              </a:rPr>
              <a:t>Il est </a:t>
            </a:r>
            <a:r>
              <a:rPr lang="en-US" sz="2800" b="1" dirty="0">
                <a:solidFill>
                  <a:srgbClr val="FF0000"/>
                </a:solidFill>
              </a:rPr>
              <a:t>OBLIGATOIRE que le </a:t>
            </a:r>
            <a:r>
              <a:rPr lang="en-US" sz="2800" dirty="0">
                <a:solidFill>
                  <a:schemeClr val="bg2">
                    <a:lumMod val="75000"/>
                  </a:schemeClr>
                </a:solidFill>
              </a:rPr>
              <a:t>médecin traitant fasse ce qui suit, chaque fois qu'un kit PEP VIH est administré :</a:t>
            </a:r>
          </a:p>
          <a:p>
            <a:pPr indent="0">
              <a:lnSpc>
                <a:spcPct val="100000"/>
              </a:lnSpc>
              <a:buNone/>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Fournir toutes les informations requises au client avant l'administration de la PEP VIH</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t>Lorsque le </a:t>
            </a:r>
            <a:r>
              <a:rPr lang="en-US" sz="2800" dirty="0" err="1"/>
              <a:t>conservateur</a:t>
            </a:r>
            <a:r>
              <a:rPr lang="en-US" sz="2800" dirty="0"/>
              <a:t> du Kit </a:t>
            </a:r>
            <a:r>
              <a:rPr lang="en-US" sz="2800" dirty="0" err="1"/>
              <a:t>est</a:t>
            </a:r>
            <a:r>
              <a:rPr lang="en-US" sz="2800" dirty="0"/>
              <a:t> un prestataire de soins de santé, le formulaire </a:t>
            </a:r>
            <a:r>
              <a:rPr lang="en-US" sz="2800" dirty="0" err="1"/>
              <a:t>d'évaluation</a:t>
            </a:r>
            <a:r>
              <a:rPr lang="en-US" sz="2800" dirty="0"/>
              <a:t> pour les </a:t>
            </a:r>
            <a:r>
              <a:rPr lang="en-US" sz="2800" dirty="0" err="1"/>
              <a:t>médecins</a:t>
            </a:r>
            <a:r>
              <a:rPr lang="en-US" sz="2800" dirty="0"/>
              <a:t> doit être rempli en plus du formulaire de rapport du </a:t>
            </a:r>
            <a:r>
              <a:rPr lang="en-US" sz="2800" dirty="0" err="1"/>
              <a:t>conservateur</a:t>
            </a:r>
            <a:r>
              <a:rPr lang="en-US" sz="2800" dirty="0"/>
              <a:t> du Kit. </a:t>
            </a:r>
          </a:p>
          <a:p>
            <a:pPr marL="1300460" indent="-650230">
              <a:lnSpc>
                <a:spcPct val="100000"/>
              </a:lnSpc>
              <a:buFont typeface="Wingdings" panose="05000000000000000000" pitchFamily="2" charset="2"/>
              <a:buChar char="§"/>
            </a:pPr>
            <a:endParaRPr lang="en-US" sz="2800" dirty="0"/>
          </a:p>
          <a:p>
            <a:pPr marL="1300460" indent="-650230">
              <a:lnSpc>
                <a:spcPct val="100000"/>
              </a:lnSpc>
              <a:buFont typeface="Wingdings" panose="05000000000000000000" pitchFamily="2" charset="2"/>
              <a:buChar char="§"/>
            </a:pPr>
            <a:endParaRPr lang="en-US"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8102600" y="1074613"/>
            <a:ext cx="4038600" cy="4411787"/>
          </a:xfrm>
        </p:spPr>
        <p:txBody>
          <a:bodyPr/>
          <a:lstStyle/>
          <a:p>
            <a:pPr>
              <a:buFont typeface="Wingdings" panose="05000000000000000000" pitchFamily="2" charset="2"/>
              <a:buChar char="§"/>
            </a:pPr>
            <a:r>
              <a:rPr lang="en-US" sz="2844" b="1" dirty="0">
                <a:solidFill>
                  <a:schemeClr val="accent2"/>
                </a:solidFill>
              </a:rPr>
              <a:t>xx </a:t>
            </a:r>
            <a:endParaRPr lang="en-US" sz="2844" dirty="0"/>
          </a:p>
        </p:txBody>
      </p:sp>
      <p:pic>
        <p:nvPicPr>
          <p:cNvPr id="7" name="Picture 6" descr="Table&#10;&#10;Description automatically generated">
            <a:extLst>
              <a:ext uri="{FF2B5EF4-FFF2-40B4-BE49-F238E27FC236}">
                <a16:creationId xmlns:a16="http://schemas.microsoft.com/office/drawing/2014/main" id="{D9AA4DAB-896E-5E4B-9F72-945FACF38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400" y="934273"/>
            <a:ext cx="5099901" cy="6152327"/>
          </a:xfrm>
          <a:prstGeom prst="rect">
            <a:avLst/>
          </a:prstGeom>
        </p:spPr>
      </p:pic>
    </p:spTree>
    <p:extLst>
      <p:ext uri="{BB962C8B-B14F-4D97-AF65-F5344CB8AC3E}">
        <p14:creationId xmlns:p14="http://schemas.microsoft.com/office/powerpoint/2010/main" val="2831246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603C-FDE3-43AD-94B6-65F9779149C5}"/>
              </a:ext>
            </a:extLst>
          </p:cNvPr>
          <p:cNvSpPr>
            <a:spLocks noGrp="1"/>
          </p:cNvSpPr>
          <p:nvPr>
            <p:ph type="title"/>
          </p:nvPr>
        </p:nvSpPr>
        <p:spPr>
          <a:xfrm>
            <a:off x="306817" y="2529054"/>
            <a:ext cx="11454001" cy="615553"/>
          </a:xfrm>
        </p:spPr>
        <p:txBody>
          <a:bodyPr/>
          <a:lstStyle/>
          <a:p>
            <a:r>
              <a:rPr lang="en-US" sz="4000" dirty="0"/>
              <a:t>Pourquoi l'ONU fournit-elle une PPE-VIH ?</a:t>
            </a:r>
          </a:p>
        </p:txBody>
      </p:sp>
    </p:spTree>
    <p:extLst>
      <p:ext uri="{BB962C8B-B14F-4D97-AF65-F5344CB8AC3E}">
        <p14:creationId xmlns:p14="http://schemas.microsoft.com/office/powerpoint/2010/main" val="745310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        </a:t>
            </a:r>
            <a:r>
              <a:rPr lang="en-US" sz="4000" dirty="0" err="1"/>
              <a:t>Pourquoi</a:t>
            </a:r>
            <a:r>
              <a:rPr lang="en-US" sz="4000" dirty="0"/>
              <a:t> l'ONU fournit-elle une PPE-VIH ?</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292726" y="1295400"/>
            <a:ext cx="6781800" cy="5459563"/>
          </a:xfrm>
        </p:spPr>
        <p:txBody>
          <a:bodyPr/>
          <a:lstStyle/>
          <a:p>
            <a:pPr marL="1300460" indent="-650230">
              <a:lnSpc>
                <a:spcPct val="100000"/>
              </a:lnSpc>
              <a:buFont typeface="Wingdings" panose="05000000000000000000" pitchFamily="2" charset="2"/>
              <a:buChar char="§"/>
            </a:pPr>
            <a:r>
              <a:rPr lang="fr-FR" sz="2844" dirty="0"/>
              <a:t>Toutes les régions n'ont pas accès à la PPE VIH auprès des prestataires de santé locaux</a:t>
            </a:r>
            <a:endParaRPr lang="en-US" sz="2844" dirty="0"/>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L'ONU le met donc à disposition en tant qu'employeur responsable</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fr-FR" sz="2844" dirty="0"/>
              <a:t>Le suivi doit encore être assuré par un médecin de l'ONU ou </a:t>
            </a:r>
            <a:r>
              <a:rPr lang="en-US" sz="2844" dirty="0"/>
              <a:t>le personnel de </a:t>
            </a:r>
            <a:r>
              <a:rPr lang="en-US" sz="2844" dirty="0" err="1"/>
              <a:t>l’ONU</a:t>
            </a:r>
            <a:r>
              <a:rPr lang="en-US" sz="2844" dirty="0"/>
              <a:t>.  </a:t>
            </a:r>
            <a:endParaRPr lang="en-US" dirty="0"/>
          </a:p>
        </p:txBody>
      </p:sp>
      <p:pic>
        <p:nvPicPr>
          <p:cNvPr id="5" name="Picture 4">
            <a:extLst>
              <a:ext uri="{FF2B5EF4-FFF2-40B4-BE49-F238E27FC236}">
                <a16:creationId xmlns:a16="http://schemas.microsoft.com/office/drawing/2014/main" id="{CD822ED2-88F3-4B62-A7A0-7E4C016EB82E}"/>
              </a:ext>
            </a:extLst>
          </p:cNvPr>
          <p:cNvPicPr>
            <a:picLocks noChangeAspect="1"/>
          </p:cNvPicPr>
          <p:nvPr/>
        </p:nvPicPr>
        <p:blipFill>
          <a:blip r:embed="rId3"/>
          <a:stretch>
            <a:fillRect/>
          </a:stretch>
        </p:blipFill>
        <p:spPr>
          <a:xfrm>
            <a:off x="6807200" y="1633156"/>
            <a:ext cx="5943600" cy="4048888"/>
          </a:xfrm>
          <a:prstGeom prst="rect">
            <a:avLst/>
          </a:prstGeom>
        </p:spPr>
      </p:pic>
    </p:spTree>
    <p:extLst>
      <p:ext uri="{BB962C8B-B14F-4D97-AF65-F5344CB8AC3E}">
        <p14:creationId xmlns:p14="http://schemas.microsoft.com/office/powerpoint/2010/main" val="3559284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Qui est éligible à la PPE-VIH ?</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591238" y="1600200"/>
            <a:ext cx="6901761" cy="5459563"/>
          </a:xfrm>
        </p:spPr>
        <p:txBody>
          <a:bodyPr/>
          <a:lstStyle/>
          <a:p>
            <a:r>
              <a:rPr lang="fr-FR" sz="2800" dirty="0"/>
              <a:t>Les kits PEP VIH des Nations unies sont disponibles pour tout le personnel couvert par </a:t>
            </a:r>
            <a:r>
              <a:rPr lang="fr-FR" sz="2800" b="1" dirty="0"/>
              <a:t>le système de gestion de la sécurité des Nations unies dans le pays </a:t>
            </a:r>
            <a:r>
              <a:rPr lang="fr-FR" sz="2800" dirty="0"/>
              <a:t>et leurs dépendants éligibles, qui peuvent avoir été accidentellement exposés au VIH, indépendamment au mode d'exposition </a:t>
            </a:r>
          </a:p>
          <a:p>
            <a:pPr marL="198681" indent="0">
              <a:buNone/>
            </a:pPr>
            <a:endParaRPr lang="en-US" sz="2800" dirty="0"/>
          </a:p>
          <a:p>
            <a:pPr marL="1300460" indent="-650230">
              <a:lnSpc>
                <a:spcPct val="100000"/>
              </a:lnSpc>
              <a:buFont typeface="Wingdings" panose="05000000000000000000" pitchFamily="2" charset="2"/>
              <a:buChar char="§"/>
            </a:pPr>
            <a:endParaRPr lang="en-US" sz="2844"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6103040" y="1228159"/>
            <a:ext cx="6901760" cy="4858881"/>
          </a:xfrm>
        </p:spPr>
        <p:txBody>
          <a:bodyPr/>
          <a:lstStyle/>
          <a:p>
            <a:pPr marL="198681" indent="0">
              <a:buNone/>
            </a:pPr>
            <a:endParaRPr lang="en-US" sz="2844" dirty="0"/>
          </a:p>
          <a:p>
            <a:pPr>
              <a:buFont typeface="Wingdings" panose="05000000000000000000" pitchFamily="2" charset="2"/>
              <a:buChar char="§"/>
            </a:pPr>
            <a:endParaRPr lang="en-US" sz="2844" dirty="0"/>
          </a:p>
        </p:txBody>
      </p:sp>
      <p:pic>
        <p:nvPicPr>
          <p:cNvPr id="6" name="Picture 5" descr="A picture containing indoor&#10;&#10;Description automatically generated">
            <a:extLst>
              <a:ext uri="{FF2B5EF4-FFF2-40B4-BE49-F238E27FC236}">
                <a16:creationId xmlns:a16="http://schemas.microsoft.com/office/drawing/2014/main" id="{5FFB9D19-6101-964F-BEEF-1E901A9CFC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400" y="1600200"/>
            <a:ext cx="4421585" cy="4486840"/>
          </a:xfrm>
          <a:prstGeom prst="rect">
            <a:avLst/>
          </a:prstGeom>
        </p:spPr>
      </p:pic>
    </p:spTree>
    <p:extLst>
      <p:ext uri="{BB962C8B-B14F-4D97-AF65-F5344CB8AC3E}">
        <p14:creationId xmlns:p14="http://schemas.microsoft.com/office/powerpoint/2010/main" val="311139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603C-FDE3-43AD-94B6-65F9779149C5}"/>
              </a:ext>
            </a:extLst>
          </p:cNvPr>
          <p:cNvSpPr>
            <a:spLocks noGrp="1"/>
          </p:cNvSpPr>
          <p:nvPr>
            <p:ph type="title"/>
          </p:nvPr>
        </p:nvSpPr>
        <p:spPr>
          <a:xfrm>
            <a:off x="306817" y="2529054"/>
            <a:ext cx="11454001" cy="1231106"/>
          </a:xfrm>
        </p:spPr>
        <p:txBody>
          <a:bodyPr/>
          <a:lstStyle/>
          <a:p>
            <a:r>
              <a:rPr lang="en-US" sz="4000" dirty="0"/>
              <a:t>Comment un </a:t>
            </a:r>
            <a:r>
              <a:rPr lang="en-US" sz="4000" dirty="0" err="1"/>
              <a:t>conservateur</a:t>
            </a:r>
            <a:r>
              <a:rPr lang="en-US" sz="4000" dirty="0"/>
              <a:t> de Kit doit-il administrer le kit PEP ?</a:t>
            </a:r>
          </a:p>
        </p:txBody>
      </p:sp>
    </p:spTree>
    <p:extLst>
      <p:ext uri="{BB962C8B-B14F-4D97-AF65-F5344CB8AC3E}">
        <p14:creationId xmlns:p14="http://schemas.microsoft.com/office/powerpoint/2010/main" val="372613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1625600" y="199260"/>
            <a:ext cx="10935893" cy="613988"/>
          </a:xfrm>
        </p:spPr>
        <p:txBody>
          <a:bodyPr/>
          <a:lstStyle/>
          <a:p>
            <a:pPr algn="ctr"/>
            <a:r>
              <a:rPr lang="en-US" sz="3600" dirty="0"/>
              <a:t>Étapes pour l'administration du kit PEP VIH -1</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558800" y="914400"/>
            <a:ext cx="11125200" cy="6201540"/>
          </a:xfrm>
        </p:spPr>
        <p:txBody>
          <a:bodyPr/>
          <a:lstStyle/>
          <a:p>
            <a:pPr marL="1300460" indent="-650230">
              <a:lnSpc>
                <a:spcPct val="100000"/>
              </a:lnSpc>
              <a:buFont typeface="Wingdings" panose="05000000000000000000" pitchFamily="2" charset="2"/>
              <a:buChar char="§"/>
            </a:pPr>
            <a:r>
              <a:rPr lang="fr-FR" sz="2800" dirty="0">
                <a:solidFill>
                  <a:schemeClr val="bg2">
                    <a:lumMod val="75000"/>
                  </a:schemeClr>
                </a:solidFill>
              </a:rPr>
              <a:t>Le Conservateur du Kit effectue une vérification administrative d'éligibilité pour déterminer si la personne est admissible à l'utilisation du kit PEP VIH des Nations unies..</a:t>
            </a:r>
            <a:endParaRPr lang="en-US" sz="2800" dirty="0">
              <a:solidFill>
                <a:schemeClr val="bg2">
                  <a:lumMod val="75000"/>
                </a:schemeClr>
              </a:solidFill>
            </a:endParaRP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Le </a:t>
            </a:r>
            <a:r>
              <a:rPr lang="en-US" sz="2800" dirty="0" err="1">
                <a:solidFill>
                  <a:schemeClr val="bg2">
                    <a:lumMod val="75000"/>
                  </a:schemeClr>
                </a:solidFill>
              </a:rPr>
              <a:t>Conservateur</a:t>
            </a:r>
            <a:r>
              <a:rPr lang="en-US" sz="2800" dirty="0">
                <a:solidFill>
                  <a:schemeClr val="bg2">
                    <a:lumMod val="75000"/>
                  </a:schemeClr>
                </a:solidFill>
              </a:rPr>
              <a:t> du Kit doit contacter le médecin de l'ONU ou le prestataire de </a:t>
            </a:r>
            <a:r>
              <a:rPr lang="en-US" sz="2800" dirty="0" err="1">
                <a:solidFill>
                  <a:schemeClr val="bg2">
                    <a:lumMod val="75000"/>
                  </a:schemeClr>
                </a:solidFill>
              </a:rPr>
              <a:t>soins</a:t>
            </a:r>
            <a:r>
              <a:rPr lang="en-US" sz="2800" dirty="0">
                <a:solidFill>
                  <a:schemeClr val="bg2">
                    <a:lumMod val="75000"/>
                  </a:schemeClr>
                </a:solidFill>
              </a:rPr>
              <a:t> figurant dans l'annexe PEP du plan de sécurité du pays.</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Le </a:t>
            </a:r>
            <a:r>
              <a:rPr lang="en-US" sz="2800" dirty="0" err="1">
                <a:solidFill>
                  <a:schemeClr val="bg2">
                    <a:lumMod val="75000"/>
                  </a:schemeClr>
                </a:solidFill>
              </a:rPr>
              <a:t>Conservateur</a:t>
            </a:r>
            <a:r>
              <a:rPr lang="en-US" sz="2800" dirty="0">
                <a:solidFill>
                  <a:schemeClr val="bg2">
                    <a:lumMod val="75000"/>
                  </a:schemeClr>
                </a:solidFill>
              </a:rPr>
              <a:t> du Kit </a:t>
            </a:r>
            <a:r>
              <a:rPr lang="en-US" sz="2800" dirty="0" err="1">
                <a:solidFill>
                  <a:schemeClr val="bg2">
                    <a:lumMod val="75000"/>
                  </a:schemeClr>
                </a:solidFill>
              </a:rPr>
              <a:t>accompagne</a:t>
            </a:r>
            <a:r>
              <a:rPr lang="en-US" sz="2800" dirty="0">
                <a:solidFill>
                  <a:schemeClr val="bg2">
                    <a:lumMod val="75000"/>
                  </a:schemeClr>
                </a:solidFill>
              </a:rPr>
              <a:t> le patient chez le prestataire de soins et remet le kit</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Les prestataires de </a:t>
            </a:r>
            <a:r>
              <a:rPr lang="en-US" sz="2800" dirty="0" err="1">
                <a:solidFill>
                  <a:schemeClr val="bg2">
                    <a:lumMod val="75000"/>
                  </a:schemeClr>
                </a:solidFill>
              </a:rPr>
              <a:t>soins</a:t>
            </a:r>
            <a:r>
              <a:rPr lang="en-US" sz="2800" dirty="0">
                <a:solidFill>
                  <a:schemeClr val="bg2">
                    <a:lumMod val="75000"/>
                  </a:schemeClr>
                </a:solidFill>
              </a:rPr>
              <a:t> </a:t>
            </a:r>
            <a:r>
              <a:rPr lang="en-US" sz="2800" dirty="0" err="1">
                <a:solidFill>
                  <a:schemeClr val="bg2">
                    <a:lumMod val="75000"/>
                  </a:schemeClr>
                </a:solidFill>
              </a:rPr>
              <a:t>procèdent</a:t>
            </a:r>
            <a:r>
              <a:rPr lang="en-US" sz="2800" dirty="0">
                <a:solidFill>
                  <a:schemeClr val="bg2">
                    <a:lumMod val="75000"/>
                  </a:schemeClr>
                </a:solidFill>
              </a:rPr>
              <a:t> à une évaluation complète de la PPE , de </a:t>
            </a:r>
            <a:r>
              <a:rPr lang="en-US" sz="2800" dirty="0" err="1">
                <a:solidFill>
                  <a:schemeClr val="bg2">
                    <a:lumMod val="75000"/>
                  </a:schemeClr>
                </a:solidFill>
              </a:rPr>
              <a:t>l'admissibilité</a:t>
            </a:r>
            <a:r>
              <a:rPr lang="en-US" sz="2800" dirty="0">
                <a:solidFill>
                  <a:schemeClr val="bg2">
                    <a:lumMod val="75000"/>
                  </a:schemeClr>
                </a:solidFill>
              </a:rPr>
              <a:t> , </a:t>
            </a:r>
            <a:r>
              <a:rPr lang="en-US" sz="2800" dirty="0" err="1">
                <a:solidFill>
                  <a:schemeClr val="bg2">
                    <a:lumMod val="75000"/>
                  </a:schemeClr>
                </a:solidFill>
              </a:rPr>
              <a:t>puis</a:t>
            </a:r>
            <a:r>
              <a:rPr lang="en-US" sz="2800" dirty="0">
                <a:solidFill>
                  <a:schemeClr val="bg2">
                    <a:lumMod val="75000"/>
                  </a:schemeClr>
                </a:solidFill>
              </a:rPr>
              <a:t> </a:t>
            </a:r>
            <a:r>
              <a:rPr lang="en-US" sz="2800" dirty="0" err="1">
                <a:solidFill>
                  <a:schemeClr val="bg2">
                    <a:lumMod val="75000"/>
                  </a:schemeClr>
                </a:solidFill>
              </a:rPr>
              <a:t>poursuivent</a:t>
            </a:r>
            <a:r>
              <a:rPr lang="en-US" sz="2800" dirty="0">
                <a:solidFill>
                  <a:schemeClr val="bg2">
                    <a:lumMod val="75000"/>
                  </a:schemeClr>
                </a:solidFill>
              </a:rPr>
              <a:t> le traitement si l'exposition </a:t>
            </a:r>
            <a:r>
              <a:rPr lang="en-US" sz="2800" dirty="0" err="1">
                <a:solidFill>
                  <a:schemeClr val="bg2">
                    <a:lumMod val="75000"/>
                  </a:schemeClr>
                </a:solidFill>
              </a:rPr>
              <a:t>est</a:t>
            </a:r>
            <a:r>
              <a:rPr lang="en-US" sz="2800" dirty="0">
                <a:solidFill>
                  <a:schemeClr val="bg2">
                    <a:lumMod val="75000"/>
                  </a:schemeClr>
                </a:solidFill>
              </a:rPr>
              <a:t> </a:t>
            </a:r>
            <a:r>
              <a:rPr lang="en-US" sz="2800" dirty="0" err="1">
                <a:solidFill>
                  <a:schemeClr val="bg2">
                    <a:lumMod val="75000"/>
                  </a:schemeClr>
                </a:solidFill>
              </a:rPr>
              <a:t>confirmée</a:t>
            </a:r>
            <a:endParaRPr lang="en-US" sz="3200" dirty="0">
              <a:solidFill>
                <a:schemeClr val="bg2">
                  <a:lumMod val="75000"/>
                </a:schemeClr>
              </a:solidFill>
            </a:endParaRPr>
          </a:p>
          <a:p>
            <a:pPr marL="1300460" indent="-650230">
              <a:lnSpc>
                <a:spcPct val="100000"/>
              </a:lnSpc>
              <a:buFont typeface="Wingdings" panose="05000000000000000000" pitchFamily="2" charset="2"/>
              <a:buChar char="§"/>
            </a:pPr>
            <a:endParaRPr lang="en-US" sz="3200" dirty="0">
              <a:solidFill>
                <a:schemeClr val="bg2">
                  <a:lumMod val="75000"/>
                </a:schemeClr>
              </a:solidFill>
            </a:endParaRPr>
          </a:p>
          <a:p>
            <a:pPr marL="1300460" indent="-650230">
              <a:lnSpc>
                <a:spcPct val="100000"/>
              </a:lnSpc>
              <a:buFont typeface="Wingdings" panose="05000000000000000000" pitchFamily="2" charset="2"/>
              <a:buChar char="§"/>
            </a:pPr>
            <a:endParaRPr lang="en-US" sz="2844" dirty="0"/>
          </a:p>
        </p:txBody>
      </p:sp>
      <p:pic>
        <p:nvPicPr>
          <p:cNvPr id="5" name="Picture 4" descr="STEP 3.jpe">
            <a:extLst>
              <a:ext uri="{FF2B5EF4-FFF2-40B4-BE49-F238E27FC236}">
                <a16:creationId xmlns:a16="http://schemas.microsoft.com/office/drawing/2014/main" id="{CAFE7348-83D8-194F-8788-0DCF10976366}"/>
              </a:ext>
            </a:extLst>
          </p:cNvPr>
          <p:cNvPicPr>
            <a:picLocks noChangeAspect="1"/>
          </p:cNvPicPr>
          <p:nvPr/>
        </p:nvPicPr>
        <p:blipFill>
          <a:blip r:embed="rId3" cstate="print"/>
          <a:stretch>
            <a:fillRect/>
          </a:stretch>
        </p:blipFill>
        <p:spPr>
          <a:xfrm>
            <a:off x="10693400" y="1447800"/>
            <a:ext cx="2171700" cy="4419600"/>
          </a:xfrm>
          <a:prstGeom prst="rect">
            <a:avLst/>
          </a:prstGeom>
        </p:spPr>
      </p:pic>
    </p:spTree>
    <p:extLst>
      <p:ext uri="{BB962C8B-B14F-4D97-AF65-F5344CB8AC3E}">
        <p14:creationId xmlns:p14="http://schemas.microsoft.com/office/powerpoint/2010/main" val="3470843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1854200" y="304800"/>
            <a:ext cx="10210800" cy="609600"/>
          </a:xfrm>
        </p:spPr>
        <p:txBody>
          <a:bodyPr/>
          <a:lstStyle/>
          <a:p>
            <a:pPr algn="ctr"/>
            <a:r>
              <a:rPr lang="en-US" sz="3600" dirty="0"/>
              <a:t>Étapes pour l'administration du kit PEP VIH-2</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431800" y="1066800"/>
            <a:ext cx="11788422" cy="5791200"/>
          </a:xfrm>
        </p:spPr>
        <p:txBody>
          <a:bodyPr/>
          <a:lstStyle/>
          <a:p>
            <a:pPr marL="1300460" indent="-650230">
              <a:lnSpc>
                <a:spcPct val="100000"/>
              </a:lnSpc>
              <a:buFont typeface="Wingdings" panose="05000000000000000000" pitchFamily="2" charset="2"/>
              <a:buChar char="§"/>
            </a:pPr>
            <a:r>
              <a:rPr lang="en-US" sz="2700" dirty="0">
                <a:solidFill>
                  <a:schemeClr val="bg2">
                    <a:lumMod val="75000"/>
                  </a:schemeClr>
                </a:solidFill>
              </a:rPr>
              <a:t>Le </a:t>
            </a:r>
            <a:r>
              <a:rPr lang="en-US" sz="2700" dirty="0" err="1">
                <a:solidFill>
                  <a:schemeClr val="bg2">
                    <a:lumMod val="75000"/>
                  </a:schemeClr>
                </a:solidFill>
              </a:rPr>
              <a:t>Conservateur</a:t>
            </a:r>
            <a:r>
              <a:rPr lang="en-US" sz="2700" dirty="0">
                <a:solidFill>
                  <a:schemeClr val="bg2">
                    <a:lumMod val="75000"/>
                  </a:schemeClr>
                </a:solidFill>
              </a:rPr>
              <a:t> du Kit et le prestataire de </a:t>
            </a:r>
            <a:r>
              <a:rPr lang="en-US" sz="2700" dirty="0" err="1">
                <a:solidFill>
                  <a:schemeClr val="bg2">
                    <a:lumMod val="75000"/>
                  </a:schemeClr>
                </a:solidFill>
              </a:rPr>
              <a:t>soins</a:t>
            </a:r>
            <a:r>
              <a:rPr lang="en-US" sz="2700" dirty="0">
                <a:solidFill>
                  <a:schemeClr val="bg2">
                    <a:lumMod val="75000"/>
                  </a:schemeClr>
                </a:solidFill>
              </a:rPr>
              <a:t> informent le patient de toutes les </a:t>
            </a:r>
            <a:r>
              <a:rPr lang="en-US" sz="2700" dirty="0" err="1">
                <a:solidFill>
                  <a:schemeClr val="bg2">
                    <a:lumMod val="75000"/>
                  </a:schemeClr>
                </a:solidFill>
              </a:rPr>
              <a:t>informations</a:t>
            </a:r>
            <a:r>
              <a:rPr lang="en-US" sz="2700" dirty="0">
                <a:solidFill>
                  <a:schemeClr val="bg2">
                    <a:lumMod val="75000"/>
                  </a:schemeClr>
                </a:solidFill>
              </a:rPr>
              <a:t> </a:t>
            </a:r>
            <a:r>
              <a:rPr lang="en-US" sz="2700" dirty="0" err="1">
                <a:solidFill>
                  <a:schemeClr val="bg2">
                    <a:lumMod val="75000"/>
                  </a:schemeClr>
                </a:solidFill>
              </a:rPr>
              <a:t>rélatives</a:t>
            </a:r>
            <a:r>
              <a:rPr lang="en-US" sz="2700" dirty="0">
                <a:solidFill>
                  <a:schemeClr val="bg2">
                    <a:lumMod val="75000"/>
                  </a:schemeClr>
                </a:solidFill>
              </a:rPr>
              <a:t> au traitement PEP et </a:t>
            </a:r>
            <a:r>
              <a:rPr lang="en-US" sz="2700" dirty="0" err="1">
                <a:solidFill>
                  <a:schemeClr val="bg2">
                    <a:lumMod val="75000"/>
                  </a:schemeClr>
                </a:solidFill>
              </a:rPr>
              <a:t>ce</a:t>
            </a:r>
            <a:r>
              <a:rPr lang="en-US" sz="2700" dirty="0">
                <a:solidFill>
                  <a:schemeClr val="bg2">
                    <a:lumMod val="75000"/>
                  </a:schemeClr>
                </a:solidFill>
              </a:rPr>
              <a:t> que </a:t>
            </a:r>
            <a:r>
              <a:rPr lang="en-US" sz="2700" dirty="0" err="1">
                <a:solidFill>
                  <a:schemeClr val="bg2">
                    <a:lumMod val="75000"/>
                  </a:schemeClr>
                </a:solidFill>
              </a:rPr>
              <a:t>cela</a:t>
            </a:r>
            <a:r>
              <a:rPr lang="en-US" sz="2700" dirty="0">
                <a:solidFill>
                  <a:schemeClr val="bg2">
                    <a:lumMod val="75000"/>
                  </a:schemeClr>
                </a:solidFill>
              </a:rPr>
              <a:t> </a:t>
            </a:r>
            <a:r>
              <a:rPr lang="en-US" sz="2700" dirty="0" err="1">
                <a:solidFill>
                  <a:schemeClr val="bg2">
                    <a:lumMod val="75000"/>
                  </a:schemeClr>
                </a:solidFill>
              </a:rPr>
              <a:t>représente</a:t>
            </a:r>
            <a:r>
              <a:rPr lang="en-US" sz="2700" dirty="0">
                <a:solidFill>
                  <a:schemeClr val="bg2">
                    <a:lumMod val="75000"/>
                  </a:schemeClr>
                </a:solidFill>
              </a:rPr>
              <a:t>. </a:t>
            </a:r>
          </a:p>
          <a:p>
            <a:pPr marL="1300460" indent="-650230">
              <a:lnSpc>
                <a:spcPct val="100000"/>
              </a:lnSpc>
              <a:buFont typeface="Wingdings" panose="05000000000000000000" pitchFamily="2" charset="2"/>
              <a:buChar char="§"/>
            </a:pPr>
            <a:endParaRPr lang="en-US" sz="2700" dirty="0">
              <a:solidFill>
                <a:schemeClr val="bg2">
                  <a:lumMod val="75000"/>
                </a:schemeClr>
              </a:solidFill>
            </a:endParaRPr>
          </a:p>
          <a:p>
            <a:pPr marL="1300460" indent="-650230">
              <a:lnSpc>
                <a:spcPct val="100000"/>
              </a:lnSpc>
              <a:buFont typeface="Wingdings" panose="05000000000000000000" pitchFamily="2" charset="2"/>
              <a:buChar char="§"/>
            </a:pPr>
            <a:r>
              <a:rPr lang="en-US" sz="2700" dirty="0">
                <a:solidFill>
                  <a:schemeClr val="bg2">
                    <a:lumMod val="75000"/>
                  </a:schemeClr>
                </a:solidFill>
              </a:rPr>
              <a:t>Le </a:t>
            </a:r>
            <a:r>
              <a:rPr lang="en-US" sz="2700" dirty="0" err="1">
                <a:solidFill>
                  <a:schemeClr val="bg2">
                    <a:lumMod val="75000"/>
                  </a:schemeClr>
                </a:solidFill>
              </a:rPr>
              <a:t>Conservateur</a:t>
            </a:r>
            <a:r>
              <a:rPr lang="en-US" sz="2700" dirty="0">
                <a:solidFill>
                  <a:schemeClr val="bg2">
                    <a:lumMod val="75000"/>
                  </a:schemeClr>
                </a:solidFill>
              </a:rPr>
              <a:t> du Kit </a:t>
            </a:r>
            <a:r>
              <a:rPr lang="en-US" sz="2700" dirty="0" err="1">
                <a:solidFill>
                  <a:schemeClr val="bg2">
                    <a:lumMod val="75000"/>
                  </a:schemeClr>
                </a:solidFill>
              </a:rPr>
              <a:t>remet</a:t>
            </a:r>
            <a:r>
              <a:rPr lang="en-US" sz="2700" dirty="0">
                <a:solidFill>
                  <a:schemeClr val="bg2">
                    <a:lumMod val="75000"/>
                  </a:schemeClr>
                </a:solidFill>
              </a:rPr>
              <a:t> le kit au prestataire de soins après avoir </a:t>
            </a:r>
            <a:r>
              <a:rPr lang="en-US" sz="2700" dirty="0" err="1">
                <a:solidFill>
                  <a:schemeClr val="bg2">
                    <a:lumMod val="75000"/>
                  </a:schemeClr>
                </a:solidFill>
              </a:rPr>
              <a:t>confirmé</a:t>
            </a:r>
            <a:r>
              <a:rPr lang="en-US" sz="2700" dirty="0">
                <a:solidFill>
                  <a:schemeClr val="bg2">
                    <a:lumMod val="75000"/>
                  </a:schemeClr>
                </a:solidFill>
              </a:rPr>
              <a:t> </a:t>
            </a:r>
            <a:r>
              <a:rPr lang="en-US" sz="2700" dirty="0" err="1">
                <a:solidFill>
                  <a:schemeClr val="bg2">
                    <a:lumMod val="75000"/>
                  </a:schemeClr>
                </a:solidFill>
              </a:rPr>
              <a:t>l’éligibilité</a:t>
            </a:r>
            <a:r>
              <a:rPr lang="en-US" sz="2700" dirty="0">
                <a:solidFill>
                  <a:schemeClr val="bg2">
                    <a:lumMod val="75000"/>
                  </a:schemeClr>
                </a:solidFill>
              </a:rPr>
              <a:t> administrative et l'évaluation du médecin.</a:t>
            </a:r>
          </a:p>
          <a:p>
            <a:pPr marL="1300460" indent="-650230">
              <a:lnSpc>
                <a:spcPct val="100000"/>
              </a:lnSpc>
              <a:buFont typeface="Wingdings" panose="05000000000000000000" pitchFamily="2" charset="2"/>
              <a:buChar char="§"/>
            </a:pPr>
            <a:endParaRPr lang="en-US" sz="2700" dirty="0">
              <a:solidFill>
                <a:schemeClr val="bg2">
                  <a:lumMod val="75000"/>
                </a:schemeClr>
              </a:solidFill>
            </a:endParaRPr>
          </a:p>
          <a:p>
            <a:pPr marL="1300460" indent="-650230">
              <a:lnSpc>
                <a:spcPct val="100000"/>
              </a:lnSpc>
              <a:buFont typeface="Wingdings" panose="05000000000000000000" pitchFamily="2" charset="2"/>
              <a:buChar char="§"/>
            </a:pPr>
            <a:r>
              <a:rPr lang="en-US" sz="2700" dirty="0">
                <a:solidFill>
                  <a:schemeClr val="bg2">
                    <a:lumMod val="75000"/>
                  </a:schemeClr>
                </a:solidFill>
              </a:rPr>
              <a:t>Lorsque le prestataire de </a:t>
            </a:r>
            <a:r>
              <a:rPr lang="en-US" sz="2700" dirty="0" err="1">
                <a:solidFill>
                  <a:schemeClr val="bg2">
                    <a:lumMod val="75000"/>
                  </a:schemeClr>
                </a:solidFill>
              </a:rPr>
              <a:t>soins</a:t>
            </a:r>
            <a:r>
              <a:rPr lang="en-US" sz="2700" dirty="0">
                <a:solidFill>
                  <a:schemeClr val="bg2">
                    <a:lumMod val="75000"/>
                  </a:schemeClr>
                </a:solidFill>
              </a:rPr>
              <a:t> ne peut être joint dans les 72 heures, il est conseillé au patient d'appeler le centre d'excellence figurant dans l'annexe PEP VIH du plan de sécurité national</a:t>
            </a:r>
          </a:p>
          <a:p>
            <a:pPr marL="1300460" indent="-650230">
              <a:lnSpc>
                <a:spcPct val="100000"/>
              </a:lnSpc>
              <a:buFont typeface="Wingdings" panose="05000000000000000000" pitchFamily="2" charset="2"/>
              <a:buChar char="§"/>
            </a:pPr>
            <a:endParaRPr lang="en-US" sz="2700" dirty="0">
              <a:solidFill>
                <a:schemeClr val="bg2">
                  <a:lumMod val="75000"/>
                </a:schemeClr>
              </a:solidFill>
            </a:endParaRPr>
          </a:p>
          <a:p>
            <a:pPr marL="1300460" indent="-650230">
              <a:lnSpc>
                <a:spcPct val="100000"/>
              </a:lnSpc>
              <a:buFont typeface="Wingdings" panose="05000000000000000000" pitchFamily="2" charset="2"/>
              <a:buChar char="§"/>
            </a:pPr>
            <a:r>
              <a:rPr lang="en-US" sz="2700" dirty="0">
                <a:solidFill>
                  <a:schemeClr val="bg2">
                    <a:lumMod val="75000"/>
                  </a:schemeClr>
                </a:solidFill>
              </a:rPr>
              <a:t>Le prestataire de </a:t>
            </a:r>
            <a:r>
              <a:rPr lang="en-US" sz="2700" dirty="0" err="1">
                <a:solidFill>
                  <a:schemeClr val="bg2">
                    <a:lumMod val="75000"/>
                  </a:schemeClr>
                </a:solidFill>
              </a:rPr>
              <a:t>soins</a:t>
            </a:r>
            <a:r>
              <a:rPr lang="en-US" sz="2700" dirty="0">
                <a:solidFill>
                  <a:schemeClr val="bg2">
                    <a:lumMod val="75000"/>
                  </a:schemeClr>
                </a:solidFill>
              </a:rPr>
              <a:t> de ce centre effectuera une évaluation des risques par téléphone et un kit pourra alors être remis.</a:t>
            </a:r>
          </a:p>
          <a:p>
            <a:pPr marL="1300460" indent="-650230">
              <a:lnSpc>
                <a:spcPct val="100000"/>
              </a:lnSpc>
              <a:buFont typeface="Wingdings" panose="05000000000000000000" pitchFamily="2" charset="2"/>
              <a:buChar char="§"/>
            </a:pPr>
            <a:endParaRPr lang="en-US" sz="2700" dirty="0">
              <a:solidFill>
                <a:schemeClr val="bg2">
                  <a:lumMod val="75000"/>
                </a:schemeClr>
              </a:solidFill>
            </a:endParaRPr>
          </a:p>
          <a:p>
            <a:pPr marL="1300460" indent="-650230">
              <a:lnSpc>
                <a:spcPct val="100000"/>
              </a:lnSpc>
              <a:buFont typeface="Wingdings" panose="05000000000000000000" pitchFamily="2" charset="2"/>
              <a:buChar char="§"/>
            </a:pPr>
            <a:endParaRPr lang="en-US" sz="3200" dirty="0">
              <a:solidFill>
                <a:schemeClr val="bg2">
                  <a:lumMod val="75000"/>
                </a:schemeClr>
              </a:solidFill>
            </a:endParaRPr>
          </a:p>
          <a:p>
            <a:pPr marL="1300460" indent="-650230">
              <a:lnSpc>
                <a:spcPct val="100000"/>
              </a:lnSpc>
              <a:buFont typeface="Wingdings" panose="05000000000000000000" pitchFamily="2" charset="2"/>
              <a:buChar char="§"/>
            </a:pPr>
            <a:endParaRPr lang="en-US" sz="2844" dirty="0"/>
          </a:p>
        </p:txBody>
      </p:sp>
      <p:pic>
        <p:nvPicPr>
          <p:cNvPr id="5" name="Picture 4" descr="STEP 3.jpe">
            <a:extLst>
              <a:ext uri="{FF2B5EF4-FFF2-40B4-BE49-F238E27FC236}">
                <a16:creationId xmlns:a16="http://schemas.microsoft.com/office/drawing/2014/main" id="{CAFE7348-83D8-194F-8788-0DCF10976366}"/>
              </a:ext>
            </a:extLst>
          </p:cNvPr>
          <p:cNvPicPr>
            <a:picLocks noChangeAspect="1"/>
          </p:cNvPicPr>
          <p:nvPr/>
        </p:nvPicPr>
        <p:blipFill>
          <a:blip r:embed="rId3" cstate="print"/>
          <a:stretch>
            <a:fillRect/>
          </a:stretch>
        </p:blipFill>
        <p:spPr>
          <a:xfrm>
            <a:off x="11226800" y="1828800"/>
            <a:ext cx="1600200" cy="4038600"/>
          </a:xfrm>
          <a:prstGeom prst="rect">
            <a:avLst/>
          </a:prstGeom>
        </p:spPr>
      </p:pic>
    </p:spTree>
    <p:extLst>
      <p:ext uri="{BB962C8B-B14F-4D97-AF65-F5344CB8AC3E}">
        <p14:creationId xmlns:p14="http://schemas.microsoft.com/office/powerpoint/2010/main" val="3521967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2311400" y="152400"/>
            <a:ext cx="9601200" cy="762000"/>
          </a:xfrm>
        </p:spPr>
        <p:txBody>
          <a:bodyPr/>
          <a:lstStyle/>
          <a:p>
            <a:pPr algn="ctr"/>
            <a:r>
              <a:rPr lang="en-US" sz="3600" dirty="0"/>
              <a:t>Étapes de l'administration du kit PEP VIH-3</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355600" y="1066800"/>
            <a:ext cx="10782087" cy="5837449"/>
          </a:xfrm>
        </p:spPr>
        <p:txBody>
          <a:bodyPr/>
          <a:lstStyle/>
          <a:p>
            <a:pPr marL="1300460" indent="-650230">
              <a:lnSpc>
                <a:spcPct val="100000"/>
              </a:lnSpc>
              <a:buFont typeface="Wingdings" panose="05000000000000000000" pitchFamily="2" charset="2"/>
              <a:buChar char="§"/>
            </a:pPr>
            <a:r>
              <a:rPr lang="en-US" sz="2800" b="1" dirty="0">
                <a:solidFill>
                  <a:schemeClr val="bg2">
                    <a:lumMod val="75000"/>
                  </a:schemeClr>
                </a:solidFill>
              </a:rPr>
              <a:t>Le </a:t>
            </a:r>
            <a:r>
              <a:rPr lang="en-US" sz="2800" dirty="0" err="1">
                <a:solidFill>
                  <a:srgbClr val="80878A">
                    <a:lumMod val="75000"/>
                  </a:srgbClr>
                </a:solidFill>
              </a:rPr>
              <a:t>Conservateur</a:t>
            </a:r>
            <a:r>
              <a:rPr lang="en-US" sz="2800" dirty="0">
                <a:solidFill>
                  <a:srgbClr val="80878A">
                    <a:lumMod val="75000"/>
                  </a:srgbClr>
                </a:solidFill>
              </a:rPr>
              <a:t> du Kit</a:t>
            </a:r>
            <a:r>
              <a:rPr lang="en-US" sz="2800" dirty="0">
                <a:solidFill>
                  <a:schemeClr val="bg2">
                    <a:lumMod val="75000"/>
                  </a:schemeClr>
                </a:solidFill>
              </a:rPr>
              <a:t> et le patient rempliront le "</a:t>
            </a:r>
            <a:r>
              <a:rPr lang="en-US" sz="2800" b="1" dirty="0">
                <a:solidFill>
                  <a:schemeClr val="bg2">
                    <a:lumMod val="75000"/>
                  </a:schemeClr>
                </a:solidFill>
              </a:rPr>
              <a:t>Formulaire de rapport du </a:t>
            </a:r>
            <a:r>
              <a:rPr lang="en-US" sz="2800" b="1" dirty="0" err="1">
                <a:solidFill>
                  <a:schemeClr val="bg2">
                    <a:lumMod val="75000"/>
                  </a:schemeClr>
                </a:solidFill>
              </a:rPr>
              <a:t>Conservateur</a:t>
            </a:r>
            <a:r>
              <a:rPr lang="en-US" sz="2800" b="1" dirty="0">
                <a:solidFill>
                  <a:schemeClr val="bg2">
                    <a:lumMod val="75000"/>
                  </a:schemeClr>
                </a:solidFill>
              </a:rPr>
              <a:t> du Kit et du patient" et l'</a:t>
            </a:r>
            <a:r>
              <a:rPr lang="en-US" sz="2800" dirty="0">
                <a:solidFill>
                  <a:schemeClr val="bg2">
                    <a:lumMod val="75000"/>
                  </a:schemeClr>
                </a:solidFill>
              </a:rPr>
              <a:t>enverront à </a:t>
            </a:r>
            <a:r>
              <a:rPr lang="en-US" sz="2800" dirty="0">
                <a:solidFill>
                  <a:schemeClr val="bg2">
                    <a:lumMod val="75000"/>
                  </a:schemeClr>
                </a:solidFill>
                <a:hlinkClick r:id="rId3"/>
              </a:rPr>
              <a:t>dos-dhmosh-hiv@un.org .</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Le prestataire de soins de santé doit remplir le </a:t>
            </a:r>
            <a:r>
              <a:rPr lang="en-US" sz="2800" b="1" dirty="0">
                <a:solidFill>
                  <a:schemeClr val="bg2">
                    <a:lumMod val="75000"/>
                  </a:schemeClr>
                </a:solidFill>
              </a:rPr>
              <a:t>"Formulaire </a:t>
            </a:r>
            <a:r>
              <a:rPr lang="en-US" sz="2800" b="1" dirty="0" err="1">
                <a:solidFill>
                  <a:schemeClr val="bg2">
                    <a:lumMod val="75000"/>
                  </a:schemeClr>
                </a:solidFill>
              </a:rPr>
              <a:t>d'évaluation</a:t>
            </a:r>
            <a:r>
              <a:rPr lang="en-US" sz="2800" b="1" dirty="0">
                <a:solidFill>
                  <a:schemeClr val="bg2">
                    <a:lumMod val="75000"/>
                  </a:schemeClr>
                </a:solidFill>
              </a:rPr>
              <a:t> pour le </a:t>
            </a:r>
            <a:r>
              <a:rPr lang="en-US" sz="2800" b="1" dirty="0" err="1">
                <a:solidFill>
                  <a:schemeClr val="bg2">
                    <a:lumMod val="75000"/>
                  </a:schemeClr>
                </a:solidFill>
              </a:rPr>
              <a:t>médecin</a:t>
            </a:r>
            <a:r>
              <a:rPr lang="en-US" sz="2800" dirty="0">
                <a:solidFill>
                  <a:schemeClr val="bg2">
                    <a:lumMod val="75000"/>
                  </a:schemeClr>
                </a:solidFill>
              </a:rPr>
              <a:t>" et l'envoyer à </a:t>
            </a:r>
            <a:r>
              <a:rPr lang="en-US" sz="2800" dirty="0">
                <a:solidFill>
                  <a:schemeClr val="bg2">
                    <a:lumMod val="75000"/>
                  </a:schemeClr>
                </a:solidFill>
                <a:hlinkClick r:id="rId3"/>
              </a:rPr>
              <a:t>dos-dhmosh-hiv@un.org </a:t>
            </a:r>
            <a:r>
              <a:rPr lang="en-US" sz="2800" dirty="0">
                <a:solidFill>
                  <a:schemeClr val="bg2">
                    <a:lumMod val="75000"/>
                  </a:schemeClr>
                </a:solidFill>
              </a:rPr>
              <a:t>.</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La DHMOSH assurera le suivi du patient et, sur demande, lui fournira un soutien psychosocial.</a:t>
            </a:r>
          </a:p>
          <a:p>
            <a:pPr marL="1300460" indent="-650230">
              <a:lnSpc>
                <a:spcPct val="100000"/>
              </a:lnSpc>
              <a:buFont typeface="Wingdings" panose="05000000000000000000" pitchFamily="2" charset="2"/>
              <a:buChar char="§"/>
            </a:pPr>
            <a:endParaRPr lang="en-US" sz="2800" dirty="0">
              <a:solidFill>
                <a:schemeClr val="bg2">
                  <a:lumMod val="75000"/>
                </a:schemeClr>
              </a:solidFill>
            </a:endParaRPr>
          </a:p>
          <a:p>
            <a:pPr marL="1300460" indent="-650230">
              <a:lnSpc>
                <a:spcPct val="100000"/>
              </a:lnSpc>
              <a:buFont typeface="Wingdings" panose="05000000000000000000" pitchFamily="2" charset="2"/>
              <a:buChar char="§"/>
            </a:pPr>
            <a:r>
              <a:rPr lang="en-US" sz="2800" dirty="0">
                <a:solidFill>
                  <a:schemeClr val="bg2">
                    <a:lumMod val="75000"/>
                  </a:schemeClr>
                </a:solidFill>
              </a:rPr>
              <a:t>Le </a:t>
            </a:r>
            <a:r>
              <a:rPr lang="en-US" sz="2800" dirty="0" err="1">
                <a:solidFill>
                  <a:schemeClr val="bg2">
                    <a:lumMod val="75000"/>
                  </a:schemeClr>
                </a:solidFill>
              </a:rPr>
              <a:t>Conservateur</a:t>
            </a:r>
            <a:r>
              <a:rPr lang="en-US" sz="2800" dirty="0">
                <a:solidFill>
                  <a:schemeClr val="bg2">
                    <a:lumMod val="75000"/>
                  </a:schemeClr>
                </a:solidFill>
              </a:rPr>
              <a:t> du Kit </a:t>
            </a:r>
            <a:r>
              <a:rPr lang="en-US" sz="2800" dirty="0" err="1">
                <a:solidFill>
                  <a:schemeClr val="bg2">
                    <a:lumMod val="75000"/>
                  </a:schemeClr>
                </a:solidFill>
              </a:rPr>
              <a:t>tient</a:t>
            </a:r>
            <a:r>
              <a:rPr lang="en-US" sz="2800" dirty="0">
                <a:solidFill>
                  <a:schemeClr val="bg2">
                    <a:lumMod val="75000"/>
                  </a:schemeClr>
                </a:solidFill>
              </a:rPr>
              <a:t> à jour un inventaire de tous les kits PEP et de leur utilisation.</a:t>
            </a:r>
          </a:p>
          <a:p>
            <a:pPr marL="1300460" indent="-650230">
              <a:lnSpc>
                <a:spcPct val="100000"/>
              </a:lnSpc>
              <a:buFont typeface="Wingdings" panose="05000000000000000000" pitchFamily="2" charset="2"/>
              <a:buChar char="§"/>
            </a:pPr>
            <a:endParaRPr lang="en-US" sz="3200" dirty="0">
              <a:solidFill>
                <a:schemeClr val="bg2">
                  <a:lumMod val="75000"/>
                </a:schemeClr>
              </a:solidFill>
            </a:endParaRPr>
          </a:p>
          <a:p>
            <a:pPr marL="1300460" indent="-650230">
              <a:lnSpc>
                <a:spcPct val="100000"/>
              </a:lnSpc>
              <a:buFont typeface="Wingdings" panose="05000000000000000000" pitchFamily="2" charset="2"/>
              <a:buChar char="§"/>
            </a:pPr>
            <a:endParaRPr lang="en-US" sz="3200" dirty="0">
              <a:solidFill>
                <a:schemeClr val="bg2">
                  <a:lumMod val="75000"/>
                </a:schemeClr>
              </a:solidFill>
            </a:endParaRPr>
          </a:p>
          <a:p>
            <a:pPr marL="1300460" indent="-650230">
              <a:lnSpc>
                <a:spcPct val="100000"/>
              </a:lnSpc>
              <a:buFont typeface="Wingdings" panose="05000000000000000000" pitchFamily="2" charset="2"/>
              <a:buChar char="§"/>
            </a:pPr>
            <a:endParaRPr lang="en-US" sz="2844" dirty="0"/>
          </a:p>
        </p:txBody>
      </p:sp>
      <p:pic>
        <p:nvPicPr>
          <p:cNvPr id="5" name="Picture 4" descr="STEP 3.jpe">
            <a:extLst>
              <a:ext uri="{FF2B5EF4-FFF2-40B4-BE49-F238E27FC236}">
                <a16:creationId xmlns:a16="http://schemas.microsoft.com/office/drawing/2014/main" id="{CAFE7348-83D8-194F-8788-0DCF10976366}"/>
              </a:ext>
            </a:extLst>
          </p:cNvPr>
          <p:cNvPicPr>
            <a:picLocks noChangeAspect="1"/>
          </p:cNvPicPr>
          <p:nvPr/>
        </p:nvPicPr>
        <p:blipFill>
          <a:blip r:embed="rId4" cstate="print"/>
          <a:stretch>
            <a:fillRect/>
          </a:stretch>
        </p:blipFill>
        <p:spPr>
          <a:xfrm>
            <a:off x="10541000" y="1447800"/>
            <a:ext cx="2171700" cy="4419600"/>
          </a:xfrm>
          <a:prstGeom prst="rect">
            <a:avLst/>
          </a:prstGeom>
        </p:spPr>
      </p:pic>
    </p:spTree>
    <p:extLst>
      <p:ext uri="{BB962C8B-B14F-4D97-AF65-F5344CB8AC3E}">
        <p14:creationId xmlns:p14="http://schemas.microsoft.com/office/powerpoint/2010/main" val="3284144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603C-FDE3-43AD-94B6-65F9779149C5}"/>
              </a:ext>
            </a:extLst>
          </p:cNvPr>
          <p:cNvSpPr>
            <a:spLocks noGrp="1"/>
          </p:cNvSpPr>
          <p:nvPr>
            <p:ph type="title"/>
          </p:nvPr>
        </p:nvSpPr>
        <p:spPr>
          <a:xfrm>
            <a:off x="306817" y="2529055"/>
            <a:ext cx="4214383" cy="595146"/>
          </a:xfrm>
        </p:spPr>
        <p:txBody>
          <a:bodyPr/>
          <a:lstStyle/>
          <a:p>
            <a:r>
              <a:rPr lang="en-US" sz="4000" dirty="0"/>
              <a:t>Qu'est-ce que le VIH ?</a:t>
            </a:r>
          </a:p>
        </p:txBody>
      </p:sp>
      <p:pic>
        <p:nvPicPr>
          <p:cNvPr id="5" name="Picture 4" descr="A picture containing decorated&#10;&#10;Description automatically generated">
            <a:extLst>
              <a:ext uri="{FF2B5EF4-FFF2-40B4-BE49-F238E27FC236}">
                <a16:creationId xmlns:a16="http://schemas.microsoft.com/office/drawing/2014/main" id="{715CB0FC-44F8-46D2-8986-13AA07AD5DEA}"/>
              </a:ext>
            </a:extLst>
          </p:cNvPr>
          <p:cNvPicPr>
            <a:picLocks noChangeAspect="1"/>
          </p:cNvPicPr>
          <p:nvPr/>
        </p:nvPicPr>
        <p:blipFill rotWithShape="1">
          <a:blip r:embed="rId3">
            <a:extLst>
              <a:ext uri="{28A0092B-C50C-407E-A947-70E740481C1C}">
                <a14:useLocalDpi xmlns:a14="http://schemas.microsoft.com/office/drawing/2010/main" val="0"/>
              </a:ext>
            </a:extLst>
          </a:blip>
          <a:srcRect l="4477" r="5970" b="4687"/>
          <a:stretch/>
        </p:blipFill>
        <p:spPr>
          <a:xfrm>
            <a:off x="5816600" y="914400"/>
            <a:ext cx="4800600" cy="4880610"/>
          </a:xfrm>
          <a:prstGeom prst="rect">
            <a:avLst/>
          </a:prstGeom>
        </p:spPr>
      </p:pic>
    </p:spTree>
    <p:extLst>
      <p:ext uri="{BB962C8B-B14F-4D97-AF65-F5344CB8AC3E}">
        <p14:creationId xmlns:p14="http://schemas.microsoft.com/office/powerpoint/2010/main" val="711019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2082801" y="142345"/>
            <a:ext cx="9372600" cy="814507"/>
          </a:xfrm>
        </p:spPr>
        <p:txBody>
          <a:bodyPr/>
          <a:lstStyle/>
          <a:p>
            <a:pPr algn="ctr"/>
            <a:r>
              <a:rPr lang="en-US" sz="4000" dirty="0"/>
              <a:t>Entretien et stockage des kits PEP</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279400" y="1143000"/>
            <a:ext cx="9601200" cy="5410200"/>
          </a:xfrm>
        </p:spPr>
        <p:txBody>
          <a:bodyPr/>
          <a:lstStyle/>
          <a:p>
            <a:pPr marL="1300460" indent="-650230">
              <a:lnSpc>
                <a:spcPct val="100000"/>
              </a:lnSpc>
              <a:buFont typeface="Wingdings" panose="05000000000000000000" pitchFamily="2" charset="2"/>
              <a:buChar char="§"/>
            </a:pPr>
            <a:r>
              <a:rPr lang="en-US" sz="2844" dirty="0"/>
              <a:t>Stocker selon les instructions du fabricant.</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Température </a:t>
            </a:r>
            <a:r>
              <a:rPr lang="en-US" sz="2844" dirty="0" err="1"/>
              <a:t>inférieure</a:t>
            </a:r>
            <a:r>
              <a:rPr lang="en-US" sz="2844" dirty="0"/>
              <a:t> à 30</a:t>
            </a:r>
            <a:r>
              <a:rPr lang="en-US" sz="2844" baseline="30000" dirty="0"/>
              <a:t>0 </a:t>
            </a:r>
            <a:r>
              <a:rPr lang="en-US" sz="2844" dirty="0"/>
              <a:t>C et à l'abri de la lumière directe du soleil et de l'humidité extrême.</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Débarrassez-vous du kit périmé en suivant les conseils de votre autorité sanitaire locale.</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En cas d'indisponibilité : envoyez tous les kits périmés à l'Organisation mondiale de la santé, comme indiqué dans les directives de la PEP VIH. </a:t>
            </a:r>
            <a:endParaRPr lang="en-US" dirty="0"/>
          </a:p>
        </p:txBody>
      </p:sp>
      <p:pic>
        <p:nvPicPr>
          <p:cNvPr id="7" name="Picture 6" descr="A picture containing indoor, container, first-aid kit&#10;&#10;Description automatically generated">
            <a:extLst>
              <a:ext uri="{FF2B5EF4-FFF2-40B4-BE49-F238E27FC236}">
                <a16:creationId xmlns:a16="http://schemas.microsoft.com/office/drawing/2014/main" id="{94BC582F-20BC-6245-890F-16C3864A9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0800" y="1981200"/>
            <a:ext cx="3833761" cy="3352800"/>
          </a:xfrm>
          <a:prstGeom prst="rect">
            <a:avLst/>
          </a:prstGeom>
        </p:spPr>
      </p:pic>
    </p:spTree>
    <p:extLst>
      <p:ext uri="{BB962C8B-B14F-4D97-AF65-F5344CB8AC3E}">
        <p14:creationId xmlns:p14="http://schemas.microsoft.com/office/powerpoint/2010/main" val="1537642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2082801" y="142345"/>
            <a:ext cx="9829800" cy="814507"/>
          </a:xfrm>
        </p:spPr>
        <p:txBody>
          <a:bodyPr/>
          <a:lstStyle/>
          <a:p>
            <a:pPr algn="ctr"/>
            <a:r>
              <a:rPr lang="fr-FR" sz="3600" dirty="0"/>
              <a:t>Concernant le respect de la confidentialité</a:t>
            </a:r>
            <a:endParaRPr lang="en-US" sz="3600" dirty="0"/>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226977" y="1371600"/>
            <a:ext cx="7810288" cy="5459563"/>
          </a:xfrm>
        </p:spPr>
        <p:txBody>
          <a:bodyPr/>
          <a:lstStyle/>
          <a:p>
            <a:pPr marL="1300460" indent="-650230">
              <a:lnSpc>
                <a:spcPct val="100000"/>
              </a:lnSpc>
              <a:buFont typeface="Wingdings" panose="05000000000000000000" pitchFamily="2" charset="2"/>
              <a:buChar char="§"/>
            </a:pPr>
            <a:r>
              <a:rPr lang="en-US" sz="2844" b="1" dirty="0"/>
              <a:t>LE CONSENTEMENT DU PATIENT EST REQUIS </a:t>
            </a:r>
            <a:r>
              <a:rPr lang="en-US" sz="2844" dirty="0"/>
              <a:t>: </a:t>
            </a:r>
            <a:r>
              <a:rPr lang="en-US" sz="2844" b="1" dirty="0"/>
              <a:t>Oui</a:t>
            </a:r>
          </a:p>
          <a:p>
            <a:pPr marL="1300460" indent="-650230">
              <a:lnSpc>
                <a:spcPct val="100000"/>
              </a:lnSpc>
              <a:buFont typeface="Wingdings" panose="05000000000000000000" pitchFamily="2" charset="2"/>
              <a:buChar char="§"/>
            </a:pPr>
            <a:endParaRPr lang="en-US" sz="2844" b="1" dirty="0"/>
          </a:p>
          <a:p>
            <a:pPr marL="1300460" indent="-650230">
              <a:lnSpc>
                <a:spcPct val="100000"/>
              </a:lnSpc>
              <a:buFont typeface="Wingdings" panose="05000000000000000000" pitchFamily="2" charset="2"/>
              <a:buChar char="§"/>
            </a:pPr>
            <a:r>
              <a:rPr lang="en-US" sz="2844" dirty="0"/>
              <a:t>Le médecin traitant doit l'obtenir avant d'entamer la PPE VIH.</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b="1" dirty="0"/>
              <a:t>CONFIDENTIALITÉ </a:t>
            </a:r>
            <a:r>
              <a:rPr lang="en-US" sz="2844" dirty="0"/>
              <a:t>: Toutes les informations et les documents relatifs à la PPE-VIH doivent être traités avec la plus stricte confidentialité </a:t>
            </a:r>
            <a:endParaRPr lang="en-US"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7569200" y="1172951"/>
            <a:ext cx="5435600" cy="4770649"/>
          </a:xfrm>
        </p:spPr>
        <p:txBody>
          <a:bodyPr/>
          <a:lstStyle/>
          <a:p>
            <a:pPr>
              <a:buFont typeface="Wingdings" panose="05000000000000000000" pitchFamily="2" charset="2"/>
              <a:buChar char="§"/>
            </a:pPr>
            <a:r>
              <a:rPr lang="en-US" sz="2844" dirty="0"/>
              <a:t> </a:t>
            </a:r>
          </a:p>
        </p:txBody>
      </p:sp>
      <p:pic>
        <p:nvPicPr>
          <p:cNvPr id="5" name="Picture 4" descr="used.jpe">
            <a:extLst>
              <a:ext uri="{FF2B5EF4-FFF2-40B4-BE49-F238E27FC236}">
                <a16:creationId xmlns:a16="http://schemas.microsoft.com/office/drawing/2014/main" id="{EEF10B4D-AA4A-A24F-B3E6-5452DDB19AF0}"/>
              </a:ext>
            </a:extLst>
          </p:cNvPr>
          <p:cNvPicPr>
            <a:picLocks noChangeAspect="1"/>
          </p:cNvPicPr>
          <p:nvPr/>
        </p:nvPicPr>
        <p:blipFill>
          <a:blip r:embed="rId3" cstate="print"/>
          <a:stretch>
            <a:fillRect/>
          </a:stretch>
        </p:blipFill>
        <p:spPr>
          <a:xfrm>
            <a:off x="8621712" y="1007436"/>
            <a:ext cx="2924175" cy="1875049"/>
          </a:xfrm>
          <a:prstGeom prst="rect">
            <a:avLst/>
          </a:prstGeom>
        </p:spPr>
      </p:pic>
      <p:pic>
        <p:nvPicPr>
          <p:cNvPr id="6" name="Picture 5" descr="confidential.jpe">
            <a:extLst>
              <a:ext uri="{FF2B5EF4-FFF2-40B4-BE49-F238E27FC236}">
                <a16:creationId xmlns:a16="http://schemas.microsoft.com/office/drawing/2014/main" id="{E4FF2B8E-B8D8-E34A-A437-B1E2AB9615E6}"/>
              </a:ext>
            </a:extLst>
          </p:cNvPr>
          <p:cNvPicPr>
            <a:picLocks noChangeAspect="1"/>
          </p:cNvPicPr>
          <p:nvPr/>
        </p:nvPicPr>
        <p:blipFill>
          <a:blip r:embed="rId4" cstate="print"/>
          <a:stretch>
            <a:fillRect/>
          </a:stretch>
        </p:blipFill>
        <p:spPr>
          <a:xfrm>
            <a:off x="8026399" y="3199337"/>
            <a:ext cx="4114800" cy="1481328"/>
          </a:xfrm>
          <a:prstGeom prst="rect">
            <a:avLst/>
          </a:prstGeom>
        </p:spPr>
      </p:pic>
    </p:spTree>
    <p:extLst>
      <p:ext uri="{BB962C8B-B14F-4D97-AF65-F5344CB8AC3E}">
        <p14:creationId xmlns:p14="http://schemas.microsoft.com/office/powerpoint/2010/main" val="3459005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1778000" y="142345"/>
            <a:ext cx="10783493" cy="814507"/>
          </a:xfrm>
        </p:spPr>
        <p:txBody>
          <a:bodyPr/>
          <a:lstStyle/>
          <a:p>
            <a:pPr algn="ctr"/>
            <a:r>
              <a:rPr lang="en-US" sz="3600" dirty="0"/>
              <a:t>Tenue de dossiers pour l'utilisation du kit PEP</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355600" y="1172950"/>
            <a:ext cx="9982200" cy="5459563"/>
          </a:xfrm>
        </p:spPr>
        <p:txBody>
          <a:bodyPr/>
          <a:lstStyle/>
          <a:p>
            <a:pPr marL="1300460" indent="-650230">
              <a:lnSpc>
                <a:spcPct val="100000"/>
              </a:lnSpc>
              <a:buFont typeface="Wingdings" panose="05000000000000000000" pitchFamily="2" charset="2"/>
              <a:buChar char="§"/>
            </a:pPr>
            <a:r>
              <a:rPr lang="en-US" sz="2800" dirty="0"/>
              <a:t>Tous les kits PEP utilisés doivent être documentés en remplissant et en soumettant un formulaire - les kits ne sont réapprovisionnés que si les formulaires sont soumis correctement.</a:t>
            </a:r>
          </a:p>
          <a:p>
            <a:pPr marL="1300460" indent="-650230">
              <a:lnSpc>
                <a:spcPct val="100000"/>
              </a:lnSpc>
              <a:buFont typeface="Wingdings" panose="05000000000000000000" pitchFamily="2" charset="2"/>
              <a:buChar char="§"/>
            </a:pPr>
            <a:endParaRPr lang="en-US" sz="2800" dirty="0"/>
          </a:p>
          <a:p>
            <a:pPr marL="1300460" indent="-650230">
              <a:lnSpc>
                <a:spcPct val="100000"/>
              </a:lnSpc>
              <a:buFont typeface="Wingdings" panose="05000000000000000000" pitchFamily="2" charset="2"/>
              <a:buChar char="§"/>
            </a:pPr>
            <a:r>
              <a:rPr lang="en-US" sz="2800" dirty="0"/>
              <a:t>Il faut tenir un registre de tous les kits PEP distribués, y </a:t>
            </a:r>
            <a:r>
              <a:rPr lang="en-US" sz="2800" dirty="0" err="1"/>
              <a:t>compris</a:t>
            </a:r>
            <a:r>
              <a:rPr lang="en-US" sz="2800" dirty="0"/>
              <a:t> la date de leur mise en circulation, etc.</a:t>
            </a:r>
          </a:p>
          <a:p>
            <a:pPr marL="1300460" indent="-650230">
              <a:lnSpc>
                <a:spcPct val="100000"/>
              </a:lnSpc>
              <a:buFont typeface="Wingdings" panose="05000000000000000000" pitchFamily="2" charset="2"/>
              <a:buChar char="§"/>
            </a:pPr>
            <a:endParaRPr lang="en-US" sz="2800" dirty="0"/>
          </a:p>
          <a:p>
            <a:pPr marL="1300460" indent="-650230">
              <a:lnSpc>
                <a:spcPct val="100000"/>
              </a:lnSpc>
              <a:buFont typeface="Wingdings" panose="05000000000000000000" pitchFamily="2" charset="2"/>
              <a:buChar char="§"/>
            </a:pPr>
            <a:r>
              <a:rPr lang="en-US" sz="2800" dirty="0"/>
              <a:t>La DHMOSH demandera votre dossier tous les mois</a:t>
            </a:r>
          </a:p>
          <a:p>
            <a:pPr marL="1300460" indent="-650230">
              <a:lnSpc>
                <a:spcPct val="100000"/>
              </a:lnSpc>
              <a:buFont typeface="Wingdings" panose="05000000000000000000" pitchFamily="2" charset="2"/>
              <a:buChar char="§"/>
            </a:pPr>
            <a:endParaRPr lang="en-US" sz="2800" dirty="0"/>
          </a:p>
          <a:p>
            <a:pPr marL="1300460" indent="-650230">
              <a:lnSpc>
                <a:spcPct val="100000"/>
              </a:lnSpc>
              <a:buFont typeface="Wingdings" panose="05000000000000000000" pitchFamily="2" charset="2"/>
              <a:buChar char="§"/>
            </a:pPr>
            <a:r>
              <a:rPr lang="en-US" sz="2800" dirty="0"/>
              <a:t>Enregistrer et contrôler les dates d'expiration des kits</a:t>
            </a:r>
          </a:p>
          <a:p>
            <a:pPr marL="1300460" indent="-650230">
              <a:lnSpc>
                <a:spcPct val="100000"/>
              </a:lnSpc>
              <a:buFont typeface="Wingdings" panose="05000000000000000000" pitchFamily="2" charset="2"/>
              <a:buChar char="§"/>
            </a:pPr>
            <a:endParaRPr lang="en-US" sz="2844" dirty="0"/>
          </a:p>
        </p:txBody>
      </p:sp>
      <p:pic>
        <p:nvPicPr>
          <p:cNvPr id="5" name="Picture 4" descr="inventory.jpe">
            <a:extLst>
              <a:ext uri="{FF2B5EF4-FFF2-40B4-BE49-F238E27FC236}">
                <a16:creationId xmlns:a16="http://schemas.microsoft.com/office/drawing/2014/main" id="{B628B865-AB3D-BA4A-BCEC-8446BD9D5979}"/>
              </a:ext>
            </a:extLst>
          </p:cNvPr>
          <p:cNvPicPr>
            <a:picLocks noChangeAspect="1"/>
          </p:cNvPicPr>
          <p:nvPr/>
        </p:nvPicPr>
        <p:blipFill>
          <a:blip r:embed="rId3" cstate="print"/>
          <a:stretch>
            <a:fillRect/>
          </a:stretch>
        </p:blipFill>
        <p:spPr>
          <a:xfrm>
            <a:off x="9474200" y="1828800"/>
            <a:ext cx="3352800" cy="3657600"/>
          </a:xfrm>
          <a:prstGeom prst="rect">
            <a:avLst/>
          </a:prstGeom>
        </p:spPr>
      </p:pic>
    </p:spTree>
    <p:extLst>
      <p:ext uri="{BB962C8B-B14F-4D97-AF65-F5344CB8AC3E}">
        <p14:creationId xmlns:p14="http://schemas.microsoft.com/office/powerpoint/2010/main" val="3156284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330200" y="220224"/>
            <a:ext cx="12118187" cy="814507"/>
          </a:xfrm>
        </p:spPr>
        <p:txBody>
          <a:bodyPr/>
          <a:lstStyle/>
          <a:p>
            <a:pPr algn="ctr"/>
            <a:r>
              <a:rPr lang="en-US" sz="4000" dirty="0"/>
              <a:t>Ressources</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203201" y="1228159"/>
            <a:ext cx="12764693" cy="5459563"/>
          </a:xfrm>
        </p:spPr>
        <p:txBody>
          <a:bodyPr/>
          <a:lstStyle/>
          <a:p>
            <a:pPr marL="1300460" indent="-650230">
              <a:lnSpc>
                <a:spcPct val="100000"/>
              </a:lnSpc>
              <a:buFont typeface="Wingdings" panose="05000000000000000000" pitchFamily="2" charset="2"/>
              <a:buChar char="§"/>
            </a:pPr>
            <a:r>
              <a:rPr lang="en-US" sz="2840" dirty="0">
                <a:solidFill>
                  <a:schemeClr val="bg2">
                    <a:lumMod val="75000"/>
                  </a:schemeClr>
                </a:solidFill>
              </a:rPr>
              <a:t>Pour plus d'informations sur la </a:t>
            </a:r>
            <a:r>
              <a:rPr lang="en-US" sz="2840">
                <a:solidFill>
                  <a:schemeClr val="bg2">
                    <a:lumMod val="75000"/>
                  </a:schemeClr>
                </a:solidFill>
              </a:rPr>
              <a:t>gestion de la </a:t>
            </a:r>
            <a:r>
              <a:rPr lang="en-US" sz="2840" dirty="0">
                <a:solidFill>
                  <a:schemeClr val="bg2">
                    <a:lumMod val="75000"/>
                  </a:schemeClr>
                </a:solidFill>
              </a:rPr>
              <a:t>PPE VIH, </a:t>
            </a:r>
            <a:r>
              <a:rPr lang="en-US" sz="2840">
                <a:solidFill>
                  <a:schemeClr val="bg2">
                    <a:lumMod val="75000"/>
                  </a:schemeClr>
                </a:solidFill>
              </a:rPr>
              <a:t>consultez la </a:t>
            </a:r>
            <a:r>
              <a:rPr lang="en-US" sz="2840" dirty="0">
                <a:solidFill>
                  <a:schemeClr val="bg2">
                    <a:lumMod val="75000"/>
                  </a:schemeClr>
                </a:solidFill>
              </a:rPr>
              <a:t>page web : </a:t>
            </a:r>
            <a:r>
              <a:rPr lang="en-US" sz="2840" dirty="0">
                <a:solidFill>
                  <a:schemeClr val="bg2">
                    <a:lumMod val="75000"/>
                  </a:schemeClr>
                </a:solidFill>
                <a:hlinkClick r:id="rId2"/>
              </a:rPr>
              <a:t>https://hr.un.org/page/hiv-pep-kit-management </a:t>
            </a:r>
            <a:endParaRPr lang="en-US" sz="2840" dirty="0"/>
          </a:p>
          <a:p>
            <a:pPr marL="1300460" indent="-650230">
              <a:lnSpc>
                <a:spcPct val="100000"/>
              </a:lnSpc>
              <a:buFont typeface="Wingdings" panose="05000000000000000000" pitchFamily="2" charset="2"/>
              <a:buChar char="§"/>
            </a:pPr>
            <a:endParaRPr lang="en-US" sz="2840" dirty="0"/>
          </a:p>
          <a:p>
            <a:pPr marL="1300460" indent="-650230">
              <a:lnSpc>
                <a:spcPct val="100000"/>
              </a:lnSpc>
              <a:buFont typeface="Wingdings" panose="05000000000000000000" pitchFamily="2" charset="2"/>
              <a:buChar char="§"/>
            </a:pPr>
            <a:endParaRPr lang="en-US" sz="2840" dirty="0"/>
          </a:p>
          <a:p>
            <a:pPr marL="1300460" indent="-650230">
              <a:lnSpc>
                <a:spcPct val="100000"/>
              </a:lnSpc>
              <a:buFont typeface="Wingdings" panose="05000000000000000000" pitchFamily="2" charset="2"/>
              <a:buChar char="§"/>
            </a:pPr>
            <a:r>
              <a:rPr lang="en-US" sz="2840" dirty="0">
                <a:solidFill>
                  <a:schemeClr val="bg2">
                    <a:lumMod val="75000"/>
                  </a:schemeClr>
                </a:solidFill>
              </a:rPr>
              <a:t>Pour plus d'informations sur le VIH/sida : </a:t>
            </a:r>
            <a:r>
              <a:rPr lang="en-US" sz="2840" dirty="0">
                <a:solidFill>
                  <a:schemeClr val="bg2">
                    <a:lumMod val="75000"/>
                  </a:schemeClr>
                </a:solidFill>
                <a:hlinkClick r:id="rId3"/>
              </a:rPr>
              <a:t>dos-dhmosh-hiv@un.org </a:t>
            </a:r>
            <a:endParaRPr lang="en-US" sz="2840" dirty="0"/>
          </a:p>
          <a:p>
            <a:pPr marL="1300460" indent="-650230">
              <a:lnSpc>
                <a:spcPct val="100000"/>
              </a:lnSpc>
              <a:buFont typeface="Wingdings" panose="05000000000000000000" pitchFamily="2" charset="2"/>
              <a:buChar char="§"/>
            </a:pPr>
            <a:endParaRPr lang="en-US" dirty="0"/>
          </a:p>
        </p:txBody>
      </p:sp>
    </p:spTree>
    <p:extLst>
      <p:ext uri="{BB962C8B-B14F-4D97-AF65-F5344CB8AC3E}">
        <p14:creationId xmlns:p14="http://schemas.microsoft.com/office/powerpoint/2010/main" val="3878500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68DE-947D-46F4-A70A-10D3CF67848A}"/>
              </a:ext>
            </a:extLst>
          </p:cNvPr>
          <p:cNvSpPr>
            <a:spLocks noGrp="1"/>
          </p:cNvSpPr>
          <p:nvPr>
            <p:ph type="ctrTitle"/>
          </p:nvPr>
        </p:nvSpPr>
        <p:spPr>
          <a:xfrm>
            <a:off x="837561" y="3469437"/>
            <a:ext cx="10663936" cy="2168320"/>
          </a:xfrm>
        </p:spPr>
        <p:txBody>
          <a:bodyPr/>
          <a:lstStyle/>
          <a:p>
            <a:pPr algn="ctr"/>
            <a:r>
              <a:rPr lang="en-US" sz="3413" dirty="0"/>
              <a:t>Dr. Esther Tan, Dr. Fola, </a:t>
            </a:r>
            <a:br>
              <a:rPr lang="en-US" sz="3413" dirty="0"/>
            </a:br>
            <a:r>
              <a:rPr lang="en-US" sz="3413" dirty="0"/>
              <a:t>Michael Almendral</a:t>
            </a:r>
          </a:p>
        </p:txBody>
      </p:sp>
      <p:sp>
        <p:nvSpPr>
          <p:cNvPr id="3" name="Subtitle 2">
            <a:extLst>
              <a:ext uri="{FF2B5EF4-FFF2-40B4-BE49-F238E27FC236}">
                <a16:creationId xmlns:a16="http://schemas.microsoft.com/office/drawing/2014/main" id="{39AC2472-DCDB-4855-ADD9-B2975EDB1880}"/>
              </a:ext>
            </a:extLst>
          </p:cNvPr>
          <p:cNvSpPr>
            <a:spLocks noGrp="1"/>
          </p:cNvSpPr>
          <p:nvPr>
            <p:ph type="subTitle" idx="1"/>
          </p:nvPr>
        </p:nvSpPr>
        <p:spPr>
          <a:xfrm>
            <a:off x="-2486414" y="5181600"/>
            <a:ext cx="17311886" cy="1486507"/>
          </a:xfrm>
        </p:spPr>
        <p:txBody>
          <a:bodyPr/>
          <a:lstStyle/>
          <a:p>
            <a:pPr algn="ctr"/>
            <a:r>
              <a:rPr lang="en-US" sz="2400" b="1" u="sng" dirty="0">
                <a:solidFill>
                  <a:schemeClr val="tx1"/>
                </a:solidFill>
              </a:rPr>
              <a:t>Dos-dhmosh-hiv@un.org</a:t>
            </a:r>
          </a:p>
          <a:p>
            <a:pPr algn="ctr"/>
            <a:endParaRPr lang="en-US" sz="2400" b="1" u="sng" dirty="0">
              <a:solidFill>
                <a:schemeClr val="accent5"/>
              </a:solidFill>
            </a:endParaRPr>
          </a:p>
          <a:p>
            <a:pPr algn="ctr"/>
            <a:r>
              <a:rPr lang="en-US" sz="2400" b="1" u="sng" dirty="0">
                <a:solidFill>
                  <a:schemeClr val="accent5"/>
                </a:solidFill>
              </a:rPr>
              <a:t>Site web du kit PEP </a:t>
            </a:r>
            <a:r>
              <a:rPr lang="en-US" sz="2400" dirty="0">
                <a:solidFill>
                  <a:schemeClr val="accent2"/>
                </a:solidFill>
                <a:hlinkClick r:id="rId2">
                  <a:extLst>
                    <a:ext uri="{A12FA001-AC4F-418D-AE19-62706E023703}">
                      <ahyp:hlinkClr xmlns:ahyp="http://schemas.microsoft.com/office/drawing/2018/hyperlinkcolor" val="tx"/>
                    </a:ext>
                  </a:extLst>
                </a:hlinkClick>
              </a:rPr>
              <a:t>: https://hr.un.org/page/hiv-pep-kit-management</a:t>
            </a:r>
            <a:endParaRPr lang="en-US" sz="2400" dirty="0">
              <a:solidFill>
                <a:schemeClr val="accent2"/>
              </a:solidFill>
              <a:hlinkClick r:id="rId3">
                <a:extLst>
                  <a:ext uri="{A12FA001-AC4F-418D-AE19-62706E023703}">
                    <ahyp:hlinkClr xmlns:ahyp="http://schemas.microsoft.com/office/drawing/2018/hyperlinkcolor" val="tx"/>
                  </a:ext>
                </a:extLst>
              </a:hlinkClick>
            </a:endParaRPr>
          </a:p>
          <a:p>
            <a:pPr algn="ctr"/>
            <a:endParaRPr lang="en-US" b="1" u="sng" dirty="0">
              <a:solidFill>
                <a:schemeClr val="accent2"/>
              </a:solidFill>
            </a:endParaRPr>
          </a:p>
          <a:p>
            <a:pPr algn="ctr"/>
            <a:endParaRPr lang="en-US" dirty="0"/>
          </a:p>
          <a:p>
            <a:endParaRPr lang="en-US" dirty="0"/>
          </a:p>
        </p:txBody>
      </p:sp>
      <p:pic>
        <p:nvPicPr>
          <p:cNvPr id="4" name="Picture 3">
            <a:extLst>
              <a:ext uri="{FF2B5EF4-FFF2-40B4-BE49-F238E27FC236}">
                <a16:creationId xmlns:a16="http://schemas.microsoft.com/office/drawing/2014/main" id="{974547C3-7DD2-497A-BE60-901982A6270C}"/>
              </a:ext>
            </a:extLst>
          </p:cNvPr>
          <p:cNvPicPr>
            <a:picLocks noChangeAspect="1"/>
          </p:cNvPicPr>
          <p:nvPr/>
        </p:nvPicPr>
        <p:blipFill>
          <a:blip r:embed="rId4"/>
          <a:stretch>
            <a:fillRect/>
          </a:stretch>
        </p:blipFill>
        <p:spPr>
          <a:xfrm>
            <a:off x="1063845" y="1037508"/>
            <a:ext cx="7071380" cy="2337402"/>
          </a:xfrm>
          <a:prstGeom prst="rect">
            <a:avLst/>
          </a:prstGeom>
        </p:spPr>
      </p:pic>
      <p:pic>
        <p:nvPicPr>
          <p:cNvPr id="5" name="Picture 4">
            <a:extLst>
              <a:ext uri="{FF2B5EF4-FFF2-40B4-BE49-F238E27FC236}">
                <a16:creationId xmlns:a16="http://schemas.microsoft.com/office/drawing/2014/main" id="{BA2FC78B-ADAD-4BB6-9756-0A7BF88C0EE4}"/>
              </a:ext>
            </a:extLst>
          </p:cNvPr>
          <p:cNvPicPr>
            <a:picLocks noChangeAspect="1"/>
          </p:cNvPicPr>
          <p:nvPr/>
        </p:nvPicPr>
        <p:blipFill>
          <a:blip r:embed="rId5"/>
          <a:stretch>
            <a:fillRect/>
          </a:stretch>
        </p:blipFill>
        <p:spPr>
          <a:xfrm>
            <a:off x="8631890" y="497101"/>
            <a:ext cx="3709510" cy="3418217"/>
          </a:xfrm>
          <a:prstGeom prst="rect">
            <a:avLst/>
          </a:prstGeom>
        </p:spPr>
      </p:pic>
    </p:spTree>
    <p:extLst>
      <p:ext uri="{BB962C8B-B14F-4D97-AF65-F5344CB8AC3E}">
        <p14:creationId xmlns:p14="http://schemas.microsoft.com/office/powerpoint/2010/main" val="1421495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Qu'est-ce que le VIH/sida ?</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22087" y="1172951"/>
            <a:ext cx="7121812" cy="5459563"/>
          </a:xfrm>
        </p:spPr>
        <p:txBody>
          <a:bodyPr/>
          <a:lstStyle/>
          <a:p>
            <a:pPr marL="1300460" indent="-650230">
              <a:lnSpc>
                <a:spcPct val="100000"/>
              </a:lnSpc>
              <a:buFont typeface="Wingdings" panose="05000000000000000000" pitchFamily="2" charset="2"/>
              <a:buChar char="§"/>
            </a:pPr>
            <a:r>
              <a:rPr lang="en-US" sz="2844" dirty="0"/>
              <a:t>Le VIH est l'abréviation de "</a:t>
            </a:r>
            <a:r>
              <a:rPr lang="en-US" sz="2844" b="1" dirty="0">
                <a:solidFill>
                  <a:schemeClr val="accent2"/>
                </a:solidFill>
              </a:rPr>
              <a:t>virus de l'immunodéficience humaine" </a:t>
            </a:r>
            <a:r>
              <a:rPr lang="en-US" sz="2844" dirty="0"/>
              <a:t>et attaque le système immunitaire de l'organisme</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SIDA signifie </a:t>
            </a:r>
            <a:r>
              <a:rPr lang="en-US" sz="2844" b="1" dirty="0">
                <a:solidFill>
                  <a:schemeClr val="accent2"/>
                </a:solidFill>
              </a:rPr>
              <a:t>syndrome d'immunodéficience acquise, </a:t>
            </a:r>
            <a:r>
              <a:rPr lang="en-US" sz="2844" dirty="0"/>
              <a:t>causé par le VIH.</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Le VIH interfère avec la capacité de l'organisme à combattre l'infection et les maladies. </a:t>
            </a:r>
            <a:endParaRPr lang="en-US"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6103040" y="1172951"/>
            <a:ext cx="6901760" cy="4858881"/>
          </a:xfrm>
        </p:spPr>
        <p:txBody>
          <a:bodyPr/>
          <a:lstStyle/>
          <a:p>
            <a:pPr>
              <a:buFont typeface="Wingdings" panose="05000000000000000000" pitchFamily="2" charset="2"/>
              <a:buChar char="§"/>
            </a:pPr>
            <a:r>
              <a:rPr lang="en-US" sz="2844" dirty="0"/>
              <a:t> </a:t>
            </a:r>
          </a:p>
        </p:txBody>
      </p:sp>
      <p:pic>
        <p:nvPicPr>
          <p:cNvPr id="6" name="Picture 5" descr="Diagram&#10;&#10;Description automatically generated">
            <a:extLst>
              <a:ext uri="{FF2B5EF4-FFF2-40B4-BE49-F238E27FC236}">
                <a16:creationId xmlns:a16="http://schemas.microsoft.com/office/drawing/2014/main" id="{4C61E0C5-5EBD-A843-92FA-E5E04FD67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5800" y="905248"/>
            <a:ext cx="5105400" cy="5126584"/>
          </a:xfrm>
          <a:prstGeom prst="rect">
            <a:avLst/>
          </a:prstGeom>
        </p:spPr>
      </p:pic>
    </p:spTree>
    <p:extLst>
      <p:ext uri="{BB962C8B-B14F-4D97-AF65-F5344CB8AC3E}">
        <p14:creationId xmlns:p14="http://schemas.microsoft.com/office/powerpoint/2010/main" val="1338084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Comment le VIH est-il transmis ?</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19412" y="1310132"/>
            <a:ext cx="7121812" cy="5459563"/>
          </a:xfrm>
        </p:spPr>
        <p:txBody>
          <a:bodyPr/>
          <a:lstStyle/>
          <a:p>
            <a:pPr marL="1300460" indent="-650230">
              <a:lnSpc>
                <a:spcPct val="100000"/>
              </a:lnSpc>
              <a:buFont typeface="Wingdings" panose="05000000000000000000" pitchFamily="2" charset="2"/>
              <a:buChar char="§"/>
            </a:pPr>
            <a:r>
              <a:rPr lang="en-US" sz="2844" dirty="0"/>
              <a:t>Lors d'un </a:t>
            </a:r>
            <a:r>
              <a:rPr lang="en-US" sz="2844" b="1" dirty="0">
                <a:solidFill>
                  <a:schemeClr val="accent2"/>
                </a:solidFill>
              </a:rPr>
              <a:t>contact sexuel non protégé </a:t>
            </a:r>
            <a:r>
              <a:rPr lang="en-US" sz="2844" dirty="0"/>
              <a:t>(vaginal, anal et oral) avec un partenaire infecté.</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Transfusion de </a:t>
            </a:r>
            <a:r>
              <a:rPr lang="en-US" sz="2844" b="1" dirty="0">
                <a:solidFill>
                  <a:schemeClr val="accent2"/>
                </a:solidFill>
              </a:rPr>
              <a:t>sang et de produits sanguins. </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De la </a:t>
            </a:r>
            <a:r>
              <a:rPr lang="en-US" sz="2844" b="1" dirty="0">
                <a:solidFill>
                  <a:schemeClr val="accent2"/>
                </a:solidFill>
              </a:rPr>
              <a:t>mère à l'enfant </a:t>
            </a:r>
            <a:r>
              <a:rPr lang="en-US" sz="2844" dirty="0"/>
              <a:t>( pendant la grossesse, l'accouchement et l'allaitement).</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Partage d'</a:t>
            </a:r>
            <a:r>
              <a:rPr lang="en-US" sz="2844" b="1" dirty="0">
                <a:solidFill>
                  <a:schemeClr val="accent2"/>
                </a:solidFill>
              </a:rPr>
              <a:t>aiguilles et de seringues contaminées. </a:t>
            </a:r>
            <a:r>
              <a:rPr lang="en-US" sz="2000" b="1" dirty="0">
                <a:solidFill>
                  <a:schemeClr val="accent2"/>
                </a:solidFill>
              </a:rPr>
              <a:t> </a:t>
            </a:r>
            <a:endParaRPr lang="en-US" dirty="0"/>
          </a:p>
        </p:txBody>
      </p:sp>
      <p:pic>
        <p:nvPicPr>
          <p:cNvPr id="8" name="Picture 7" descr="Diagram&#10;&#10;Description automatically generated">
            <a:extLst>
              <a:ext uri="{FF2B5EF4-FFF2-40B4-BE49-F238E27FC236}">
                <a16:creationId xmlns:a16="http://schemas.microsoft.com/office/drawing/2014/main" id="{A366CC43-BADA-441B-91E2-A84A98619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7200" y="1676400"/>
            <a:ext cx="6019800" cy="4984381"/>
          </a:xfrm>
          <a:prstGeom prst="rect">
            <a:avLst/>
          </a:prstGeom>
        </p:spPr>
      </p:pic>
    </p:spTree>
    <p:extLst>
      <p:ext uri="{BB962C8B-B14F-4D97-AF65-F5344CB8AC3E}">
        <p14:creationId xmlns:p14="http://schemas.microsoft.com/office/powerpoint/2010/main" val="392495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Le VIH n'est PAS transmis par …….</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203200" y="1223705"/>
            <a:ext cx="6705600" cy="5459563"/>
          </a:xfrm>
        </p:spPr>
        <p:txBody>
          <a:bodyPr/>
          <a:lstStyle/>
          <a:p>
            <a:pPr marL="1300460" indent="-650230">
              <a:lnSpc>
                <a:spcPct val="100000"/>
              </a:lnSpc>
              <a:buFont typeface="Wingdings" panose="05000000000000000000" pitchFamily="2" charset="2"/>
              <a:buChar char="§"/>
            </a:pPr>
            <a:r>
              <a:rPr lang="en-US" sz="2844" b="1" dirty="0">
                <a:solidFill>
                  <a:schemeClr val="accent2"/>
                </a:solidFill>
              </a:rPr>
              <a:t>Baiser</a:t>
            </a:r>
          </a:p>
          <a:p>
            <a:pPr marL="1300460" indent="-650230">
              <a:lnSpc>
                <a:spcPct val="100000"/>
              </a:lnSpc>
              <a:buFont typeface="Wingdings" panose="05000000000000000000" pitchFamily="2" charset="2"/>
              <a:buChar char="§"/>
            </a:pPr>
            <a:r>
              <a:rPr lang="en-US" sz="2844" b="1" dirty="0">
                <a:solidFill>
                  <a:schemeClr val="accent2"/>
                </a:solidFill>
              </a:rPr>
              <a:t>Toux et éternuements</a:t>
            </a:r>
          </a:p>
          <a:p>
            <a:pPr marL="1300460" indent="-650230">
              <a:lnSpc>
                <a:spcPct val="100000"/>
              </a:lnSpc>
              <a:buFont typeface="Wingdings" panose="05000000000000000000" pitchFamily="2" charset="2"/>
              <a:buChar char="§"/>
            </a:pPr>
            <a:r>
              <a:rPr lang="en-US" sz="2844" b="1" dirty="0">
                <a:solidFill>
                  <a:schemeClr val="accent2"/>
                </a:solidFill>
              </a:rPr>
              <a:t>Manger ensemble</a:t>
            </a:r>
          </a:p>
          <a:p>
            <a:pPr marL="1300460" indent="-650230">
              <a:lnSpc>
                <a:spcPct val="100000"/>
              </a:lnSpc>
              <a:buFont typeface="Wingdings" panose="05000000000000000000" pitchFamily="2" charset="2"/>
              <a:buChar char="§"/>
            </a:pPr>
            <a:r>
              <a:rPr lang="en-US" sz="2844" b="1" dirty="0">
                <a:solidFill>
                  <a:schemeClr val="accent2"/>
                </a:solidFill>
              </a:rPr>
              <a:t>Poignée de main</a:t>
            </a:r>
          </a:p>
          <a:p>
            <a:pPr marL="1300460" indent="-650230">
              <a:lnSpc>
                <a:spcPct val="100000"/>
              </a:lnSpc>
              <a:buFont typeface="Wingdings" panose="05000000000000000000" pitchFamily="2" charset="2"/>
              <a:buChar char="§"/>
            </a:pPr>
            <a:r>
              <a:rPr lang="en-US" sz="2844" b="1" dirty="0">
                <a:solidFill>
                  <a:schemeClr val="accent2"/>
                </a:solidFill>
              </a:rPr>
              <a:t>Piqûres de moustiques</a:t>
            </a:r>
          </a:p>
          <a:p>
            <a:pPr marL="1300460" indent="-650230">
              <a:lnSpc>
                <a:spcPct val="100000"/>
              </a:lnSpc>
              <a:buFont typeface="Wingdings" panose="05000000000000000000" pitchFamily="2" charset="2"/>
              <a:buChar char="§"/>
            </a:pPr>
            <a:r>
              <a:rPr lang="en-US" sz="2844" b="1" dirty="0">
                <a:solidFill>
                  <a:schemeClr val="accent2"/>
                </a:solidFill>
              </a:rPr>
              <a:t>Partager les toilettes</a:t>
            </a:r>
          </a:p>
          <a:p>
            <a:pPr marL="1300460" indent="-650230">
              <a:lnSpc>
                <a:spcPct val="100000"/>
              </a:lnSpc>
              <a:buFont typeface="Wingdings" panose="05000000000000000000" pitchFamily="2" charset="2"/>
              <a:buChar char="§"/>
            </a:pPr>
            <a:r>
              <a:rPr lang="en-US" sz="2844" b="1" dirty="0">
                <a:solidFill>
                  <a:schemeClr val="accent2"/>
                </a:solidFill>
              </a:rPr>
              <a:t>Partage des peignes</a:t>
            </a:r>
          </a:p>
          <a:p>
            <a:pPr marL="1300460" indent="-650230">
              <a:lnSpc>
                <a:spcPct val="100000"/>
              </a:lnSpc>
              <a:buFont typeface="Wingdings" panose="05000000000000000000" pitchFamily="2" charset="2"/>
              <a:buChar char="§"/>
            </a:pPr>
            <a:r>
              <a:rPr lang="en-US" sz="2844" b="1" dirty="0">
                <a:solidFill>
                  <a:schemeClr val="accent2"/>
                </a:solidFill>
              </a:rPr>
              <a:t>Partager une piscine</a:t>
            </a:r>
          </a:p>
          <a:p>
            <a:pPr marL="1300460" indent="-650230">
              <a:lnSpc>
                <a:spcPct val="100000"/>
              </a:lnSpc>
              <a:buFont typeface="Wingdings" panose="05000000000000000000" pitchFamily="2" charset="2"/>
              <a:buChar char="§"/>
            </a:pPr>
            <a:r>
              <a:rPr lang="en-US" sz="2844" b="1" dirty="0">
                <a:solidFill>
                  <a:schemeClr val="accent2"/>
                </a:solidFill>
              </a:rPr>
              <a:t>Partage des vêtements</a:t>
            </a:r>
          </a:p>
          <a:p>
            <a:pPr marL="1300460" indent="-650230">
              <a:lnSpc>
                <a:spcPct val="100000"/>
              </a:lnSpc>
              <a:buFont typeface="Wingdings" panose="05000000000000000000" pitchFamily="2" charset="2"/>
              <a:buChar char="§"/>
            </a:pPr>
            <a:r>
              <a:rPr lang="en-US" sz="2844" b="1" dirty="0">
                <a:solidFill>
                  <a:schemeClr val="accent2"/>
                </a:solidFill>
              </a:rPr>
              <a:t>Prendre soin des personnes infectées</a:t>
            </a:r>
          </a:p>
          <a:p>
            <a:pPr marL="1300460" indent="-650230">
              <a:lnSpc>
                <a:spcPct val="100000"/>
              </a:lnSpc>
              <a:buFont typeface="Wingdings" panose="05000000000000000000" pitchFamily="2" charset="2"/>
              <a:buChar char="§"/>
            </a:pPr>
            <a:endParaRPr lang="en-US" sz="2844" dirty="0"/>
          </a:p>
          <a:p>
            <a:pPr indent="0">
              <a:lnSpc>
                <a:spcPct val="100000"/>
              </a:lnSpc>
              <a:buNone/>
            </a:pPr>
            <a:endParaRPr lang="en-US" dirty="0"/>
          </a:p>
        </p:txBody>
      </p:sp>
      <p:pic>
        <p:nvPicPr>
          <p:cNvPr id="7" name="Picture 6" descr="Logo, company name&#10;&#10;Description automatically generated">
            <a:extLst>
              <a:ext uri="{FF2B5EF4-FFF2-40B4-BE49-F238E27FC236}">
                <a16:creationId xmlns:a16="http://schemas.microsoft.com/office/drawing/2014/main" id="{3670334A-EC04-4350-AA44-6FFEF47F27BB}"/>
              </a:ext>
            </a:extLst>
          </p:cNvPr>
          <p:cNvPicPr>
            <a:picLocks noChangeAspect="1"/>
          </p:cNvPicPr>
          <p:nvPr/>
        </p:nvPicPr>
        <p:blipFill rotWithShape="1">
          <a:blip r:embed="rId3">
            <a:extLst>
              <a:ext uri="{28A0092B-C50C-407E-A947-70E740481C1C}">
                <a14:useLocalDpi xmlns:a14="http://schemas.microsoft.com/office/drawing/2010/main" val="0"/>
              </a:ext>
            </a:extLst>
          </a:blip>
          <a:srcRect r="1250" b="4918"/>
          <a:stretch/>
        </p:blipFill>
        <p:spPr>
          <a:xfrm>
            <a:off x="6731000" y="1213636"/>
            <a:ext cx="6019800" cy="5110963"/>
          </a:xfrm>
          <a:prstGeom prst="rect">
            <a:avLst/>
          </a:prstGeom>
        </p:spPr>
      </p:pic>
    </p:spTree>
    <p:extLst>
      <p:ext uri="{BB962C8B-B14F-4D97-AF65-F5344CB8AC3E}">
        <p14:creationId xmlns:p14="http://schemas.microsoft.com/office/powerpoint/2010/main" val="171179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C603C-FDE3-43AD-94B6-65F9779149C5}"/>
              </a:ext>
            </a:extLst>
          </p:cNvPr>
          <p:cNvSpPr>
            <a:spLocks noGrp="1"/>
          </p:cNvSpPr>
          <p:nvPr>
            <p:ph type="title"/>
          </p:nvPr>
        </p:nvSpPr>
        <p:spPr>
          <a:xfrm>
            <a:off x="306817" y="2529054"/>
            <a:ext cx="11454001" cy="615553"/>
          </a:xfrm>
        </p:spPr>
        <p:txBody>
          <a:bodyPr/>
          <a:lstStyle/>
          <a:p>
            <a:r>
              <a:rPr lang="en-US" sz="4000" dirty="0"/>
              <a:t>Qu'est-ce que la PEP ?</a:t>
            </a:r>
          </a:p>
        </p:txBody>
      </p:sp>
      <p:pic>
        <p:nvPicPr>
          <p:cNvPr id="7" name="Picture 6" descr="images72.png">
            <a:extLst>
              <a:ext uri="{FF2B5EF4-FFF2-40B4-BE49-F238E27FC236}">
                <a16:creationId xmlns:a16="http://schemas.microsoft.com/office/drawing/2014/main" id="{24E5531E-7B81-4649-8D39-820BCE6B1223}"/>
              </a:ext>
            </a:extLst>
          </p:cNvPr>
          <p:cNvPicPr>
            <a:picLocks noChangeAspect="1"/>
          </p:cNvPicPr>
          <p:nvPr/>
        </p:nvPicPr>
        <p:blipFill>
          <a:blip r:embed="rId3" cstate="print"/>
          <a:stretch>
            <a:fillRect/>
          </a:stretch>
        </p:blipFill>
        <p:spPr>
          <a:xfrm>
            <a:off x="6502400" y="1600200"/>
            <a:ext cx="4038600" cy="3933147"/>
          </a:xfrm>
          <a:prstGeom prst="rect">
            <a:avLst/>
          </a:prstGeom>
        </p:spPr>
      </p:pic>
    </p:spTree>
    <p:extLst>
      <p:ext uri="{BB962C8B-B14F-4D97-AF65-F5344CB8AC3E}">
        <p14:creationId xmlns:p14="http://schemas.microsoft.com/office/powerpoint/2010/main" val="373803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en-US" sz="4000" dirty="0"/>
              <a:t>Qu'est-ce que la PPE ?</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355600" y="1371600"/>
            <a:ext cx="7960013" cy="5459563"/>
          </a:xfrm>
        </p:spPr>
        <p:txBody>
          <a:bodyPr/>
          <a:lstStyle/>
          <a:p>
            <a:pPr marL="1300460" indent="-650230">
              <a:lnSpc>
                <a:spcPct val="100000"/>
              </a:lnSpc>
              <a:buFont typeface="Wingdings" panose="05000000000000000000" pitchFamily="2" charset="2"/>
              <a:buChar char="§"/>
            </a:pPr>
            <a:r>
              <a:rPr lang="en-US" sz="2844" b="1" dirty="0"/>
              <a:t>PPE </a:t>
            </a:r>
            <a:r>
              <a:rPr lang="en-US" sz="2844" dirty="0"/>
              <a:t>= Prophylaxie post-exposition</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b="1" dirty="0"/>
              <a:t>PPE VIH </a:t>
            </a:r>
            <a:r>
              <a:rPr lang="en-US" sz="2844" dirty="0"/>
              <a:t>= médicaments administrés après une exposition au VIH, pour prévenir l'infection par le VIH</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Pour être efficace, il faut commencer le plus tôt possible après l'exposition au VIH, idéalement dans les 72 heures </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Doit être pris quotidiennement pendant 28 jours</a:t>
            </a:r>
          </a:p>
        </p:txBody>
      </p:sp>
      <p:pic>
        <p:nvPicPr>
          <p:cNvPr id="6" name="Picture 5">
            <a:extLst>
              <a:ext uri="{FF2B5EF4-FFF2-40B4-BE49-F238E27FC236}">
                <a16:creationId xmlns:a16="http://schemas.microsoft.com/office/drawing/2014/main" id="{8E1EB4B8-90DE-8B40-8A94-6D3D0621E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600" y="988749"/>
            <a:ext cx="4724400" cy="5459563"/>
          </a:xfrm>
          <a:prstGeom prst="rect">
            <a:avLst/>
          </a:prstGeom>
        </p:spPr>
      </p:pic>
    </p:spTree>
    <p:extLst>
      <p:ext uri="{BB962C8B-B14F-4D97-AF65-F5344CB8AC3E}">
        <p14:creationId xmlns:p14="http://schemas.microsoft.com/office/powerpoint/2010/main" val="3373631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43306" y="142345"/>
            <a:ext cx="12118187" cy="814507"/>
          </a:xfrm>
        </p:spPr>
        <p:txBody>
          <a:bodyPr/>
          <a:lstStyle/>
          <a:p>
            <a:pPr algn="ctr"/>
            <a:r>
              <a:rPr lang="fr-FR" sz="4000" dirty="0"/>
              <a:t>Qu'y a-t-il d'autre dans le kit PEP ? </a:t>
            </a:r>
            <a:endParaRPr lang="en-US" sz="4000" dirty="0"/>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619412" y="1310132"/>
            <a:ext cx="8341012" cy="5459563"/>
          </a:xfrm>
        </p:spPr>
        <p:txBody>
          <a:bodyPr/>
          <a:lstStyle/>
          <a:p>
            <a:pPr marL="1300460" indent="-650230">
              <a:lnSpc>
                <a:spcPct val="100000"/>
              </a:lnSpc>
              <a:buFont typeface="Wingdings" panose="05000000000000000000" pitchFamily="2" charset="2"/>
              <a:buChar char="§"/>
            </a:pPr>
            <a:r>
              <a:rPr lang="en-US" sz="2844" b="1" dirty="0" err="1">
                <a:solidFill>
                  <a:schemeClr val="accent2">
                    <a:lumMod val="75000"/>
                  </a:schemeClr>
                </a:solidFill>
              </a:rPr>
              <a:t>Antirétroviral</a:t>
            </a:r>
            <a:r>
              <a:rPr lang="en-US" sz="2844" b="1" dirty="0">
                <a:solidFill>
                  <a:schemeClr val="accent2">
                    <a:lumMod val="75000"/>
                  </a:schemeClr>
                </a:solidFill>
              </a:rPr>
              <a:t> 3- </a:t>
            </a:r>
            <a:r>
              <a:rPr lang="en-US" sz="2844" b="1" dirty="0" err="1">
                <a:solidFill>
                  <a:schemeClr val="accent2">
                    <a:lumMod val="75000"/>
                  </a:schemeClr>
                </a:solidFill>
              </a:rPr>
              <a:t>en</a:t>
            </a:r>
            <a:r>
              <a:rPr lang="en-US" sz="2844" b="1" dirty="0">
                <a:solidFill>
                  <a:schemeClr val="accent2">
                    <a:lumMod val="75000"/>
                  </a:schemeClr>
                </a:solidFill>
              </a:rPr>
              <a:t> 1 </a:t>
            </a:r>
            <a:r>
              <a:rPr lang="en-US" sz="2844" b="1" dirty="0" err="1">
                <a:solidFill>
                  <a:schemeClr val="accent2">
                    <a:lumMod val="75000"/>
                  </a:schemeClr>
                </a:solidFill>
              </a:rPr>
              <a:t>seul</a:t>
            </a:r>
            <a:r>
              <a:rPr lang="en-US" sz="2844" b="1" dirty="0">
                <a:solidFill>
                  <a:schemeClr val="accent2">
                    <a:lumMod val="75000"/>
                  </a:schemeClr>
                </a:solidFill>
              </a:rPr>
              <a:t> comprimé </a:t>
            </a:r>
            <a:r>
              <a:rPr lang="en-US" sz="2844" dirty="0"/>
              <a:t>(ténofovir Disoproxil Fumarate 300mg + Lamivudine 300mg + Dolutegravir 50mg). Un comprimé pris quotidiennement pendant 28 jours</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b="1" dirty="0">
                <a:solidFill>
                  <a:schemeClr val="accent2">
                    <a:lumMod val="75000"/>
                  </a:schemeClr>
                </a:solidFill>
              </a:rPr>
              <a:t>Pilule du lendemain </a:t>
            </a:r>
            <a:r>
              <a:rPr lang="en-US" sz="2844" dirty="0"/>
              <a:t>- contraception d'urgence ( Comprimé Levonorgestrel 1,5mg), 1 seul comprimé.</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b="1" dirty="0">
                <a:solidFill>
                  <a:schemeClr val="accent2">
                    <a:lumMod val="75000"/>
                  </a:schemeClr>
                </a:solidFill>
              </a:rPr>
              <a:t>Kit pour le test de grossesse </a:t>
            </a:r>
            <a:r>
              <a:rPr lang="en-US" sz="2844" dirty="0"/>
              <a:t>(2 bandelettes)</a:t>
            </a:r>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8102600" y="2565244"/>
            <a:ext cx="3352800" cy="1447799"/>
          </a:xfrm>
        </p:spPr>
        <p:txBody>
          <a:bodyPr/>
          <a:lstStyle/>
          <a:p>
            <a:pPr>
              <a:buFont typeface="Wingdings" panose="05000000000000000000" pitchFamily="2" charset="2"/>
              <a:buChar char="§"/>
            </a:pPr>
            <a:endParaRPr lang="en-US" sz="2844" dirty="0"/>
          </a:p>
        </p:txBody>
      </p:sp>
      <p:pic>
        <p:nvPicPr>
          <p:cNvPr id="5" name="Picture 4">
            <a:extLst>
              <a:ext uri="{FF2B5EF4-FFF2-40B4-BE49-F238E27FC236}">
                <a16:creationId xmlns:a16="http://schemas.microsoft.com/office/drawing/2014/main" id="{F88554DA-BB33-D941-8925-EF9B1A3708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4000" y="1702789"/>
            <a:ext cx="4419600" cy="3909622"/>
          </a:xfrm>
          <a:prstGeom prst="rect">
            <a:avLst/>
          </a:prstGeom>
          <a:noFill/>
          <a:ln>
            <a:noFill/>
          </a:ln>
        </p:spPr>
      </p:pic>
    </p:spTree>
    <p:extLst>
      <p:ext uri="{BB962C8B-B14F-4D97-AF65-F5344CB8AC3E}">
        <p14:creationId xmlns:p14="http://schemas.microsoft.com/office/powerpoint/2010/main" val="1334548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D652-85E2-4744-8873-59E5818B7E4D}"/>
              </a:ext>
            </a:extLst>
          </p:cNvPr>
          <p:cNvSpPr>
            <a:spLocks noGrp="1"/>
          </p:cNvSpPr>
          <p:nvPr>
            <p:ph type="title"/>
          </p:nvPr>
        </p:nvSpPr>
        <p:spPr>
          <a:xfrm>
            <a:off x="475204" y="42708"/>
            <a:ext cx="12118187" cy="814507"/>
          </a:xfrm>
        </p:spPr>
        <p:txBody>
          <a:bodyPr/>
          <a:lstStyle/>
          <a:p>
            <a:pPr algn="ctr"/>
            <a:r>
              <a:rPr lang="en-US" sz="4000" dirty="0"/>
              <a:t>Le nouveau kit </a:t>
            </a:r>
            <a:r>
              <a:rPr lang="en-US" sz="4000" dirty="0" err="1"/>
              <a:t>n’est</a:t>
            </a:r>
            <a:r>
              <a:rPr lang="en-US" sz="4000" dirty="0"/>
              <a:t> pas </a:t>
            </a:r>
            <a:r>
              <a:rPr lang="en-US" sz="4000" dirty="0" err="1"/>
              <a:t>fournit</a:t>
            </a:r>
            <a:r>
              <a:rPr lang="en-US" sz="4000" dirty="0"/>
              <a:t> avec </a:t>
            </a:r>
            <a:br>
              <a:rPr lang="en-US" sz="4000" dirty="0"/>
            </a:br>
            <a:r>
              <a:rPr lang="en-US" sz="4000" dirty="0"/>
              <a:t>les copies </a:t>
            </a:r>
            <a:r>
              <a:rPr lang="en-US" sz="4000" dirty="0" err="1"/>
              <a:t>dures</a:t>
            </a:r>
            <a:r>
              <a:rPr lang="en-US" sz="4000" dirty="0"/>
              <a:t> des formulaires / </a:t>
            </a:r>
            <a:r>
              <a:rPr lang="en-US" sz="4000" dirty="0" err="1"/>
              <a:t>lignes</a:t>
            </a:r>
            <a:r>
              <a:rPr lang="en-US" sz="4000" dirty="0"/>
              <a:t> directrices</a:t>
            </a:r>
          </a:p>
        </p:txBody>
      </p:sp>
      <p:sp>
        <p:nvSpPr>
          <p:cNvPr id="3" name="Text Placeholder 2">
            <a:extLst>
              <a:ext uri="{FF2B5EF4-FFF2-40B4-BE49-F238E27FC236}">
                <a16:creationId xmlns:a16="http://schemas.microsoft.com/office/drawing/2014/main" id="{75492A60-F9E4-4514-AA76-5DFA9D8D7061}"/>
              </a:ext>
            </a:extLst>
          </p:cNvPr>
          <p:cNvSpPr>
            <a:spLocks noGrp="1"/>
          </p:cNvSpPr>
          <p:nvPr>
            <p:ph type="body" idx="1"/>
          </p:nvPr>
        </p:nvSpPr>
        <p:spPr>
          <a:xfrm>
            <a:off x="-451820" y="1978043"/>
            <a:ext cx="8917514" cy="5078563"/>
          </a:xfrm>
        </p:spPr>
        <p:txBody>
          <a:bodyPr/>
          <a:lstStyle/>
          <a:p>
            <a:pPr marL="1300460" indent="-650230">
              <a:lnSpc>
                <a:spcPct val="100000"/>
              </a:lnSpc>
              <a:buFont typeface="Wingdings" panose="05000000000000000000" pitchFamily="2" charset="2"/>
              <a:buChar char="§"/>
            </a:pPr>
            <a:r>
              <a:rPr lang="en-US" sz="2844" dirty="0"/>
              <a:t>Veuillez noter que le nouveau kit n'est pas fourni avec les formulaires et les lignes directrices</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Il est obligatoire d'imprimer le guide complet (https://hr.un.org/page/pep-kit-programme-0) et de le remettre au patient.</a:t>
            </a:r>
          </a:p>
          <a:p>
            <a:pPr marL="1300460" indent="-650230">
              <a:lnSpc>
                <a:spcPct val="100000"/>
              </a:lnSpc>
              <a:buFont typeface="Wingdings" panose="05000000000000000000" pitchFamily="2" charset="2"/>
              <a:buChar char="§"/>
            </a:pPr>
            <a:endParaRPr lang="en-US" sz="2844" dirty="0"/>
          </a:p>
          <a:p>
            <a:pPr marL="1300460" indent="-650230">
              <a:lnSpc>
                <a:spcPct val="100000"/>
              </a:lnSpc>
              <a:buFont typeface="Wingdings" panose="05000000000000000000" pitchFamily="2" charset="2"/>
              <a:buChar char="§"/>
            </a:pPr>
            <a:r>
              <a:rPr lang="en-US" sz="2844" dirty="0"/>
              <a:t>Les lignes directrices ci-dessus contiennent également une copie des deux formulaires à remplir. </a:t>
            </a:r>
            <a:endParaRPr lang="en-US" dirty="0"/>
          </a:p>
        </p:txBody>
      </p:sp>
      <p:sp>
        <p:nvSpPr>
          <p:cNvPr id="4" name="Text Placeholder 3">
            <a:extLst>
              <a:ext uri="{FF2B5EF4-FFF2-40B4-BE49-F238E27FC236}">
                <a16:creationId xmlns:a16="http://schemas.microsoft.com/office/drawing/2014/main" id="{4AD47C3A-B0BB-4CF1-A199-7830D5652CFB}"/>
              </a:ext>
            </a:extLst>
          </p:cNvPr>
          <p:cNvSpPr>
            <a:spLocks noGrp="1"/>
          </p:cNvSpPr>
          <p:nvPr>
            <p:ph type="body" idx="2"/>
          </p:nvPr>
        </p:nvSpPr>
        <p:spPr>
          <a:xfrm>
            <a:off x="7797799" y="2666999"/>
            <a:ext cx="4572001" cy="3886201"/>
          </a:xfrm>
        </p:spPr>
        <p:txBody>
          <a:bodyPr/>
          <a:lstStyle/>
          <a:p>
            <a:pPr>
              <a:buFont typeface="Wingdings" panose="05000000000000000000" pitchFamily="2" charset="2"/>
              <a:buChar char="§"/>
            </a:pPr>
            <a:r>
              <a:rPr lang="en-US" sz="2844" b="1" dirty="0">
                <a:solidFill>
                  <a:schemeClr val="accent2"/>
                </a:solidFill>
              </a:rPr>
              <a:t>Mettez ici la capture d'écran de la couverture de la ligne directrice et des 2 formulaires </a:t>
            </a:r>
            <a:endParaRPr lang="en-US" sz="2844" dirty="0"/>
          </a:p>
        </p:txBody>
      </p:sp>
      <p:pic>
        <p:nvPicPr>
          <p:cNvPr id="7" name="Picture 6" descr="Graphical user interface, text&#10;&#10;Description automatically generated">
            <a:extLst>
              <a:ext uri="{FF2B5EF4-FFF2-40B4-BE49-F238E27FC236}">
                <a16:creationId xmlns:a16="http://schemas.microsoft.com/office/drawing/2014/main" id="{0639D1B6-84D3-0640-87AD-32DE9CED0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7395" y="1576222"/>
            <a:ext cx="4365996" cy="5205577"/>
          </a:xfrm>
          <a:prstGeom prst="rect">
            <a:avLst/>
          </a:prstGeom>
        </p:spPr>
      </p:pic>
    </p:spTree>
    <p:extLst>
      <p:ext uri="{BB962C8B-B14F-4D97-AF65-F5344CB8AC3E}">
        <p14:creationId xmlns:p14="http://schemas.microsoft.com/office/powerpoint/2010/main" val="39877521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4162&quot;&gt;&lt;version val=&quot;270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GT_PymPRvmkgiZOPA4XN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ZvYakX4mS3CzDWeBOx6h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72y60WDRPqlsiossrMuh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kMthqKfTQEKgihgUsR7khw"/>
</p:tagLst>
</file>

<file path=ppt/theme/theme1.xml><?xml version="1.0" encoding="utf-8"?>
<a:theme xmlns:a="http://schemas.openxmlformats.org/drawingml/2006/main" name="Office Theme">
  <a:themeElements>
    <a:clrScheme name="DOS Color Scheme">
      <a:dk1>
        <a:srgbClr val="3CBBED"/>
      </a:dk1>
      <a:lt1>
        <a:srgbClr val="FFFFFF"/>
      </a:lt1>
      <a:dk2>
        <a:srgbClr val="117DB3"/>
      </a:dk2>
      <a:lt2>
        <a:srgbClr val="80878A"/>
      </a:lt2>
      <a:accent1>
        <a:srgbClr val="A8E6F8"/>
      </a:accent1>
      <a:accent2>
        <a:srgbClr val="FC8604"/>
      </a:accent2>
      <a:accent3>
        <a:srgbClr val="D13F05"/>
      </a:accent3>
      <a:accent4>
        <a:srgbClr val="FACD8A"/>
      </a:accent4>
      <a:accent5>
        <a:srgbClr val="4E5254"/>
      </a:accent5>
      <a:accent6>
        <a:srgbClr val="C3C6C7"/>
      </a:accent6>
      <a:hlink>
        <a:srgbClr val="3CBBED"/>
      </a:hlink>
      <a:folHlink>
        <a:srgbClr val="3CBBE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437279F9-DB32-4F1B-A032-AC77F3EFB71F}" vid="{B213221D-DA05-4039-A785-4AE6BB2527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B284116B99D439CDA996A8F48F633" ma:contentTypeVersion="5" ma:contentTypeDescription="Create a new document." ma:contentTypeScope="" ma:versionID="9f46f0f61795bb5c77aa3b675c198772">
  <xsd:schema xmlns:xsd="http://www.w3.org/2001/XMLSchema" xmlns:xs="http://www.w3.org/2001/XMLSchema" xmlns:p="http://schemas.microsoft.com/office/2006/metadata/properties" xmlns:ns2="35368d9e-6789-4aeb-b1bb-5b2a92ac00c3" targetNamespace="http://schemas.microsoft.com/office/2006/metadata/properties" ma:root="true" ma:fieldsID="3a67e26bc6820ae78fd3e0fc78b5d683" ns2:_="">
    <xsd:import namespace="35368d9e-6789-4aeb-b1bb-5b2a92ac00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368d9e-6789-4aeb-b1bb-5b2a92ac00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C33011-97CC-4559-AAF1-D14DAABCA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368d9e-6789-4aeb-b1bb-5b2a92ac00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508128-6242-43D6-ADEA-539C461BB2E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90C0698-D4CC-4D2F-A7BD-6AEBA1B4A3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DOS PPT Template_wide screen</Template>
  <TotalTime>3338</TotalTime>
  <Words>2848</Words>
  <Application>Microsoft Macintosh PowerPoint</Application>
  <PresentationFormat>Custom</PresentationFormat>
  <Paragraphs>179</Paragraphs>
  <Slides>24</Slides>
  <Notes>22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Roboto</vt:lpstr>
      <vt:lpstr>Wingdings</vt:lpstr>
      <vt:lpstr>Office Theme</vt:lpstr>
      <vt:lpstr>think-cell Slide</vt:lpstr>
      <vt:lpstr>KIT PEP Formation obligatoire destinée aux   conservateurs de Kit </vt:lpstr>
      <vt:lpstr>Qu'est-ce que le VIH ?</vt:lpstr>
      <vt:lpstr>Qu'est-ce que le VIH/sida ?</vt:lpstr>
      <vt:lpstr>Comment le VIH est-il transmis ?</vt:lpstr>
      <vt:lpstr>Le VIH n'est PAS transmis par …….</vt:lpstr>
      <vt:lpstr>Qu'est-ce que la PEP ?</vt:lpstr>
      <vt:lpstr>Qu'est-ce que la PPE ?</vt:lpstr>
      <vt:lpstr>Qu'y a-t-il d'autre dans le kit PEP ? </vt:lpstr>
      <vt:lpstr>Le nouveau kit n’est pas fournit avec  les copies dures des formulaires / lignes directrices</vt:lpstr>
      <vt:lpstr>Deux formulaires à remplir</vt:lpstr>
      <vt:lpstr>Formulaire de rapport du conservateur de Kit et du patient  </vt:lpstr>
      <vt:lpstr>Formulaire d'évaluation pour les médecins</vt:lpstr>
      <vt:lpstr>Pourquoi l'ONU fournit-elle une PPE-VIH ?</vt:lpstr>
      <vt:lpstr>        Pourquoi l'ONU fournit-elle une PPE-VIH ?</vt:lpstr>
      <vt:lpstr>Qui est éligible à la PPE-VIH ?</vt:lpstr>
      <vt:lpstr>Comment un conservateur de Kit doit-il administrer le kit PEP ?</vt:lpstr>
      <vt:lpstr>Étapes pour l'administration du kit PEP VIH -1</vt:lpstr>
      <vt:lpstr>Étapes pour l'administration du kit PEP VIH-2</vt:lpstr>
      <vt:lpstr>Étapes de l'administration du kit PEP VIH-3</vt:lpstr>
      <vt:lpstr>Entretien et stockage des kits PEP</vt:lpstr>
      <vt:lpstr>Concernant le respect de la confidentialité</vt:lpstr>
      <vt:lpstr>Tenue de dossiers pour l'utilisation du kit PEP</vt:lpstr>
      <vt:lpstr>Ressources</vt:lpstr>
      <vt:lpstr>Dr. Esther Tan, Dr. Fola,  Michael Almendral</vt:lpstr>
    </vt:vector>
  </TitlesOfParts>
  <Company>United Nations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DHMOSH Public Health Update:  COVID-19, PEP Kits, Global Health Challenge</dc:title>
  <dc:creator>Esther Tan</dc:creator>
  <cp:lastModifiedBy>Folaranmi Ogunbowale</cp:lastModifiedBy>
  <cp:revision>74</cp:revision>
  <cp:lastPrinted>2017-07-13T21:00:05Z</cp:lastPrinted>
  <dcterms:created xsi:type="dcterms:W3CDTF">2021-01-19T16:29:13Z</dcterms:created>
  <dcterms:modified xsi:type="dcterms:W3CDTF">2021-02-03T18:45:34Z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0x010100E6CB284116B99D439CDA996A8F48F633</vt:lpwstr>
  </property>
</Properties>
</file>