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4"/>
  </p:sldMasterIdLst>
  <p:notesMasterIdLst>
    <p:notesMasterId r:id="rId26"/>
  </p:notesMasterIdLst>
  <p:handoutMasterIdLst>
    <p:handoutMasterId r:id="rId27"/>
  </p:handoutMasterIdLst>
  <p:sldIdLst>
    <p:sldId id="298" r:id="rId5"/>
    <p:sldId id="351" r:id="rId6"/>
    <p:sldId id="302" r:id="rId7"/>
    <p:sldId id="332" r:id="rId8"/>
    <p:sldId id="364" r:id="rId9"/>
    <p:sldId id="359" r:id="rId10"/>
    <p:sldId id="346" r:id="rId11"/>
    <p:sldId id="367" r:id="rId12"/>
    <p:sldId id="368" r:id="rId13"/>
    <p:sldId id="369" r:id="rId14"/>
    <p:sldId id="370" r:id="rId15"/>
    <p:sldId id="347" r:id="rId16"/>
    <p:sldId id="349" r:id="rId17"/>
    <p:sldId id="353" r:id="rId18"/>
    <p:sldId id="352" r:id="rId19"/>
    <p:sldId id="350" r:id="rId20"/>
    <p:sldId id="357" r:id="rId21"/>
    <p:sldId id="362" r:id="rId22"/>
    <p:sldId id="365" r:id="rId23"/>
    <p:sldId id="366" r:id="rId24"/>
    <p:sldId id="356" r:id="rId25"/>
  </p:sldIdLst>
  <p:sldSz cx="9756775" cy="7315200"/>
  <p:notesSz cx="7010400" cy="9296400"/>
  <p:custDataLst>
    <p:tags r:id="rId28"/>
  </p:custDataLst>
  <p:defaultTextStyle>
    <a:defPPr>
      <a:defRPr lang="en-US"/>
    </a:defPPr>
    <a:lvl1pPr marL="0" algn="l" defTabSz="975482" rtl="0" eaLnBrk="1" latinLnBrk="0" hangingPunct="1">
      <a:defRPr sz="1900" kern="1200">
        <a:solidFill>
          <a:schemeClr val="tx1"/>
        </a:solidFill>
        <a:latin typeface="+mn-lt"/>
        <a:ea typeface="+mn-ea"/>
        <a:cs typeface="+mn-cs"/>
      </a:defRPr>
    </a:lvl1pPr>
    <a:lvl2pPr marL="487741" algn="l" defTabSz="975482" rtl="0" eaLnBrk="1" latinLnBrk="0" hangingPunct="1">
      <a:defRPr sz="1900" kern="1200">
        <a:solidFill>
          <a:schemeClr val="tx1"/>
        </a:solidFill>
        <a:latin typeface="+mn-lt"/>
        <a:ea typeface="+mn-ea"/>
        <a:cs typeface="+mn-cs"/>
      </a:defRPr>
    </a:lvl2pPr>
    <a:lvl3pPr marL="975482" algn="l" defTabSz="975482" rtl="0" eaLnBrk="1" latinLnBrk="0" hangingPunct="1">
      <a:defRPr sz="1900" kern="1200">
        <a:solidFill>
          <a:schemeClr val="tx1"/>
        </a:solidFill>
        <a:latin typeface="+mn-lt"/>
        <a:ea typeface="+mn-ea"/>
        <a:cs typeface="+mn-cs"/>
      </a:defRPr>
    </a:lvl3pPr>
    <a:lvl4pPr marL="1463223" algn="l" defTabSz="975482" rtl="0" eaLnBrk="1" latinLnBrk="0" hangingPunct="1">
      <a:defRPr sz="1900" kern="1200">
        <a:solidFill>
          <a:schemeClr val="tx1"/>
        </a:solidFill>
        <a:latin typeface="+mn-lt"/>
        <a:ea typeface="+mn-ea"/>
        <a:cs typeface="+mn-cs"/>
      </a:defRPr>
    </a:lvl4pPr>
    <a:lvl5pPr marL="1950964" algn="l" defTabSz="975482" rtl="0" eaLnBrk="1" latinLnBrk="0" hangingPunct="1">
      <a:defRPr sz="1900" kern="1200">
        <a:solidFill>
          <a:schemeClr val="tx1"/>
        </a:solidFill>
        <a:latin typeface="+mn-lt"/>
        <a:ea typeface="+mn-ea"/>
        <a:cs typeface="+mn-cs"/>
      </a:defRPr>
    </a:lvl5pPr>
    <a:lvl6pPr marL="2438705" algn="l" defTabSz="975482" rtl="0" eaLnBrk="1" latinLnBrk="0" hangingPunct="1">
      <a:defRPr sz="1900" kern="1200">
        <a:solidFill>
          <a:schemeClr val="tx1"/>
        </a:solidFill>
        <a:latin typeface="+mn-lt"/>
        <a:ea typeface="+mn-ea"/>
        <a:cs typeface="+mn-cs"/>
      </a:defRPr>
    </a:lvl6pPr>
    <a:lvl7pPr marL="2926446" algn="l" defTabSz="975482" rtl="0" eaLnBrk="1" latinLnBrk="0" hangingPunct="1">
      <a:defRPr sz="1900" kern="1200">
        <a:solidFill>
          <a:schemeClr val="tx1"/>
        </a:solidFill>
        <a:latin typeface="+mn-lt"/>
        <a:ea typeface="+mn-ea"/>
        <a:cs typeface="+mn-cs"/>
      </a:defRPr>
    </a:lvl7pPr>
    <a:lvl8pPr marL="3414187" algn="l" defTabSz="975482" rtl="0" eaLnBrk="1" latinLnBrk="0" hangingPunct="1">
      <a:defRPr sz="1900" kern="1200">
        <a:solidFill>
          <a:schemeClr val="tx1"/>
        </a:solidFill>
        <a:latin typeface="+mn-lt"/>
        <a:ea typeface="+mn-ea"/>
        <a:cs typeface="+mn-cs"/>
      </a:defRPr>
    </a:lvl8pPr>
    <a:lvl9pPr marL="3901928" algn="l" defTabSz="975482"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3" pos="3073">
          <p15:clr>
            <a:srgbClr val="A4A3A4"/>
          </p15:clr>
        </p15:guide>
        <p15:guide id="4" orient="horz" pos="2304">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ther Tan" initials="ET" lastIdx="2" clrIdx="0">
    <p:extLst>
      <p:ext uri="{19B8F6BF-5375-455C-9EA6-DF929625EA0E}">
        <p15:presenceInfo xmlns:p15="http://schemas.microsoft.com/office/powerpoint/2012/main" userId="S::tan2@un.org::a32faec1-ecd3-4185-9414-aeb51abd28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CBBED"/>
    <a:srgbClr val="8087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6B749D-72DD-4546-BA7C-006AC6B78080}" v="6" dt="2020-02-18T20:22:59.6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48" autoAdjust="0"/>
    <p:restoredTop sz="94660"/>
  </p:normalViewPr>
  <p:slideViewPr>
    <p:cSldViewPr showGuides="1">
      <p:cViewPr varScale="1">
        <p:scale>
          <a:sx n="107" d="100"/>
          <a:sy n="107" d="100"/>
        </p:scale>
        <p:origin x="1572" y="108"/>
      </p:cViewPr>
      <p:guideLst>
        <p:guide pos="3073"/>
        <p:guide orient="horz" pos="2304"/>
      </p:guideLst>
    </p:cSldViewPr>
  </p:slideViewPr>
  <p:notesTextViewPr>
    <p:cViewPr>
      <p:scale>
        <a:sx n="1" d="1"/>
        <a:sy n="1" d="1"/>
      </p:scale>
      <p:origin x="0" y="0"/>
    </p:cViewPr>
  </p:notesTextViewPr>
  <p:sorterViewPr>
    <p:cViewPr varScale="1">
      <p:scale>
        <a:sx n="1" d="1"/>
        <a:sy n="1" d="1"/>
      </p:scale>
      <p:origin x="0" y="-1464"/>
    </p:cViewPr>
  </p:sorterViewPr>
  <p:notesViewPr>
    <p:cSldViewPr showGuides="1">
      <p:cViewPr varScale="1">
        <p:scale>
          <a:sx n="51" d="100"/>
          <a:sy n="51" d="100"/>
        </p:scale>
        <p:origin x="286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ther Tan" userId="a32faec1-ecd3-4185-9414-aeb51abd286d" providerId="ADAL" clId="{8D6B749D-72DD-4546-BA7C-006AC6B78080}"/>
    <pc:docChg chg="undo custSel addSld delSld modSld">
      <pc:chgData name="Esther Tan" userId="a32faec1-ecd3-4185-9414-aeb51abd286d" providerId="ADAL" clId="{8D6B749D-72DD-4546-BA7C-006AC6B78080}" dt="2020-02-18T20:23:09.825" v="329" actId="1076"/>
      <pc:docMkLst>
        <pc:docMk/>
      </pc:docMkLst>
      <pc:sldChg chg="modSp">
        <pc:chgData name="Esther Tan" userId="a32faec1-ecd3-4185-9414-aeb51abd286d" providerId="ADAL" clId="{8D6B749D-72DD-4546-BA7C-006AC6B78080}" dt="2020-02-18T20:14:44.150" v="2" actId="20577"/>
        <pc:sldMkLst>
          <pc:docMk/>
          <pc:sldMk cId="1963526311" sldId="298"/>
        </pc:sldMkLst>
        <pc:spChg chg="mod">
          <ac:chgData name="Esther Tan" userId="a32faec1-ecd3-4185-9414-aeb51abd286d" providerId="ADAL" clId="{8D6B749D-72DD-4546-BA7C-006AC6B78080}" dt="2020-02-18T20:14:44.150" v="2" actId="20577"/>
          <ac:spMkLst>
            <pc:docMk/>
            <pc:sldMk cId="1963526311" sldId="298"/>
            <ac:spMk id="9" creationId="{0B0F06D7-69E3-4EBF-86A4-C9F73C3B4123}"/>
          </ac:spMkLst>
        </pc:spChg>
      </pc:sldChg>
      <pc:sldChg chg="delSp modSp delCm">
        <pc:chgData name="Esther Tan" userId="a32faec1-ecd3-4185-9414-aeb51abd286d" providerId="ADAL" clId="{8D6B749D-72DD-4546-BA7C-006AC6B78080}" dt="2020-02-18T20:15:44.882" v="122" actId="20577"/>
        <pc:sldMkLst>
          <pc:docMk/>
          <pc:sldMk cId="1911084172" sldId="302"/>
        </pc:sldMkLst>
        <pc:spChg chg="mod">
          <ac:chgData name="Esther Tan" userId="a32faec1-ecd3-4185-9414-aeb51abd286d" providerId="ADAL" clId="{8D6B749D-72DD-4546-BA7C-006AC6B78080}" dt="2020-02-18T20:15:44.882" v="122" actId="20577"/>
          <ac:spMkLst>
            <pc:docMk/>
            <pc:sldMk cId="1911084172" sldId="302"/>
            <ac:spMk id="2" creationId="{35BF8A0E-AC1E-42EA-8981-9D53FDFB8D58}"/>
          </ac:spMkLst>
        </pc:spChg>
        <pc:spChg chg="del">
          <ac:chgData name="Esther Tan" userId="a32faec1-ecd3-4185-9414-aeb51abd286d" providerId="ADAL" clId="{8D6B749D-72DD-4546-BA7C-006AC6B78080}" dt="2020-02-18T20:15:06.733" v="5" actId="478"/>
          <ac:spMkLst>
            <pc:docMk/>
            <pc:sldMk cId="1911084172" sldId="302"/>
            <ac:spMk id="3" creationId="{131E3519-B3B3-4C8F-95DD-2724217312ED}"/>
          </ac:spMkLst>
        </pc:spChg>
        <pc:picChg chg="del">
          <ac:chgData name="Esther Tan" userId="a32faec1-ecd3-4185-9414-aeb51abd286d" providerId="ADAL" clId="{8D6B749D-72DD-4546-BA7C-006AC6B78080}" dt="2020-02-18T20:14:49.472" v="3" actId="478"/>
          <ac:picMkLst>
            <pc:docMk/>
            <pc:sldMk cId="1911084172" sldId="302"/>
            <ac:picMk id="9" creationId="{F14B3D14-0441-4262-83F6-A706A7B9973F}"/>
          </ac:picMkLst>
        </pc:picChg>
      </pc:sldChg>
      <pc:sldChg chg="del">
        <pc:chgData name="Esther Tan" userId="a32faec1-ecd3-4185-9414-aeb51abd286d" providerId="ADAL" clId="{8D6B749D-72DD-4546-BA7C-006AC6B78080}" dt="2020-02-18T20:15:49.881" v="123" actId="2696"/>
        <pc:sldMkLst>
          <pc:docMk/>
          <pc:sldMk cId="3861957919" sldId="328"/>
        </pc:sldMkLst>
      </pc:sldChg>
      <pc:sldChg chg="modSp">
        <pc:chgData name="Esther Tan" userId="a32faec1-ecd3-4185-9414-aeb51abd286d" providerId="ADAL" clId="{8D6B749D-72DD-4546-BA7C-006AC6B78080}" dt="2020-02-18T20:16:18.476" v="228" actId="20577"/>
        <pc:sldMkLst>
          <pc:docMk/>
          <pc:sldMk cId="1775691457" sldId="332"/>
        </pc:sldMkLst>
        <pc:spChg chg="mod">
          <ac:chgData name="Esther Tan" userId="a32faec1-ecd3-4185-9414-aeb51abd286d" providerId="ADAL" clId="{8D6B749D-72DD-4546-BA7C-006AC6B78080}" dt="2020-02-18T20:16:18.476" v="228" actId="20577"/>
          <ac:spMkLst>
            <pc:docMk/>
            <pc:sldMk cId="1775691457" sldId="332"/>
            <ac:spMk id="2" creationId="{35BF8A0E-AC1E-42EA-8981-9D53FDFB8D58}"/>
          </ac:spMkLst>
        </pc:spChg>
      </pc:sldChg>
      <pc:sldChg chg="modSp">
        <pc:chgData name="Esther Tan" userId="a32faec1-ecd3-4185-9414-aeb51abd286d" providerId="ADAL" clId="{8D6B749D-72DD-4546-BA7C-006AC6B78080}" dt="2020-02-18T20:20:44.924" v="281" actId="20577"/>
        <pc:sldMkLst>
          <pc:docMk/>
          <pc:sldMk cId="3211435553" sldId="349"/>
        </pc:sldMkLst>
        <pc:spChg chg="mod">
          <ac:chgData name="Esther Tan" userId="a32faec1-ecd3-4185-9414-aeb51abd286d" providerId="ADAL" clId="{8D6B749D-72DD-4546-BA7C-006AC6B78080}" dt="2020-02-18T20:20:44.924" v="281" actId="20577"/>
          <ac:spMkLst>
            <pc:docMk/>
            <pc:sldMk cId="3211435553" sldId="349"/>
            <ac:spMk id="2" creationId="{35BF8A0E-AC1E-42EA-8981-9D53FDFB8D58}"/>
          </ac:spMkLst>
        </pc:spChg>
      </pc:sldChg>
      <pc:sldChg chg="addSp delSp modSp">
        <pc:chgData name="Esther Tan" userId="a32faec1-ecd3-4185-9414-aeb51abd286d" providerId="ADAL" clId="{8D6B749D-72DD-4546-BA7C-006AC6B78080}" dt="2020-02-18T20:23:09.825" v="329" actId="1076"/>
        <pc:sldMkLst>
          <pc:docMk/>
          <pc:sldMk cId="1816518070" sldId="350"/>
        </pc:sldMkLst>
        <pc:picChg chg="add del mod">
          <ac:chgData name="Esther Tan" userId="a32faec1-ecd3-4185-9414-aeb51abd286d" providerId="ADAL" clId="{8D6B749D-72DD-4546-BA7C-006AC6B78080}" dt="2020-02-18T20:22:47.252" v="320"/>
          <ac:picMkLst>
            <pc:docMk/>
            <pc:sldMk cId="1816518070" sldId="350"/>
            <ac:picMk id="3" creationId="{4DCDAB1B-1DD8-4293-816F-AFF6E59DF311}"/>
          </ac:picMkLst>
        </pc:picChg>
        <pc:picChg chg="mod">
          <ac:chgData name="Esther Tan" userId="a32faec1-ecd3-4185-9414-aeb51abd286d" providerId="ADAL" clId="{8D6B749D-72DD-4546-BA7C-006AC6B78080}" dt="2020-02-18T20:23:07.818" v="328" actId="1076"/>
          <ac:picMkLst>
            <pc:docMk/>
            <pc:sldMk cId="1816518070" sldId="350"/>
            <ac:picMk id="4" creationId="{E020B074-D1F1-4B94-A18B-12B6FF399882}"/>
          </ac:picMkLst>
        </pc:picChg>
        <pc:picChg chg="add mod">
          <ac:chgData name="Esther Tan" userId="a32faec1-ecd3-4185-9414-aeb51abd286d" providerId="ADAL" clId="{8D6B749D-72DD-4546-BA7C-006AC6B78080}" dt="2020-02-18T20:23:09.825" v="329" actId="1076"/>
          <ac:picMkLst>
            <pc:docMk/>
            <pc:sldMk cId="1816518070" sldId="350"/>
            <ac:picMk id="5" creationId="{F934397D-A90D-4231-A22D-2CB19D6478EC}"/>
          </ac:picMkLst>
        </pc:picChg>
      </pc:sldChg>
      <pc:sldChg chg="modSp">
        <pc:chgData name="Esther Tan" userId="a32faec1-ecd3-4185-9414-aeb51abd286d" providerId="ADAL" clId="{8D6B749D-72DD-4546-BA7C-006AC6B78080}" dt="2020-02-18T20:21:06.912" v="310" actId="6549"/>
        <pc:sldMkLst>
          <pc:docMk/>
          <pc:sldMk cId="1207324209" sldId="353"/>
        </pc:sldMkLst>
        <pc:spChg chg="mod">
          <ac:chgData name="Esther Tan" userId="a32faec1-ecd3-4185-9414-aeb51abd286d" providerId="ADAL" clId="{8D6B749D-72DD-4546-BA7C-006AC6B78080}" dt="2020-02-18T20:21:06.912" v="310" actId="6549"/>
          <ac:spMkLst>
            <pc:docMk/>
            <pc:sldMk cId="1207324209" sldId="353"/>
            <ac:spMk id="2" creationId="{35BF8A0E-AC1E-42EA-8981-9D53FDFB8D58}"/>
          </ac:spMkLst>
        </pc:spChg>
      </pc:sldChg>
      <pc:sldChg chg="del">
        <pc:chgData name="Esther Tan" userId="a32faec1-ecd3-4185-9414-aeb51abd286d" providerId="ADAL" clId="{8D6B749D-72DD-4546-BA7C-006AC6B78080}" dt="2020-02-18T20:16:45.110" v="229" actId="2696"/>
        <pc:sldMkLst>
          <pc:docMk/>
          <pc:sldMk cId="3685499246" sldId="370"/>
        </pc:sldMkLst>
      </pc:sldChg>
      <pc:sldChg chg="add">
        <pc:chgData name="Esther Tan" userId="a32faec1-ecd3-4185-9414-aeb51abd286d" providerId="ADAL" clId="{8D6B749D-72DD-4546-BA7C-006AC6B78080}" dt="2020-02-18T20:20:16.449" v="230"/>
        <pc:sldMkLst>
          <pc:docMk/>
          <pc:sldMk cId="3883289392" sldId="370"/>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3AA4C1A-BE7B-4A0D-A467-1E361B414D76}" type="datetimeFigureOut">
              <a:rPr lang="en-US" smtClean="0"/>
              <a:t>18/02/2020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40DFD1F-0238-4384-A4AD-C74AD7F045D0}" type="slidenum">
              <a:rPr lang="en-US" smtClean="0"/>
              <a:t>‹#›</a:t>
            </a:fld>
            <a:endParaRPr lang="en-US"/>
          </a:p>
        </p:txBody>
      </p:sp>
    </p:spTree>
    <p:extLst>
      <p:ext uri="{BB962C8B-B14F-4D97-AF65-F5344CB8AC3E}">
        <p14:creationId xmlns:p14="http://schemas.microsoft.com/office/powerpoint/2010/main" val="2697112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3D26B41-D3AE-4575-A030-D9E58D95E43F}" type="datetimeFigureOut">
              <a:rPr lang="en-US" smtClean="0"/>
              <a:t>18/02/2020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E5C6692-4A53-4147-B9C8-2C6BFFC13646}" type="slidenum">
              <a:rPr lang="en-US" smtClean="0"/>
              <a:t>‹#›</a:t>
            </a:fld>
            <a:endParaRPr lang="en-US"/>
          </a:p>
        </p:txBody>
      </p:sp>
    </p:spTree>
    <p:extLst>
      <p:ext uri="{BB962C8B-B14F-4D97-AF65-F5344CB8AC3E}">
        <p14:creationId xmlns:p14="http://schemas.microsoft.com/office/powerpoint/2010/main" val="8844459"/>
      </p:ext>
    </p:extLst>
  </p:cSld>
  <p:clrMap bg1="lt1" tx1="dk1" bg2="lt2" tx2="dk2" accent1="accent1" accent2="accent2" accent3="accent3" accent4="accent4" accent5="accent5" accent6="accent6" hlink="hlink" folHlink="folHlink"/>
  <p:notesStyle>
    <a:lvl1pPr marL="0" algn="l" defTabSz="975482" rtl="0" eaLnBrk="1" latinLnBrk="0" hangingPunct="1">
      <a:defRPr sz="1300" kern="1200">
        <a:solidFill>
          <a:schemeClr val="tx1"/>
        </a:solidFill>
        <a:latin typeface="+mn-lt"/>
        <a:ea typeface="+mn-ea"/>
        <a:cs typeface="+mn-cs"/>
      </a:defRPr>
    </a:lvl1pPr>
    <a:lvl2pPr marL="487741" algn="l" defTabSz="975482" rtl="0" eaLnBrk="1" latinLnBrk="0" hangingPunct="1">
      <a:defRPr sz="1300" kern="1200">
        <a:solidFill>
          <a:schemeClr val="tx1"/>
        </a:solidFill>
        <a:latin typeface="+mn-lt"/>
        <a:ea typeface="+mn-ea"/>
        <a:cs typeface="+mn-cs"/>
      </a:defRPr>
    </a:lvl2pPr>
    <a:lvl3pPr marL="975482" algn="l" defTabSz="975482" rtl="0" eaLnBrk="1" latinLnBrk="0" hangingPunct="1">
      <a:defRPr sz="1300" kern="1200">
        <a:solidFill>
          <a:schemeClr val="tx1"/>
        </a:solidFill>
        <a:latin typeface="+mn-lt"/>
        <a:ea typeface="+mn-ea"/>
        <a:cs typeface="+mn-cs"/>
      </a:defRPr>
    </a:lvl3pPr>
    <a:lvl4pPr marL="1463223" algn="l" defTabSz="975482" rtl="0" eaLnBrk="1" latinLnBrk="0" hangingPunct="1">
      <a:defRPr sz="1300" kern="1200">
        <a:solidFill>
          <a:schemeClr val="tx1"/>
        </a:solidFill>
        <a:latin typeface="+mn-lt"/>
        <a:ea typeface="+mn-ea"/>
        <a:cs typeface="+mn-cs"/>
      </a:defRPr>
    </a:lvl4pPr>
    <a:lvl5pPr marL="1950964" algn="l" defTabSz="975482" rtl="0" eaLnBrk="1" latinLnBrk="0" hangingPunct="1">
      <a:defRPr sz="1300" kern="1200">
        <a:solidFill>
          <a:schemeClr val="tx1"/>
        </a:solidFill>
        <a:latin typeface="+mn-lt"/>
        <a:ea typeface="+mn-ea"/>
        <a:cs typeface="+mn-cs"/>
      </a:defRPr>
    </a:lvl5pPr>
    <a:lvl6pPr marL="2438705" algn="l" defTabSz="975482" rtl="0" eaLnBrk="1" latinLnBrk="0" hangingPunct="1">
      <a:defRPr sz="1300" kern="1200">
        <a:solidFill>
          <a:schemeClr val="tx1"/>
        </a:solidFill>
        <a:latin typeface="+mn-lt"/>
        <a:ea typeface="+mn-ea"/>
        <a:cs typeface="+mn-cs"/>
      </a:defRPr>
    </a:lvl6pPr>
    <a:lvl7pPr marL="2926446" algn="l" defTabSz="975482" rtl="0" eaLnBrk="1" latinLnBrk="0" hangingPunct="1">
      <a:defRPr sz="1300" kern="1200">
        <a:solidFill>
          <a:schemeClr val="tx1"/>
        </a:solidFill>
        <a:latin typeface="+mn-lt"/>
        <a:ea typeface="+mn-ea"/>
        <a:cs typeface="+mn-cs"/>
      </a:defRPr>
    </a:lvl7pPr>
    <a:lvl8pPr marL="3414187" algn="l" defTabSz="975482" rtl="0" eaLnBrk="1" latinLnBrk="0" hangingPunct="1">
      <a:defRPr sz="1300" kern="1200">
        <a:solidFill>
          <a:schemeClr val="tx1"/>
        </a:solidFill>
        <a:latin typeface="+mn-lt"/>
        <a:ea typeface="+mn-ea"/>
        <a:cs typeface="+mn-cs"/>
      </a:defRPr>
    </a:lvl8pPr>
    <a:lvl9pPr marL="3901928" algn="l" defTabSz="975482"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tags" Target="../tags/tag5.xml"/><Relationship Id="rId7" Type="http://schemas.openxmlformats.org/officeDocument/2006/relationships/image" Target="../media/image2.png"/><Relationship Id="rId12" Type="http://schemas.openxmlformats.org/officeDocument/2006/relationships/image" Target="../media/image7.sv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9.emf"/><Relationship Id="rId11" Type="http://schemas.openxmlformats.org/officeDocument/2006/relationships/image" Target="../media/image6.png"/><Relationship Id="rId5" Type="http://schemas.openxmlformats.org/officeDocument/2006/relationships/oleObject" Target="../embeddings/oleObject2.bin"/><Relationship Id="rId10" Type="http://schemas.openxmlformats.org/officeDocument/2006/relationships/image" Target="../media/image5.svg"/><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tags" Target="../tags/tag9.xml"/><Relationship Id="rId7" Type="http://schemas.openxmlformats.org/officeDocument/2006/relationships/image" Target="../media/image2.png"/><Relationship Id="rId12" Type="http://schemas.openxmlformats.org/officeDocument/2006/relationships/image" Target="../media/image7.svg"/><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9.emf"/><Relationship Id="rId11" Type="http://schemas.openxmlformats.org/officeDocument/2006/relationships/image" Target="../media/image6.png"/><Relationship Id="rId5" Type="http://schemas.openxmlformats.org/officeDocument/2006/relationships/oleObject" Target="../embeddings/oleObject4.bin"/><Relationship Id="rId10" Type="http://schemas.openxmlformats.org/officeDocument/2006/relationships/image" Target="../media/image5.svg"/><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cid:image001.png@01D546C5.F32FB7B0" TargetMode="External"/><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E57EE83-8E8E-4BD6-BB9A-5E650DA30587}"/>
              </a:ext>
            </a:extLst>
          </p:cNvPr>
          <p:cNvGraphicFramePr>
            <a:graphicFrameLocks noChangeAspect="1"/>
          </p:cNvGraphicFramePr>
          <p:nvPr userDrawn="1">
            <p:custDataLst>
              <p:tags r:id="rId2"/>
            </p:custDataLst>
            <p:extLst>
              <p:ext uri="{D42A27DB-BD31-4B8C-83A1-F6EECF244321}">
                <p14:modId xmlns:p14="http://schemas.microsoft.com/office/powerpoint/2010/main" val="1076859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5" imgW="216" imgH="216" progId="TCLayout.ActiveDocument.1">
                  <p:embed/>
                </p:oleObj>
              </mc:Choice>
              <mc:Fallback>
                <p:oleObj name="think-cell Slide" r:id="rId5" imgW="216" imgH="216" progId="TCLayout.ActiveDocument.1">
                  <p:embed/>
                  <p:pic>
                    <p:nvPicPr>
                      <p:cNvPr id="5" name="Object 4" hidden="1">
                        <a:extLst>
                          <a:ext uri="{FF2B5EF4-FFF2-40B4-BE49-F238E27FC236}">
                            <a16:creationId xmlns:a16="http://schemas.microsoft.com/office/drawing/2014/main" id="{EE57EE83-8E8E-4BD6-BB9A-5E650DA305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8C7112CE-09C2-479B-8B2E-873A39722CEB}"/>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800" b="1" i="0" baseline="0" dirty="0">
              <a:latin typeface="Arial" panose="020B0604020202020204" pitchFamily="34" charset="0"/>
              <a:ea typeface="+mj-ea"/>
              <a:cs typeface="+mj-cs"/>
              <a:sym typeface="Arial" panose="020B0604020202020204" pitchFamily="34" charset="0"/>
            </a:endParaRPr>
          </a:p>
        </p:txBody>
      </p:sp>
      <p:sp>
        <p:nvSpPr>
          <p:cNvPr id="38" name="Rectangle 37">
            <a:extLst>
              <a:ext uri="{FF2B5EF4-FFF2-40B4-BE49-F238E27FC236}">
                <a16:creationId xmlns:a16="http://schemas.microsoft.com/office/drawing/2014/main" id="{7827F43F-4B7F-4B95-B5F3-34061256D41B}"/>
              </a:ext>
            </a:extLst>
          </p:cNvPr>
          <p:cNvSpPr/>
          <p:nvPr userDrawn="1"/>
        </p:nvSpPr>
        <p:spPr>
          <a:xfrm>
            <a:off x="63" y="0"/>
            <a:ext cx="9756648"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7548" tIns="48774" rIns="97548" bIns="48774" rtlCol="0" anchor="ctr"/>
          <a:lstStyle/>
          <a:p>
            <a:pPr algn="ctr"/>
            <a:endParaRPr lang="en-US"/>
          </a:p>
        </p:txBody>
      </p:sp>
      <p:sp>
        <p:nvSpPr>
          <p:cNvPr id="2" name="Title 1"/>
          <p:cNvSpPr>
            <a:spLocks noGrp="1"/>
          </p:cNvSpPr>
          <p:nvPr>
            <p:ph type="ctrTitle" hasCustomPrompt="1"/>
          </p:nvPr>
        </p:nvSpPr>
        <p:spPr>
          <a:xfrm>
            <a:off x="247684" y="2525052"/>
            <a:ext cx="8351604" cy="1103519"/>
          </a:xfrm>
        </p:spPr>
        <p:txBody>
          <a:bodyPr wrap="square" tIns="0" bIns="0" anchor="t" anchorCtr="0">
            <a:noAutofit/>
          </a:bodyPr>
          <a:lstStyle>
            <a:lvl1pPr>
              <a:defRPr sz="3800" cap="all" baseline="0"/>
            </a:lvl1pPr>
          </a:lstStyle>
          <a:p>
            <a:r>
              <a:rPr lang="en-US" dirty="0"/>
              <a:t>Title</a:t>
            </a:r>
          </a:p>
        </p:txBody>
      </p:sp>
      <p:sp>
        <p:nvSpPr>
          <p:cNvPr id="3" name="Subtitle 2"/>
          <p:cNvSpPr>
            <a:spLocks noGrp="1"/>
          </p:cNvSpPr>
          <p:nvPr>
            <p:ph type="subTitle" idx="1"/>
          </p:nvPr>
        </p:nvSpPr>
        <p:spPr>
          <a:xfrm>
            <a:off x="247684" y="3971957"/>
            <a:ext cx="6829743" cy="333296"/>
          </a:xfrm>
        </p:spPr>
        <p:txBody>
          <a:bodyPr>
            <a:spAutoFit/>
          </a:bodyPr>
          <a:lstStyle>
            <a:lvl1pPr marL="0" indent="0" algn="l">
              <a:buNone/>
              <a:defRPr sz="1900" b="1">
                <a:solidFill>
                  <a:schemeClr val="bg2">
                    <a:lumMod val="50000"/>
                  </a:schemeClr>
                </a:solidFill>
              </a:defRPr>
            </a:lvl1pPr>
            <a:lvl2pPr marL="487741" indent="0" algn="ctr">
              <a:buNone/>
              <a:defRPr>
                <a:solidFill>
                  <a:schemeClr val="tx1">
                    <a:tint val="75000"/>
                  </a:schemeClr>
                </a:solidFill>
              </a:defRPr>
            </a:lvl2pPr>
            <a:lvl3pPr marL="975482" indent="0" algn="ctr">
              <a:buNone/>
              <a:defRPr>
                <a:solidFill>
                  <a:schemeClr val="tx1">
                    <a:tint val="75000"/>
                  </a:schemeClr>
                </a:solidFill>
              </a:defRPr>
            </a:lvl3pPr>
            <a:lvl4pPr marL="1463223" indent="0" algn="ctr">
              <a:buNone/>
              <a:defRPr>
                <a:solidFill>
                  <a:schemeClr val="tx1">
                    <a:tint val="75000"/>
                  </a:schemeClr>
                </a:solidFill>
              </a:defRPr>
            </a:lvl4pPr>
            <a:lvl5pPr marL="1950964" indent="0" algn="ctr">
              <a:buNone/>
              <a:defRPr>
                <a:solidFill>
                  <a:schemeClr val="tx1">
                    <a:tint val="75000"/>
                  </a:schemeClr>
                </a:solidFill>
              </a:defRPr>
            </a:lvl5pPr>
            <a:lvl6pPr marL="2438705" indent="0" algn="ctr">
              <a:buNone/>
              <a:defRPr>
                <a:solidFill>
                  <a:schemeClr val="tx1">
                    <a:tint val="75000"/>
                  </a:schemeClr>
                </a:solidFill>
              </a:defRPr>
            </a:lvl6pPr>
            <a:lvl7pPr marL="2926446" indent="0" algn="ctr">
              <a:buNone/>
              <a:defRPr>
                <a:solidFill>
                  <a:schemeClr val="tx1">
                    <a:tint val="75000"/>
                  </a:schemeClr>
                </a:solidFill>
              </a:defRPr>
            </a:lvl7pPr>
            <a:lvl8pPr marL="3414187" indent="0" algn="ctr">
              <a:buNone/>
              <a:defRPr>
                <a:solidFill>
                  <a:schemeClr val="tx1">
                    <a:tint val="75000"/>
                  </a:schemeClr>
                </a:solidFill>
              </a:defRPr>
            </a:lvl8pPr>
            <a:lvl9pPr marL="3901928" indent="0" algn="ctr">
              <a:buNone/>
              <a:defRPr>
                <a:solidFill>
                  <a:schemeClr val="tx1">
                    <a:tint val="75000"/>
                  </a:schemeClr>
                </a:solidFill>
              </a:defRPr>
            </a:lvl9pPr>
          </a:lstStyle>
          <a:p>
            <a:r>
              <a:rPr lang="en-US"/>
              <a:t>Click to edit Master subtitle style</a:t>
            </a:r>
            <a:endParaRPr lang="en-US" dirty="0"/>
          </a:p>
        </p:txBody>
      </p:sp>
      <p:sp>
        <p:nvSpPr>
          <p:cNvPr id="27" name="Rectangle 26"/>
          <p:cNvSpPr/>
          <p:nvPr userDrawn="1"/>
        </p:nvSpPr>
        <p:spPr>
          <a:xfrm>
            <a:off x="8666158" y="21389"/>
            <a:ext cx="976671" cy="7104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7548" tIns="48774" rIns="97548" bIns="48774" rtlCol="0" anchor="ctr"/>
          <a:lstStyle/>
          <a:p>
            <a:pPr algn="ctr"/>
            <a:endParaRPr lang="en-US"/>
          </a:p>
        </p:txBody>
      </p:sp>
      <p:sp>
        <p:nvSpPr>
          <p:cNvPr id="48" name="Text Placeholder 47"/>
          <p:cNvSpPr>
            <a:spLocks noGrp="1"/>
          </p:cNvSpPr>
          <p:nvPr>
            <p:ph type="body" sz="quarter" idx="10" hasCustomPrompt="1"/>
          </p:nvPr>
        </p:nvSpPr>
        <p:spPr>
          <a:xfrm>
            <a:off x="247684" y="4904200"/>
            <a:ext cx="6895599" cy="1268000"/>
          </a:xfrm>
        </p:spPr>
        <p:txBody>
          <a:bodyPr>
            <a:noAutofit/>
          </a:bodyPr>
          <a:lstStyle>
            <a:lvl1pPr marL="0" indent="0">
              <a:buNone/>
              <a:defRPr sz="1500" b="0">
                <a:solidFill>
                  <a:schemeClr val="bg2"/>
                </a:solidFill>
              </a:defRPr>
            </a:lvl1pPr>
          </a:lstStyle>
          <a:p>
            <a:pPr lvl="0"/>
            <a:r>
              <a:rPr lang="en-US" dirty="0"/>
              <a:t>Click to add Speaker / Organization / Date</a:t>
            </a:r>
          </a:p>
        </p:txBody>
      </p:sp>
      <p:sp>
        <p:nvSpPr>
          <p:cNvPr id="6" name="Rectangle 5">
            <a:extLst>
              <a:ext uri="{FF2B5EF4-FFF2-40B4-BE49-F238E27FC236}">
                <a16:creationId xmlns:a16="http://schemas.microsoft.com/office/drawing/2014/main" id="{7972F7D8-AC3B-4DD7-823C-76EE6377AAEC}"/>
              </a:ext>
            </a:extLst>
          </p:cNvPr>
          <p:cNvSpPr/>
          <p:nvPr userDrawn="1"/>
        </p:nvSpPr>
        <p:spPr>
          <a:xfrm>
            <a:off x="514350" y="6770370"/>
            <a:ext cx="4211637" cy="428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9690FFD1-9B0D-4ECF-AFD3-03FE47EF3F19}"/>
              </a:ext>
            </a:extLst>
          </p:cNvPr>
          <p:cNvGrpSpPr>
            <a:grpSpLocks noChangeAspect="1"/>
          </p:cNvGrpSpPr>
          <p:nvPr userDrawn="1"/>
        </p:nvGrpSpPr>
        <p:grpSpPr>
          <a:xfrm rot="18900000">
            <a:off x="7907036" y="253629"/>
            <a:ext cx="1849740" cy="1704157"/>
            <a:chOff x="17454" y="1303"/>
            <a:chExt cx="464234" cy="427420"/>
          </a:xfrm>
        </p:grpSpPr>
        <p:pic>
          <p:nvPicPr>
            <p:cNvPr id="35" name="Graphic 3">
              <a:extLst>
                <a:ext uri="{FF2B5EF4-FFF2-40B4-BE49-F238E27FC236}">
                  <a16:creationId xmlns:a16="http://schemas.microsoft.com/office/drawing/2014/main" id="{067076E0-BCC5-402B-A5C3-C0904693BBC5}"/>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rot="909593">
              <a:off x="208638" y="1303"/>
              <a:ext cx="273050" cy="236220"/>
            </a:xfrm>
            <a:prstGeom prst="rect">
              <a:avLst/>
            </a:prstGeom>
          </p:spPr>
        </p:pic>
        <p:pic>
          <p:nvPicPr>
            <p:cNvPr id="36" name="Graphic 4">
              <a:extLst>
                <a:ext uri="{FF2B5EF4-FFF2-40B4-BE49-F238E27FC236}">
                  <a16:creationId xmlns:a16="http://schemas.microsoft.com/office/drawing/2014/main" id="{6730E97D-3A2A-4F07-8141-BBF0F6E644A9}"/>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rot="909593">
              <a:off x="17454" y="51747"/>
              <a:ext cx="273050" cy="236220"/>
            </a:xfrm>
            <a:prstGeom prst="rect">
              <a:avLst/>
            </a:prstGeom>
          </p:spPr>
        </p:pic>
        <p:pic>
          <p:nvPicPr>
            <p:cNvPr id="37" name="Graphic 11">
              <a:extLst>
                <a:ext uri="{FF2B5EF4-FFF2-40B4-BE49-F238E27FC236}">
                  <a16:creationId xmlns:a16="http://schemas.microsoft.com/office/drawing/2014/main" id="{645C7D03-580A-4B83-B2B0-ABCD6A6E44F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rot="909593">
              <a:off x="156828" y="192503"/>
              <a:ext cx="273050" cy="236220"/>
            </a:xfrm>
            <a:prstGeom prst="rect">
              <a:avLst/>
            </a:prstGeom>
          </p:spPr>
        </p:pic>
      </p:grpSp>
    </p:spTree>
    <p:extLst>
      <p:ext uri="{BB962C8B-B14F-4D97-AF65-F5344CB8AC3E}">
        <p14:creationId xmlns:p14="http://schemas.microsoft.com/office/powerpoint/2010/main" val="388875316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812290C-5F1F-4B32-824D-953A288F333B}"/>
              </a:ext>
            </a:extLst>
          </p:cNvPr>
          <p:cNvGraphicFramePr>
            <a:graphicFrameLocks noChangeAspect="1"/>
          </p:cNvGraphicFramePr>
          <p:nvPr userDrawn="1">
            <p:custDataLst>
              <p:tags r:id="rId2"/>
            </p:custDataLst>
            <p:extLst>
              <p:ext uri="{D42A27DB-BD31-4B8C-83A1-F6EECF244321}">
                <p14:modId xmlns:p14="http://schemas.microsoft.com/office/powerpoint/2010/main" val="11721024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5" imgW="216" imgH="216" progId="TCLayout.ActiveDocument.1">
                  <p:embed/>
                </p:oleObj>
              </mc:Choice>
              <mc:Fallback>
                <p:oleObj name="think-cell Slide" r:id="rId5" imgW="216" imgH="216" progId="TCLayout.ActiveDocument.1">
                  <p:embed/>
                  <p:pic>
                    <p:nvPicPr>
                      <p:cNvPr id="4" name="Object 3" hidden="1">
                        <a:extLst>
                          <a:ext uri="{FF2B5EF4-FFF2-40B4-BE49-F238E27FC236}">
                            <a16:creationId xmlns:a16="http://schemas.microsoft.com/office/drawing/2014/main" id="{3812290C-5F1F-4B32-824D-953A288F333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D6046D9-654B-4561-87FC-6DF9EA730F39}"/>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6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idx="1"/>
          </p:nvPr>
        </p:nvSpPr>
        <p:spPr>
          <a:xfrm>
            <a:off x="255210" y="1960563"/>
            <a:ext cx="9256963" cy="4207633"/>
          </a:xfrm>
        </p:spPr>
        <p:txBody>
          <a:bodyPr/>
          <a:lstStyle>
            <a:lvl1pPr marL="233363" indent="-233363">
              <a:defRPr sz="1600">
                <a:solidFill>
                  <a:schemeClr val="bg2">
                    <a:lumMod val="50000"/>
                  </a:schemeClr>
                </a:solidFill>
              </a:defRPr>
            </a:lvl1pPr>
            <a:lvl2pPr marL="457200" indent="-223838">
              <a:defRPr sz="1600">
                <a:solidFill>
                  <a:schemeClr val="bg2">
                    <a:lumMod val="50000"/>
                  </a:schemeClr>
                </a:solidFill>
              </a:defRPr>
            </a:lvl2pPr>
          </a:lstStyle>
          <a:p>
            <a:pPr lvl="0"/>
            <a:r>
              <a:rPr lang="en-US"/>
              <a:t>Click to edit Master text styles</a:t>
            </a:r>
          </a:p>
          <a:p>
            <a:pPr lvl="1"/>
            <a:r>
              <a:rPr lang="en-US"/>
              <a:t>Second level</a:t>
            </a:r>
          </a:p>
        </p:txBody>
      </p:sp>
      <p:sp>
        <p:nvSpPr>
          <p:cNvPr id="5" name="Content Placeholder 4"/>
          <p:cNvSpPr>
            <a:spLocks noGrp="1"/>
          </p:cNvSpPr>
          <p:nvPr>
            <p:ph sz="quarter" idx="10"/>
          </p:nvPr>
        </p:nvSpPr>
        <p:spPr>
          <a:xfrm>
            <a:off x="255210" y="2486025"/>
            <a:ext cx="2743200" cy="3686175"/>
          </a:xfrm>
        </p:spPr>
        <p:txBody>
          <a:bodyPr tIns="91440"/>
          <a:lstStyle>
            <a:lvl1pPr marL="137160" indent="-137160">
              <a:lnSpc>
                <a:spcPct val="114000"/>
              </a:lnSpc>
              <a:spcBef>
                <a:spcPts val="0"/>
              </a:spcBef>
              <a:defRPr sz="1400">
                <a:solidFill>
                  <a:schemeClr val="bg2">
                    <a:lumMod val="50000"/>
                  </a:schemeClr>
                </a:solidFill>
              </a:defRPr>
            </a:lvl1pPr>
            <a:lvl2pPr marL="320040" indent="-182880">
              <a:lnSpc>
                <a:spcPct val="114000"/>
              </a:lnSpc>
              <a:spcBef>
                <a:spcPts val="0"/>
              </a:spcBef>
              <a:buFont typeface="Arial" panose="020B0604020202020204" pitchFamily="34" charset="0"/>
              <a:buChar char="-"/>
              <a:defRPr sz="1400">
                <a:solidFill>
                  <a:schemeClr val="bg2">
                    <a:lumMod val="50000"/>
                  </a:schemeClr>
                </a:solidFill>
              </a:defRPr>
            </a:lvl2pPr>
            <a:lvl3pPr marL="585216" indent="-173736">
              <a:lnSpc>
                <a:spcPct val="114000"/>
              </a:lnSpc>
              <a:spcBef>
                <a:spcPts val="0"/>
              </a:spcBef>
              <a:defRPr sz="1200"/>
            </a:lvl3pPr>
            <a:lvl4pPr>
              <a:lnSpc>
                <a:spcPct val="114000"/>
              </a:lnSpc>
              <a:spcBef>
                <a:spcPts val="0"/>
              </a:spcBef>
              <a:defRPr sz="1300"/>
            </a:lvl4pPr>
            <a:lvl5pPr>
              <a:lnSpc>
                <a:spcPct val="114000"/>
              </a:lnSpc>
              <a:spcBef>
                <a:spcPts val="0"/>
              </a:spcBef>
              <a:defRPr sz="1300"/>
            </a:lvl5pPr>
          </a:lstStyle>
          <a:p>
            <a:pPr lvl="0"/>
            <a:r>
              <a:rPr lang="en-US"/>
              <a:t>Click to edit Master text styles</a:t>
            </a:r>
          </a:p>
          <a:p>
            <a:pPr lvl="1"/>
            <a:r>
              <a:rPr lang="en-US"/>
              <a:t>Second level</a:t>
            </a:r>
          </a:p>
        </p:txBody>
      </p:sp>
      <p:sp>
        <p:nvSpPr>
          <p:cNvPr id="6" name="Content Placeholder 4"/>
          <p:cNvSpPr>
            <a:spLocks noGrp="1"/>
          </p:cNvSpPr>
          <p:nvPr>
            <p:ph sz="quarter" idx="11"/>
          </p:nvPr>
        </p:nvSpPr>
        <p:spPr>
          <a:xfrm>
            <a:off x="6768973" y="2486025"/>
            <a:ext cx="2743200" cy="3686175"/>
          </a:xfrm>
        </p:spPr>
        <p:txBody>
          <a:bodyPr tIns="91440"/>
          <a:lstStyle>
            <a:lvl1pPr marL="137160" indent="-137160">
              <a:defRPr sz="1400">
                <a:solidFill>
                  <a:schemeClr val="bg2">
                    <a:lumMod val="50000"/>
                  </a:schemeClr>
                </a:solidFill>
              </a:defRPr>
            </a:lvl1pPr>
            <a:lvl2pPr marL="274320" indent="-182880">
              <a:buFont typeface="Arial" panose="020B0604020202020204" pitchFamily="34" charset="0"/>
              <a:buChar char="-"/>
              <a:defRPr sz="1400">
                <a:solidFill>
                  <a:schemeClr val="bg2">
                    <a:lumMod val="50000"/>
                  </a:schemeClr>
                </a:solidFill>
              </a:defRPr>
            </a:lvl2pPr>
            <a:lvl3pPr marL="585216" indent="-173736">
              <a:defRPr sz="1200"/>
            </a:lvl3pPr>
            <a:lvl4pPr>
              <a:defRPr sz="1300"/>
            </a:lvl4pPr>
            <a:lvl5pPr>
              <a:defRPr sz="1300"/>
            </a:lvl5pPr>
          </a:lstStyle>
          <a:p>
            <a:pPr lvl="0"/>
            <a:r>
              <a:rPr lang="en-US"/>
              <a:t>Click to edit Master text styles</a:t>
            </a:r>
          </a:p>
          <a:p>
            <a:pPr lvl="1"/>
            <a:r>
              <a:rPr lang="en-US"/>
              <a:t>Second level</a:t>
            </a:r>
          </a:p>
        </p:txBody>
      </p:sp>
      <p:sp>
        <p:nvSpPr>
          <p:cNvPr id="7" name="Content Placeholder 4"/>
          <p:cNvSpPr>
            <a:spLocks noGrp="1"/>
          </p:cNvSpPr>
          <p:nvPr>
            <p:ph sz="quarter" idx="12"/>
          </p:nvPr>
        </p:nvSpPr>
        <p:spPr>
          <a:xfrm>
            <a:off x="3512092" y="2486025"/>
            <a:ext cx="2743200" cy="3686175"/>
          </a:xfrm>
        </p:spPr>
        <p:txBody>
          <a:bodyPr tIns="91440"/>
          <a:lstStyle>
            <a:lvl1pPr marL="136525" indent="-136525" algn="l" defTabSz="975482" rtl="0" eaLnBrk="1" latinLnBrk="0" hangingPunct="1">
              <a:lnSpc>
                <a:spcPct val="114000"/>
              </a:lnSpc>
              <a:spcBef>
                <a:spcPts val="0"/>
              </a:spcBef>
              <a:buClr>
                <a:schemeClr val="tx1"/>
              </a:buClr>
              <a:buSzPct val="120000"/>
              <a:buFont typeface="Arial" panose="020B0604020202020204" pitchFamily="34" charset="0"/>
              <a:defRPr lang="en-US" sz="1400" b="0" kern="1200" dirty="0">
                <a:solidFill>
                  <a:schemeClr val="bg2">
                    <a:lumMod val="50000"/>
                  </a:schemeClr>
                </a:solidFill>
                <a:latin typeface="Arial" panose="020B0604020202020204" pitchFamily="34" charset="0"/>
                <a:ea typeface="+mn-ea"/>
                <a:cs typeface="+mn-cs"/>
              </a:defRPr>
            </a:lvl1pPr>
            <a:lvl2pPr marL="274320" indent="-182880" algn="l" defTabSz="975482" rtl="0" eaLnBrk="1" latinLnBrk="0" hangingPunct="1">
              <a:lnSpc>
                <a:spcPct val="114000"/>
              </a:lnSpc>
              <a:spcBef>
                <a:spcPts val="0"/>
              </a:spcBef>
              <a:buClr>
                <a:schemeClr val="tx1"/>
              </a:buClr>
              <a:buSzPct val="120000"/>
              <a:buFont typeface="Arial" panose="020B0604020202020204" pitchFamily="34" charset="0"/>
              <a:buChar char="-"/>
              <a:defRPr lang="en-US" sz="1400" b="0" kern="1200" dirty="0">
                <a:solidFill>
                  <a:schemeClr val="bg2">
                    <a:lumMod val="50000"/>
                  </a:schemeClr>
                </a:solidFill>
                <a:latin typeface="Arial" panose="020B0604020202020204" pitchFamily="34" charset="0"/>
                <a:ea typeface="+mn-ea"/>
                <a:cs typeface="+mn-cs"/>
              </a:defRPr>
            </a:lvl2pPr>
            <a:lvl3pPr marL="585216" indent="-173736">
              <a:lnSpc>
                <a:spcPct val="114000"/>
              </a:lnSpc>
              <a:spcBef>
                <a:spcPts val="0"/>
              </a:spcBef>
              <a:defRPr sz="1200"/>
            </a:lvl3pPr>
            <a:lvl4pPr>
              <a:lnSpc>
                <a:spcPct val="114000"/>
              </a:lnSpc>
              <a:spcBef>
                <a:spcPts val="0"/>
              </a:spcBef>
              <a:defRPr sz="1300"/>
            </a:lvl4pPr>
            <a:lvl5pPr>
              <a:lnSpc>
                <a:spcPct val="114000"/>
              </a:lnSpc>
              <a:spcBef>
                <a:spcPts val="0"/>
              </a:spcBef>
              <a:defRPr sz="1300"/>
            </a:lvl5pPr>
          </a:lstStyle>
          <a:p>
            <a:pPr lvl="0"/>
            <a:r>
              <a:rPr lang="en-US"/>
              <a:t>Click to edit Master text styles</a:t>
            </a:r>
          </a:p>
          <a:p>
            <a:pPr lvl="1"/>
            <a:r>
              <a:rPr lang="en-US"/>
              <a:t>Second level</a:t>
            </a:r>
          </a:p>
        </p:txBody>
      </p:sp>
      <p:sp>
        <p:nvSpPr>
          <p:cNvPr id="9" name="Title Placeholder 1">
            <a:extLst>
              <a:ext uri="{FF2B5EF4-FFF2-40B4-BE49-F238E27FC236}">
                <a16:creationId xmlns:a16="http://schemas.microsoft.com/office/drawing/2014/main" id="{1D9A9699-A38C-43B2-B45D-777BE12A8493}"/>
              </a:ext>
            </a:extLst>
          </p:cNvPr>
          <p:cNvSpPr>
            <a:spLocks noGrp="1"/>
          </p:cNvSpPr>
          <p:nvPr>
            <p:ph type="title"/>
          </p:nvPr>
        </p:nvSpPr>
        <p:spPr>
          <a:xfrm>
            <a:off x="255210" y="879664"/>
            <a:ext cx="9256963" cy="796736"/>
          </a:xfrm>
          <a:prstGeom prst="rect">
            <a:avLst/>
          </a:prstGeom>
        </p:spPr>
        <p:txBody>
          <a:bodyPr vert="horz" lIns="0" tIns="0" rIns="0" bIns="48774" rtlCol="0" anchor="b" anchorCtr="0">
            <a:noAutofit/>
          </a:bodyPr>
          <a:lstStyle/>
          <a:p>
            <a:r>
              <a:rPr lang="en-US"/>
              <a:t>Click to edit Master title style</a:t>
            </a:r>
            <a:endParaRPr lang="en-US" dirty="0"/>
          </a:p>
        </p:txBody>
      </p:sp>
    </p:spTree>
    <p:extLst>
      <p:ext uri="{BB962C8B-B14F-4D97-AF65-F5344CB8AC3E}">
        <p14:creationId xmlns:p14="http://schemas.microsoft.com/office/powerpoint/2010/main" val="79751614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5E987C8-4F07-4F6F-A456-833539496F45}"/>
              </a:ext>
            </a:extLst>
          </p:cNvPr>
          <p:cNvGraphicFramePr>
            <a:graphicFrameLocks noChangeAspect="1"/>
          </p:cNvGraphicFramePr>
          <p:nvPr userDrawn="1">
            <p:custDataLst>
              <p:tags r:id="rId2"/>
            </p:custDataLst>
            <p:extLst>
              <p:ext uri="{D42A27DB-BD31-4B8C-83A1-F6EECF244321}">
                <p14:modId xmlns:p14="http://schemas.microsoft.com/office/powerpoint/2010/main" val="13862480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5" imgW="216" imgH="216" progId="TCLayout.ActiveDocument.1">
                  <p:embed/>
                </p:oleObj>
              </mc:Choice>
              <mc:Fallback>
                <p:oleObj name="think-cell Slide" r:id="rId5" imgW="216" imgH="216" progId="TCLayout.ActiveDocument.1">
                  <p:embed/>
                  <p:pic>
                    <p:nvPicPr>
                      <p:cNvPr id="9" name="Object 8" hidden="1">
                        <a:extLst>
                          <a:ext uri="{FF2B5EF4-FFF2-40B4-BE49-F238E27FC236}">
                            <a16:creationId xmlns:a16="http://schemas.microsoft.com/office/drawing/2014/main" id="{95E987C8-4F07-4F6F-A456-833539496F4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53FA6A3-438D-451C-BEBD-0EA60D35D940}"/>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600" b="1" i="0" baseline="0" dirty="0">
              <a:latin typeface="Arial" panose="020B0604020202020204" pitchFamily="34" charset="0"/>
              <a:ea typeface="+mj-ea"/>
              <a:cs typeface="+mj-cs"/>
              <a:sym typeface="Arial" panose="020B0604020202020204" pitchFamily="34" charset="0"/>
            </a:endParaRPr>
          </a:p>
        </p:txBody>
      </p:sp>
      <p:sp>
        <p:nvSpPr>
          <p:cNvPr id="18" name="Rectangle 17">
            <a:extLst>
              <a:ext uri="{FF2B5EF4-FFF2-40B4-BE49-F238E27FC236}">
                <a16:creationId xmlns:a16="http://schemas.microsoft.com/office/drawing/2014/main" id="{D5BF4DC5-25B6-45E7-AF1F-ADF99DB2984C}"/>
              </a:ext>
            </a:extLst>
          </p:cNvPr>
          <p:cNvSpPr/>
          <p:nvPr userDrawn="1"/>
        </p:nvSpPr>
        <p:spPr>
          <a:xfrm>
            <a:off x="63" y="0"/>
            <a:ext cx="9756648"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7548" tIns="48774" rIns="97548" bIns="48774" rtlCol="0" anchor="ctr"/>
          <a:lstStyle/>
          <a:p>
            <a:pPr algn="ctr"/>
            <a:endParaRPr lang="en-US"/>
          </a:p>
        </p:txBody>
      </p:sp>
      <p:sp>
        <p:nvSpPr>
          <p:cNvPr id="2" name="Title 1"/>
          <p:cNvSpPr>
            <a:spLocks noGrp="1"/>
          </p:cNvSpPr>
          <p:nvPr>
            <p:ph type="title"/>
          </p:nvPr>
        </p:nvSpPr>
        <p:spPr>
          <a:xfrm>
            <a:off x="230187" y="2529054"/>
            <a:ext cx="8593297" cy="400110"/>
          </a:xfrm>
        </p:spPr>
        <p:txBody>
          <a:bodyPr wrap="square" tIns="0" bIns="0" anchor="t">
            <a:spAutoFit/>
          </a:bodyPr>
          <a:lstStyle>
            <a:lvl1pPr algn="l">
              <a:defRPr sz="2600" b="1" cap="none" baseline="0"/>
            </a:lvl1pPr>
          </a:lstStyle>
          <a:p>
            <a:r>
              <a:rPr lang="en-US"/>
              <a:t>Click to edit Master title style</a:t>
            </a:r>
            <a:endParaRPr lang="en-US" dirty="0"/>
          </a:p>
        </p:txBody>
      </p:sp>
      <p:sp>
        <p:nvSpPr>
          <p:cNvPr id="3" name="Rectangle 2"/>
          <p:cNvSpPr/>
          <p:nvPr userDrawn="1"/>
        </p:nvSpPr>
        <p:spPr>
          <a:xfrm>
            <a:off x="8703812" y="105206"/>
            <a:ext cx="976671" cy="1167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7548" tIns="48774" rIns="97548" bIns="48774" rtlCol="0" anchor="ctr"/>
          <a:lstStyle/>
          <a:p>
            <a:pPr algn="ctr"/>
            <a:endParaRPr lang="en-US"/>
          </a:p>
        </p:txBody>
      </p:sp>
      <p:grpSp>
        <p:nvGrpSpPr>
          <p:cNvPr id="10" name="Group 9">
            <a:extLst>
              <a:ext uri="{FF2B5EF4-FFF2-40B4-BE49-F238E27FC236}">
                <a16:creationId xmlns:a16="http://schemas.microsoft.com/office/drawing/2014/main" id="{21B210E5-2317-4495-9E26-9FD47AF1F07F}"/>
              </a:ext>
            </a:extLst>
          </p:cNvPr>
          <p:cNvGrpSpPr>
            <a:grpSpLocks noChangeAspect="1"/>
          </p:cNvGrpSpPr>
          <p:nvPr userDrawn="1"/>
        </p:nvGrpSpPr>
        <p:grpSpPr>
          <a:xfrm rot="18900000">
            <a:off x="7907036" y="253629"/>
            <a:ext cx="1849740" cy="1704157"/>
            <a:chOff x="17454" y="1303"/>
            <a:chExt cx="464234" cy="427420"/>
          </a:xfrm>
        </p:grpSpPr>
        <p:pic>
          <p:nvPicPr>
            <p:cNvPr id="12" name="Graphic 3">
              <a:extLst>
                <a:ext uri="{FF2B5EF4-FFF2-40B4-BE49-F238E27FC236}">
                  <a16:creationId xmlns:a16="http://schemas.microsoft.com/office/drawing/2014/main" id="{1ECA3BA0-AA6B-4E42-AAB1-84254A2759E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rot="909593">
              <a:off x="208638" y="1303"/>
              <a:ext cx="273050" cy="236220"/>
            </a:xfrm>
            <a:prstGeom prst="rect">
              <a:avLst/>
            </a:prstGeom>
          </p:spPr>
        </p:pic>
        <p:pic>
          <p:nvPicPr>
            <p:cNvPr id="16" name="Graphic 4">
              <a:extLst>
                <a:ext uri="{FF2B5EF4-FFF2-40B4-BE49-F238E27FC236}">
                  <a16:creationId xmlns:a16="http://schemas.microsoft.com/office/drawing/2014/main" id="{F3E953E4-BD2E-43B8-A550-B8783B138D67}"/>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rot="909593">
              <a:off x="17454" y="51747"/>
              <a:ext cx="273050" cy="236220"/>
            </a:xfrm>
            <a:prstGeom prst="rect">
              <a:avLst/>
            </a:prstGeom>
          </p:spPr>
        </p:pic>
        <p:pic>
          <p:nvPicPr>
            <p:cNvPr id="17" name="Graphic 11">
              <a:extLst>
                <a:ext uri="{FF2B5EF4-FFF2-40B4-BE49-F238E27FC236}">
                  <a16:creationId xmlns:a16="http://schemas.microsoft.com/office/drawing/2014/main" id="{5BC6DCDE-CABE-4CDB-9444-81DCC7FB1E10}"/>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rot="909593">
              <a:off x="156828" y="192503"/>
              <a:ext cx="273050" cy="236220"/>
            </a:xfrm>
            <a:prstGeom prst="rect">
              <a:avLst/>
            </a:prstGeom>
          </p:spPr>
        </p:pic>
      </p:grpSp>
    </p:spTree>
    <p:extLst>
      <p:ext uri="{BB962C8B-B14F-4D97-AF65-F5344CB8AC3E}">
        <p14:creationId xmlns:p14="http://schemas.microsoft.com/office/powerpoint/2010/main" val="3394730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 name="Rectangle 2"/>
          <p:cNvSpPr/>
          <p:nvPr userDrawn="1"/>
        </p:nvSpPr>
        <p:spPr>
          <a:xfrm>
            <a:off x="63" y="0"/>
            <a:ext cx="9756648" cy="731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7548" tIns="48774" rIns="97548" bIns="48774" rtlCol="0" anchor="ctr"/>
          <a:lstStyle/>
          <a:p>
            <a:pPr algn="ctr"/>
            <a:endParaRPr lang="en-US"/>
          </a:p>
        </p:txBody>
      </p:sp>
      <p:pic>
        <p:nvPicPr>
          <p:cNvPr id="21" name="Picture 59" descr="cid:image001.png@01D49ED8.84C1B980">
            <a:extLst>
              <a:ext uri="{FF2B5EF4-FFF2-40B4-BE49-F238E27FC236}">
                <a16:creationId xmlns:a16="http://schemas.microsoft.com/office/drawing/2014/main" id="{E8178294-277C-48C3-A367-92BAAC04655A}"/>
              </a:ext>
            </a:extLst>
          </p:cNvPr>
          <p:cNvPicPr>
            <a:picLocks noChangeAspect="1" noChangeArrowheads="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243107" y="6238389"/>
            <a:ext cx="2349280" cy="712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424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13" Type="http://schemas.openxmlformats.org/officeDocument/2006/relationships/image" Target="../media/image4.png"/><Relationship Id="rId18" Type="http://schemas.openxmlformats.org/officeDocument/2006/relationships/image" Target="cid:image001.png@01D546C5.F32FB7B0" TargetMode="External"/><Relationship Id="rId3" Type="http://schemas.openxmlformats.org/officeDocument/2006/relationships/slideLayout" Target="../slideLayouts/slideLayout3.xml"/><Relationship Id="rId7" Type="http://schemas.openxmlformats.org/officeDocument/2006/relationships/tags" Target="../tags/tag2.xml"/><Relationship Id="rId12" Type="http://schemas.openxmlformats.org/officeDocument/2006/relationships/image" Target="../media/image3.svg"/><Relationship Id="rId17" Type="http://schemas.openxmlformats.org/officeDocument/2006/relationships/image" Target="../media/image8.png"/><Relationship Id="rId2" Type="http://schemas.openxmlformats.org/officeDocument/2006/relationships/slideLayout" Target="../slideLayouts/slideLayout2.xml"/><Relationship Id="rId16" Type="http://schemas.openxmlformats.org/officeDocument/2006/relationships/image" Target="../media/image7.svg"/><Relationship Id="rId1" Type="http://schemas.openxmlformats.org/officeDocument/2006/relationships/slideLayout" Target="../slideLayouts/slideLayout1.xml"/><Relationship Id="rId6" Type="http://schemas.openxmlformats.org/officeDocument/2006/relationships/vmlDrawing" Target="../drawings/vmlDrawing1.vml"/><Relationship Id="rId11" Type="http://schemas.openxmlformats.org/officeDocument/2006/relationships/image" Target="../media/image2.png"/><Relationship Id="rId5" Type="http://schemas.openxmlformats.org/officeDocument/2006/relationships/theme" Target="../theme/theme1.xml"/><Relationship Id="rId15" Type="http://schemas.openxmlformats.org/officeDocument/2006/relationships/image" Target="../media/image6.png"/><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 Id="rId14" Type="http://schemas.openxmlformats.org/officeDocument/2006/relationships/image" Target="../media/image5.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7"/>
            </p:custDataLst>
            <p:extLst>
              <p:ext uri="{D42A27DB-BD31-4B8C-83A1-F6EECF244321}">
                <p14:modId xmlns:p14="http://schemas.microsoft.com/office/powerpoint/2010/main" val="29587281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9" imgW="270" imgH="270" progId="TCLayout.ActiveDocument.1">
                  <p:embed/>
                </p:oleObj>
              </mc:Choice>
              <mc:Fallback>
                <p:oleObj name="think-cell Slide" r:id="rId9" imgW="270" imgH="270" progId="TCLayout.ActiveDocument.1">
                  <p:embed/>
                  <p:pic>
                    <p:nvPicPr>
                      <p:cNvPr id="4" name="Object 3" hidden="1"/>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F82097C7-C17B-4180-84F8-A2955C72C9D0}"/>
              </a:ext>
            </a:extLst>
          </p:cNvPr>
          <p:cNvSpPr/>
          <p:nvPr userDrawn="1">
            <p:custDataLst>
              <p:tags r:id="rId8"/>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600" b="1" i="0" baseline="0" dirty="0">
              <a:latin typeface="Arial" panose="020B0604020202020204" pitchFamily="34" charset="0"/>
              <a:ea typeface="+mj-ea"/>
              <a:cs typeface="+mj-cs"/>
              <a:sym typeface="Arial" panose="020B0604020202020204" pitchFamily="34" charset="0"/>
            </a:endParaRPr>
          </a:p>
        </p:txBody>
      </p:sp>
      <p:grpSp>
        <p:nvGrpSpPr>
          <p:cNvPr id="12" name="Group 11">
            <a:extLst>
              <a:ext uri="{FF2B5EF4-FFF2-40B4-BE49-F238E27FC236}">
                <a16:creationId xmlns:a16="http://schemas.microsoft.com/office/drawing/2014/main" id="{076A7DCE-6767-4E57-AC1C-C0E4C9129D91}"/>
              </a:ext>
            </a:extLst>
          </p:cNvPr>
          <p:cNvGrpSpPr>
            <a:grpSpLocks noChangeAspect="1"/>
          </p:cNvGrpSpPr>
          <p:nvPr userDrawn="1"/>
        </p:nvGrpSpPr>
        <p:grpSpPr>
          <a:xfrm rot="18900000">
            <a:off x="9045701" y="195129"/>
            <a:ext cx="546594" cy="502920"/>
            <a:chOff x="17454" y="2214"/>
            <a:chExt cx="465146" cy="427703"/>
          </a:xfrm>
        </p:grpSpPr>
        <p:pic>
          <p:nvPicPr>
            <p:cNvPr id="13" name="Graphic 3">
              <a:extLst>
                <a:ext uri="{FF2B5EF4-FFF2-40B4-BE49-F238E27FC236}">
                  <a16:creationId xmlns:a16="http://schemas.microsoft.com/office/drawing/2014/main" id="{865A7D88-63A3-4144-B73D-81304A8C306C}"/>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rot="909593">
              <a:off x="209550" y="2214"/>
              <a:ext cx="273050" cy="236220"/>
            </a:xfrm>
            <a:prstGeom prst="rect">
              <a:avLst/>
            </a:prstGeom>
          </p:spPr>
        </p:pic>
        <p:pic>
          <p:nvPicPr>
            <p:cNvPr id="14" name="Graphic 4">
              <a:extLst>
                <a:ext uri="{FF2B5EF4-FFF2-40B4-BE49-F238E27FC236}">
                  <a16:creationId xmlns:a16="http://schemas.microsoft.com/office/drawing/2014/main" id="{164F39C1-9B01-4A15-86D3-C82D5EB703F4}"/>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rot="909593">
              <a:off x="17454" y="51747"/>
              <a:ext cx="273050" cy="236220"/>
            </a:xfrm>
            <a:prstGeom prst="rect">
              <a:avLst/>
            </a:prstGeom>
          </p:spPr>
        </p:pic>
        <p:pic>
          <p:nvPicPr>
            <p:cNvPr id="15" name="Graphic 11">
              <a:extLst>
                <a:ext uri="{FF2B5EF4-FFF2-40B4-BE49-F238E27FC236}">
                  <a16:creationId xmlns:a16="http://schemas.microsoft.com/office/drawing/2014/main" id="{7C33119B-F315-4616-A11F-3817E3BDF383}"/>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rot="909593">
              <a:off x="156828" y="193697"/>
              <a:ext cx="273050" cy="236220"/>
            </a:xfrm>
            <a:prstGeom prst="rect">
              <a:avLst/>
            </a:prstGeom>
          </p:spPr>
        </p:pic>
      </p:grpSp>
      <p:sp>
        <p:nvSpPr>
          <p:cNvPr id="2" name="Title Placeholder 1"/>
          <p:cNvSpPr>
            <a:spLocks noGrp="1"/>
          </p:cNvSpPr>
          <p:nvPr>
            <p:ph type="title"/>
          </p:nvPr>
        </p:nvSpPr>
        <p:spPr>
          <a:xfrm>
            <a:off x="255210" y="879664"/>
            <a:ext cx="9256963" cy="796736"/>
          </a:xfrm>
          <a:prstGeom prst="rect">
            <a:avLst/>
          </a:prstGeom>
        </p:spPr>
        <p:txBody>
          <a:bodyPr vert="horz" lIns="0" tIns="0" rIns="0" bIns="48774"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254635" y="1960563"/>
            <a:ext cx="9256963" cy="4211637"/>
          </a:xfrm>
          <a:prstGeom prst="rect">
            <a:avLst/>
          </a:prstGeom>
        </p:spPr>
        <p:txBody>
          <a:bodyPr vert="horz" lIns="0" tIns="0" rIns="0" bIns="0" rtlCol="0">
            <a:noAutofit/>
          </a:bodyPr>
          <a:lstStyle/>
          <a:p>
            <a:pPr lvl="0"/>
            <a:r>
              <a:rPr lang="en-US" dirty="0"/>
              <a:t>Click to edit Master text styles</a:t>
            </a:r>
          </a:p>
          <a:p>
            <a:pPr lvl="1"/>
            <a:r>
              <a:rPr lang="en-US" dirty="0"/>
              <a:t>Second level</a:t>
            </a:r>
          </a:p>
        </p:txBody>
      </p:sp>
      <p:sp>
        <p:nvSpPr>
          <p:cNvPr id="27" name="TextBox 26"/>
          <p:cNvSpPr txBox="1"/>
          <p:nvPr userDrawn="1"/>
        </p:nvSpPr>
        <p:spPr>
          <a:xfrm>
            <a:off x="8567225" y="6921079"/>
            <a:ext cx="962301" cy="153888"/>
          </a:xfrm>
          <a:prstGeom prst="rect">
            <a:avLst/>
          </a:prstGeom>
          <a:noFill/>
        </p:spPr>
        <p:txBody>
          <a:bodyPr wrap="square" lIns="0" tIns="0" rIns="0" bIns="0" rtlCol="0" anchor="b" anchorCtr="0">
            <a:spAutoFit/>
          </a:bodyPr>
          <a:lstStyle/>
          <a:p>
            <a:pPr algn="r"/>
            <a:fld id="{2E9152CC-DD9B-47F6-8FF2-D87C763F937B}" type="slidenum">
              <a:rPr lang="en-US" sz="1000" b="1" smtClean="0">
                <a:solidFill>
                  <a:schemeClr val="bg2">
                    <a:lumMod val="50000"/>
                  </a:schemeClr>
                </a:solidFill>
              </a:rPr>
              <a:pPr algn="r"/>
              <a:t>‹#›</a:t>
            </a:fld>
            <a:endParaRPr lang="en-US" sz="1000" b="1" dirty="0">
              <a:solidFill>
                <a:schemeClr val="bg2">
                  <a:lumMod val="50000"/>
                </a:schemeClr>
              </a:solidFill>
            </a:endParaRPr>
          </a:p>
        </p:txBody>
      </p:sp>
      <p:pic>
        <p:nvPicPr>
          <p:cNvPr id="1083" name="Picture 59" descr="cid:image001.png@01D49ED8.84C1B980">
            <a:extLst>
              <a:ext uri="{FF2B5EF4-FFF2-40B4-BE49-F238E27FC236}">
                <a16:creationId xmlns:a16="http://schemas.microsoft.com/office/drawing/2014/main" id="{BE7A5F0E-0331-4B50-9944-AC2F23CFCF96}"/>
              </a:ext>
            </a:extLst>
          </p:cNvPr>
          <p:cNvPicPr>
            <a:picLocks noChangeAspect="1" noChangeArrowheads="1"/>
          </p:cNvPicPr>
          <p:nvPr userDrawn="1"/>
        </p:nvPicPr>
        <p:blipFill>
          <a:blip r:embed="rId17" r:link="rId18">
            <a:extLst>
              <a:ext uri="{28A0092B-C50C-407E-A947-70E740481C1C}">
                <a14:useLocalDpi xmlns:a14="http://schemas.microsoft.com/office/drawing/2010/main" val="0"/>
              </a:ext>
            </a:extLst>
          </a:blip>
          <a:srcRect/>
          <a:stretch>
            <a:fillRect/>
          </a:stretch>
        </p:blipFill>
        <p:spPr bwMode="auto">
          <a:xfrm>
            <a:off x="243107" y="192797"/>
            <a:ext cx="1381125" cy="4191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0E10EBE6-BF96-4BB4-96AA-3089B196701D}"/>
              </a:ext>
            </a:extLst>
          </p:cNvPr>
          <p:cNvCxnSpPr/>
          <p:nvPr userDrawn="1"/>
        </p:nvCxnSpPr>
        <p:spPr>
          <a:xfrm>
            <a:off x="252030" y="688273"/>
            <a:ext cx="9274892"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714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Lst>
  <p:hf sldNum="0" hdr="0" ftr="0" dt="0"/>
  <p:txStyles>
    <p:titleStyle>
      <a:lvl1pPr algn="l" defTabSz="975482" rtl="0" eaLnBrk="1" latinLnBrk="0" hangingPunct="1">
        <a:spcBef>
          <a:spcPct val="0"/>
        </a:spcBef>
        <a:buNone/>
        <a:defRPr sz="2600" b="1" kern="1200">
          <a:solidFill>
            <a:schemeClr val="tx1"/>
          </a:solidFill>
          <a:latin typeface="Arial" panose="020B0604020202020204" pitchFamily="34" charset="0"/>
          <a:ea typeface="+mj-ea"/>
          <a:cs typeface="+mj-cs"/>
        </a:defRPr>
      </a:lvl1pPr>
    </p:titleStyle>
    <p:bodyStyle>
      <a:lvl1pPr marL="234950" indent="-234950" algn="l" defTabSz="975482" rtl="0" eaLnBrk="1" latinLnBrk="0" hangingPunct="1">
        <a:lnSpc>
          <a:spcPct val="114000"/>
        </a:lnSpc>
        <a:spcBef>
          <a:spcPts val="0"/>
        </a:spcBef>
        <a:buClr>
          <a:schemeClr val="tx1"/>
        </a:buClr>
        <a:buSzPct val="120000"/>
        <a:buFont typeface="Arial" panose="020B0604020202020204" pitchFamily="34" charset="0"/>
        <a:buChar char="•"/>
        <a:defRPr lang="en-US" sz="1600" b="0" kern="1200" dirty="0">
          <a:solidFill>
            <a:schemeClr val="bg2">
              <a:lumMod val="50000"/>
            </a:schemeClr>
          </a:solidFill>
          <a:latin typeface="Arial" panose="020B0604020202020204" pitchFamily="34" charset="0"/>
          <a:ea typeface="+mn-ea"/>
          <a:cs typeface="+mn-cs"/>
        </a:defRPr>
      </a:lvl1pPr>
      <a:lvl2pPr marL="457200" indent="-222250" algn="l" defTabSz="975482" rtl="0" eaLnBrk="1" latinLnBrk="0" hangingPunct="1">
        <a:lnSpc>
          <a:spcPct val="114000"/>
        </a:lnSpc>
        <a:spcBef>
          <a:spcPts val="0"/>
        </a:spcBef>
        <a:buClr>
          <a:schemeClr val="tx1"/>
        </a:buClr>
        <a:buSzPct val="120000"/>
        <a:buFont typeface="Arial" panose="020B0604020202020204" pitchFamily="34" charset="0"/>
        <a:buChar char="–"/>
        <a:defRPr sz="1600" kern="1200">
          <a:solidFill>
            <a:schemeClr val="bg2">
              <a:lumMod val="50000"/>
            </a:schemeClr>
          </a:solidFill>
          <a:latin typeface="Arial" panose="020B0604020202020204" pitchFamily="34" charset="0"/>
          <a:ea typeface="+mn-ea"/>
          <a:cs typeface="+mn-cs"/>
        </a:defRPr>
      </a:lvl2pPr>
      <a:lvl3pPr marL="914400" indent="-228600" algn="l" defTabSz="975482" rtl="0" eaLnBrk="1" latinLnBrk="0" hangingPunct="1">
        <a:lnSpc>
          <a:spcPct val="114000"/>
        </a:lnSpc>
        <a:spcBef>
          <a:spcPts val="0"/>
        </a:spcBef>
        <a:buClr>
          <a:schemeClr val="tx1"/>
        </a:buClr>
        <a:buSzPct val="120000"/>
        <a:buFont typeface="Arial" panose="020B0604020202020204" pitchFamily="34" charset="0"/>
        <a:buChar char="–"/>
        <a:defRPr sz="1600" kern="1200">
          <a:solidFill>
            <a:schemeClr val="bg2">
              <a:lumMod val="50000"/>
            </a:schemeClr>
          </a:solidFill>
          <a:latin typeface="Arial" panose="020B0604020202020204" pitchFamily="34" charset="0"/>
          <a:ea typeface="+mn-ea"/>
          <a:cs typeface="+mn-cs"/>
        </a:defRPr>
      </a:lvl3pPr>
      <a:lvl4pPr marL="1707093" indent="-243870" algn="l" defTabSz="975482" rtl="0" eaLnBrk="1" latinLnBrk="0" hangingPunct="1">
        <a:spcBef>
          <a:spcPct val="20000"/>
        </a:spcBef>
        <a:buFont typeface="Arial" panose="020B0604020202020204" pitchFamily="34" charset="0"/>
        <a:buChar char="–"/>
        <a:defRPr sz="1700" kern="1200">
          <a:solidFill>
            <a:schemeClr val="bg2">
              <a:lumMod val="50000"/>
            </a:schemeClr>
          </a:solidFill>
          <a:latin typeface="Arial" panose="020B0604020202020204" pitchFamily="34" charset="0"/>
          <a:ea typeface="+mn-ea"/>
          <a:cs typeface="+mn-cs"/>
        </a:defRPr>
      </a:lvl4pPr>
      <a:lvl5pPr marL="2194834" indent="-243870" algn="l" defTabSz="975482" rtl="0" eaLnBrk="1" latinLnBrk="0" hangingPunct="1">
        <a:spcBef>
          <a:spcPct val="20000"/>
        </a:spcBef>
        <a:buFont typeface="Arial" panose="020B0604020202020204" pitchFamily="34" charset="0"/>
        <a:buChar char="»"/>
        <a:defRPr sz="1700" kern="1200">
          <a:solidFill>
            <a:schemeClr val="bg2">
              <a:lumMod val="50000"/>
            </a:schemeClr>
          </a:solidFill>
          <a:latin typeface="Arial" panose="020B0604020202020204" pitchFamily="34" charset="0"/>
          <a:ea typeface="+mn-ea"/>
          <a:cs typeface="+mn-cs"/>
        </a:defRPr>
      </a:lvl5pPr>
      <a:lvl6pPr marL="2682575" indent="-243870" algn="l" defTabSz="97548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70316" indent="-243870" algn="l" defTabSz="97548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58057" indent="-243870" algn="l" defTabSz="97548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45798" indent="-243870" algn="l" defTabSz="97548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975482" rtl="0" eaLnBrk="1" latinLnBrk="0" hangingPunct="1">
        <a:defRPr sz="1900" kern="1200">
          <a:solidFill>
            <a:schemeClr val="tx1"/>
          </a:solidFill>
          <a:latin typeface="+mn-lt"/>
          <a:ea typeface="+mn-ea"/>
          <a:cs typeface="+mn-cs"/>
        </a:defRPr>
      </a:lvl1pPr>
      <a:lvl2pPr marL="487741" algn="l" defTabSz="975482" rtl="0" eaLnBrk="1" latinLnBrk="0" hangingPunct="1">
        <a:defRPr sz="1900" kern="1200">
          <a:solidFill>
            <a:schemeClr val="tx1"/>
          </a:solidFill>
          <a:latin typeface="+mn-lt"/>
          <a:ea typeface="+mn-ea"/>
          <a:cs typeface="+mn-cs"/>
        </a:defRPr>
      </a:lvl2pPr>
      <a:lvl3pPr marL="975482" algn="l" defTabSz="975482" rtl="0" eaLnBrk="1" latinLnBrk="0" hangingPunct="1">
        <a:defRPr sz="1900" kern="1200">
          <a:solidFill>
            <a:schemeClr val="tx1"/>
          </a:solidFill>
          <a:latin typeface="+mn-lt"/>
          <a:ea typeface="+mn-ea"/>
          <a:cs typeface="+mn-cs"/>
        </a:defRPr>
      </a:lvl3pPr>
      <a:lvl4pPr marL="1463223" algn="l" defTabSz="975482" rtl="0" eaLnBrk="1" latinLnBrk="0" hangingPunct="1">
        <a:defRPr sz="1900" kern="1200">
          <a:solidFill>
            <a:schemeClr val="tx1"/>
          </a:solidFill>
          <a:latin typeface="+mn-lt"/>
          <a:ea typeface="+mn-ea"/>
          <a:cs typeface="+mn-cs"/>
        </a:defRPr>
      </a:lvl4pPr>
      <a:lvl5pPr marL="1950964" algn="l" defTabSz="975482" rtl="0" eaLnBrk="1" latinLnBrk="0" hangingPunct="1">
        <a:defRPr sz="1900" kern="1200">
          <a:solidFill>
            <a:schemeClr val="tx1"/>
          </a:solidFill>
          <a:latin typeface="+mn-lt"/>
          <a:ea typeface="+mn-ea"/>
          <a:cs typeface="+mn-cs"/>
        </a:defRPr>
      </a:lvl5pPr>
      <a:lvl6pPr marL="2438705" algn="l" defTabSz="975482" rtl="0" eaLnBrk="1" latinLnBrk="0" hangingPunct="1">
        <a:defRPr sz="1900" kern="1200">
          <a:solidFill>
            <a:schemeClr val="tx1"/>
          </a:solidFill>
          <a:latin typeface="+mn-lt"/>
          <a:ea typeface="+mn-ea"/>
          <a:cs typeface="+mn-cs"/>
        </a:defRPr>
      </a:lvl6pPr>
      <a:lvl7pPr marL="2926446" algn="l" defTabSz="975482" rtl="0" eaLnBrk="1" latinLnBrk="0" hangingPunct="1">
        <a:defRPr sz="1900" kern="1200">
          <a:solidFill>
            <a:schemeClr val="tx1"/>
          </a:solidFill>
          <a:latin typeface="+mn-lt"/>
          <a:ea typeface="+mn-ea"/>
          <a:cs typeface="+mn-cs"/>
        </a:defRPr>
      </a:lvl7pPr>
      <a:lvl8pPr marL="3414187" algn="l" defTabSz="975482" rtl="0" eaLnBrk="1" latinLnBrk="0" hangingPunct="1">
        <a:defRPr sz="1900" kern="1200">
          <a:solidFill>
            <a:schemeClr val="tx1"/>
          </a:solidFill>
          <a:latin typeface="+mn-lt"/>
          <a:ea typeface="+mn-ea"/>
          <a:cs typeface="+mn-cs"/>
        </a:defRPr>
      </a:lvl8pPr>
      <a:lvl9pPr marL="3901928" algn="l" defTabSz="975482" rtl="0" eaLnBrk="1" latinLnBrk="0" hangingPunct="1">
        <a:defRPr sz="19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userDrawn="1">
          <p15:clr>
            <a:srgbClr val="F26B43"/>
          </p15:clr>
        </p15:guide>
        <p15:guide id="2" pos="6001" userDrawn="1">
          <p15:clr>
            <a:srgbClr val="F26B43"/>
          </p15:clr>
        </p15:guide>
        <p15:guide id="6" orient="horz" pos="96" userDrawn="1">
          <p15:clr>
            <a:srgbClr val="F26B43"/>
          </p15:clr>
        </p15:guide>
        <p15:guide id="7" orient="horz" pos="1056" userDrawn="1">
          <p15:clr>
            <a:srgbClr val="F26B43"/>
          </p15:clr>
        </p15:guide>
        <p15:guide id="8" orient="horz" pos="1248" userDrawn="1">
          <p15:clr>
            <a:srgbClr val="F26B43"/>
          </p15:clr>
        </p15:guide>
        <p15:guide id="9" pos="145" userDrawn="1">
          <p15:clr>
            <a:srgbClr val="F26B43"/>
          </p15:clr>
        </p15:guide>
        <p15:guide id="10" pos="5713" userDrawn="1">
          <p15:clr>
            <a:srgbClr val="F26B43"/>
          </p15:clr>
        </p15:guide>
        <p15:guide id="12" orient="horz" pos="3964" userDrawn="1">
          <p15:clr>
            <a:srgbClr val="F26B43"/>
          </p15:clr>
        </p15:guide>
        <p15:guide id="14" orient="horz" pos="3888" userDrawn="1">
          <p15:clr>
            <a:srgbClr val="F26B43"/>
          </p15:clr>
        </p15:guide>
        <p15:guide id="15" orient="horz" pos="1584" userDrawn="1">
          <p15:clr>
            <a:srgbClr val="F26B43"/>
          </p15:clr>
        </p15:guide>
        <p15:guide id="16" pos="2785" userDrawn="1">
          <p15:clr>
            <a:srgbClr val="F26B43"/>
          </p15:clr>
        </p15:guide>
        <p15:guide id="17" pos="3361" userDrawn="1">
          <p15:clr>
            <a:srgbClr val="F26B43"/>
          </p15:clr>
        </p15:guide>
        <p15:guide id="18" orient="horz" pos="4608" userDrawn="1">
          <p15:clr>
            <a:srgbClr val="F26B43"/>
          </p15:clr>
        </p15:guide>
        <p15:guide id="19" orient="horz" pos="4356" userDrawn="1">
          <p15:clr>
            <a:srgbClr val="F26B43"/>
          </p15:clr>
        </p15:guide>
        <p15:guide id="20" orient="horz" pos="528" userDrawn="1">
          <p15:clr>
            <a:srgbClr val="F26B43"/>
          </p15:clr>
        </p15:guide>
        <p15:guide id="21" orient="horz" pos="417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10.png"/><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9.emf"/><Relationship Id="rId5" Type="http://schemas.openxmlformats.org/officeDocument/2006/relationships/oleObject" Target="../embeddings/oleObject5.bin"/><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humanresourcesonline.net/how-and-when-to-wear-a-surgical-mask-during-the-wuhan-virus-outbreak/"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25.xml"/><Relationship Id="rId7" Type="http://schemas.openxmlformats.org/officeDocument/2006/relationships/image" Target="../media/image22.png"/><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23.png"/><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29.xml"/><Relationship Id="rId7" Type="http://schemas.openxmlformats.org/officeDocument/2006/relationships/image" Target="../media/image24.png"/><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31.xml"/><Relationship Id="rId7" Type="http://schemas.openxmlformats.org/officeDocument/2006/relationships/image" Target="../media/image26.png"/><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33.xml"/><Relationship Id="rId7" Type="http://schemas.openxmlformats.org/officeDocument/2006/relationships/image" Target="../media/image28.png"/><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30.png"/><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31.png"/><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11.png"/><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hr.un.org/page/novel-coronavirus-2019-ncov"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hyperlink" Target="https://www.who.int/emergencies/diseases/novel-coronavirus-2019/situation-reports/" TargetMode="Externa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7.xml"/><Relationship Id="rId7" Type="http://schemas.openxmlformats.org/officeDocument/2006/relationships/image" Target="../media/image12.png"/><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14.png"/><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15.png"/><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3.xml"/><Relationship Id="rId7" Type="http://schemas.openxmlformats.org/officeDocument/2006/relationships/image" Target="../media/image16.png"/><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0F38BF67-C008-4A01-AB0C-422324EE6924}"/>
              </a:ext>
            </a:extLst>
          </p:cNvPr>
          <p:cNvGraphicFramePr>
            <a:graphicFrameLocks noChangeAspect="1"/>
          </p:cNvGraphicFramePr>
          <p:nvPr>
            <p:custDataLst>
              <p:tags r:id="rId2"/>
            </p:custDataLst>
            <p:extLst>
              <p:ext uri="{D42A27DB-BD31-4B8C-83A1-F6EECF244321}">
                <p14:modId xmlns:p14="http://schemas.microsoft.com/office/powerpoint/2010/main" val="1389943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5" imgW="216" imgH="216" progId="TCLayout.ActiveDocument.1">
                  <p:embed/>
                </p:oleObj>
              </mc:Choice>
              <mc:Fallback>
                <p:oleObj name="think-cell Slide" r:id="rId5" imgW="216" imgH="216" progId="TCLayout.ActiveDocument.1">
                  <p:embed/>
                  <p:pic>
                    <p:nvPicPr>
                      <p:cNvPr id="10" name="Object 9" hidden="1">
                        <a:extLst>
                          <a:ext uri="{FF2B5EF4-FFF2-40B4-BE49-F238E27FC236}">
                            <a16:creationId xmlns:a16="http://schemas.microsoft.com/office/drawing/2014/main" id="{0F38BF67-C008-4A01-AB0C-422324EE692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C3E1BF5F-09B6-437C-B25F-A3B49F77AABF}"/>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3800" b="1" dirty="0">
              <a:latin typeface="Arial" panose="020B0604020202020204" pitchFamily="34" charset="0"/>
              <a:ea typeface="+mj-ea"/>
              <a:cs typeface="+mj-cs"/>
              <a:sym typeface="Arial" panose="020B0604020202020204" pitchFamily="34" charset="0"/>
            </a:endParaRPr>
          </a:p>
        </p:txBody>
      </p:sp>
      <p:sp>
        <p:nvSpPr>
          <p:cNvPr id="7" name="Title 6">
            <a:extLst>
              <a:ext uri="{FF2B5EF4-FFF2-40B4-BE49-F238E27FC236}">
                <a16:creationId xmlns:a16="http://schemas.microsoft.com/office/drawing/2014/main" id="{D3EC7C1B-FDF5-4B29-8020-F341F91D9D27}"/>
              </a:ext>
            </a:extLst>
          </p:cNvPr>
          <p:cNvSpPr>
            <a:spLocks noGrp="1"/>
          </p:cNvSpPr>
          <p:nvPr>
            <p:ph type="ctrTitle"/>
          </p:nvPr>
        </p:nvSpPr>
        <p:spPr/>
        <p:txBody>
          <a:bodyPr/>
          <a:lstStyle/>
          <a:p>
            <a:r>
              <a:rPr lang="en-US" dirty="0"/>
              <a:t>Novel coronavirus </a:t>
            </a:r>
            <a:br>
              <a:rPr lang="en-US" dirty="0"/>
            </a:br>
            <a:r>
              <a:rPr lang="en-US" dirty="0"/>
              <a:t>(COVID-19)</a:t>
            </a:r>
          </a:p>
        </p:txBody>
      </p:sp>
      <p:sp>
        <p:nvSpPr>
          <p:cNvPr id="8" name="Subtitle 7">
            <a:extLst>
              <a:ext uri="{FF2B5EF4-FFF2-40B4-BE49-F238E27FC236}">
                <a16:creationId xmlns:a16="http://schemas.microsoft.com/office/drawing/2014/main" id="{EFBE890A-8F8B-445F-A55F-8E3CE23C2609}"/>
              </a:ext>
            </a:extLst>
          </p:cNvPr>
          <p:cNvSpPr>
            <a:spLocks noGrp="1"/>
          </p:cNvSpPr>
          <p:nvPr>
            <p:ph type="subTitle" idx="1"/>
          </p:nvPr>
        </p:nvSpPr>
        <p:spPr>
          <a:xfrm>
            <a:off x="247684" y="3971957"/>
            <a:ext cx="6829743" cy="305468"/>
          </a:xfrm>
        </p:spPr>
        <p:txBody>
          <a:bodyPr/>
          <a:lstStyle/>
          <a:p>
            <a:r>
              <a:rPr lang="en-US" dirty="0"/>
              <a:t>Update for UN Personnel</a:t>
            </a:r>
          </a:p>
        </p:txBody>
      </p:sp>
      <p:sp>
        <p:nvSpPr>
          <p:cNvPr id="9" name="Text Placeholder 8">
            <a:extLst>
              <a:ext uri="{FF2B5EF4-FFF2-40B4-BE49-F238E27FC236}">
                <a16:creationId xmlns:a16="http://schemas.microsoft.com/office/drawing/2014/main" id="{0B0F06D7-69E3-4EBF-86A4-C9F73C3B4123}"/>
              </a:ext>
            </a:extLst>
          </p:cNvPr>
          <p:cNvSpPr>
            <a:spLocks noGrp="1"/>
          </p:cNvSpPr>
          <p:nvPr>
            <p:ph type="body" sz="quarter" idx="10"/>
          </p:nvPr>
        </p:nvSpPr>
        <p:spPr>
          <a:xfrm>
            <a:off x="247684" y="4768761"/>
            <a:ext cx="6895599" cy="1268000"/>
          </a:xfrm>
        </p:spPr>
        <p:txBody>
          <a:bodyPr/>
          <a:lstStyle/>
          <a:p>
            <a:endParaRPr lang="en-US" dirty="0"/>
          </a:p>
          <a:p>
            <a:r>
              <a:rPr lang="en-US" dirty="0"/>
              <a:t>UN Division of  Healthcare Management and Occupational Safety and Health DHMOSH/OSO/DOS</a:t>
            </a:r>
          </a:p>
          <a:p>
            <a:endParaRPr lang="en-US" dirty="0"/>
          </a:p>
          <a:p>
            <a:endParaRPr lang="en-US" dirty="0"/>
          </a:p>
          <a:p>
            <a:r>
              <a:rPr lang="en-US" dirty="0"/>
              <a:t>Tuesday, February 18, 2020</a:t>
            </a:r>
          </a:p>
        </p:txBody>
      </p:sp>
      <p:pic>
        <p:nvPicPr>
          <p:cNvPr id="2" name="Picture 1">
            <a:extLst>
              <a:ext uri="{FF2B5EF4-FFF2-40B4-BE49-F238E27FC236}">
                <a16:creationId xmlns:a16="http://schemas.microsoft.com/office/drawing/2014/main" id="{AEFB652B-25E0-4F9E-AD4D-DB682974D21B}"/>
              </a:ext>
            </a:extLst>
          </p:cNvPr>
          <p:cNvPicPr>
            <a:picLocks noChangeAspect="1"/>
          </p:cNvPicPr>
          <p:nvPr/>
        </p:nvPicPr>
        <p:blipFill>
          <a:blip r:embed="rId7"/>
          <a:stretch>
            <a:fillRect/>
          </a:stretch>
        </p:blipFill>
        <p:spPr>
          <a:xfrm>
            <a:off x="5792787" y="2508383"/>
            <a:ext cx="3581400" cy="3356685"/>
          </a:xfrm>
          <a:prstGeom prst="rect">
            <a:avLst/>
          </a:prstGeom>
        </p:spPr>
      </p:pic>
    </p:spTree>
    <p:extLst>
      <p:ext uri="{BB962C8B-B14F-4D97-AF65-F5344CB8AC3E}">
        <p14:creationId xmlns:p14="http://schemas.microsoft.com/office/powerpoint/2010/main" val="1963526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8C4999-E3A8-4FDD-9F39-07073EF16D52}"/>
              </a:ext>
            </a:extLst>
          </p:cNvPr>
          <p:cNvSpPr>
            <a:spLocks noGrp="1"/>
          </p:cNvSpPr>
          <p:nvPr>
            <p:ph type="title"/>
          </p:nvPr>
        </p:nvSpPr>
        <p:spPr>
          <a:xfrm>
            <a:off x="1068387" y="685800"/>
            <a:ext cx="8229600" cy="491936"/>
          </a:xfrm>
        </p:spPr>
        <p:txBody>
          <a:bodyPr/>
          <a:lstStyle/>
          <a:p>
            <a:r>
              <a:rPr lang="en-US" sz="2800" dirty="0"/>
              <a:t>Respiratory Hygiene and cough etiquette </a:t>
            </a:r>
          </a:p>
        </p:txBody>
      </p:sp>
      <p:pic>
        <p:nvPicPr>
          <p:cNvPr id="7" name="Picture 6">
            <a:extLst>
              <a:ext uri="{FF2B5EF4-FFF2-40B4-BE49-F238E27FC236}">
                <a16:creationId xmlns:a16="http://schemas.microsoft.com/office/drawing/2014/main" id="{34AD96A0-6C46-4125-A1D9-2C06B0E0CADD}"/>
              </a:ext>
            </a:extLst>
          </p:cNvPr>
          <p:cNvPicPr>
            <a:picLocks noChangeAspect="1"/>
          </p:cNvPicPr>
          <p:nvPr/>
        </p:nvPicPr>
        <p:blipFill>
          <a:blip r:embed="rId2"/>
          <a:stretch>
            <a:fillRect/>
          </a:stretch>
        </p:blipFill>
        <p:spPr>
          <a:xfrm>
            <a:off x="4040187" y="1177736"/>
            <a:ext cx="5091893" cy="6061264"/>
          </a:xfrm>
          <a:prstGeom prst="rect">
            <a:avLst/>
          </a:prstGeom>
        </p:spPr>
      </p:pic>
      <p:sp>
        <p:nvSpPr>
          <p:cNvPr id="10" name="TextBox 9">
            <a:extLst>
              <a:ext uri="{FF2B5EF4-FFF2-40B4-BE49-F238E27FC236}">
                <a16:creationId xmlns:a16="http://schemas.microsoft.com/office/drawing/2014/main" id="{EA69449B-D204-49EB-8456-EFF5E4A65470}"/>
              </a:ext>
            </a:extLst>
          </p:cNvPr>
          <p:cNvSpPr txBox="1"/>
          <p:nvPr/>
        </p:nvSpPr>
        <p:spPr>
          <a:xfrm>
            <a:off x="153987" y="3288506"/>
            <a:ext cx="3886200" cy="1631216"/>
          </a:xfrm>
          <a:prstGeom prst="rect">
            <a:avLst/>
          </a:prstGeom>
          <a:noFill/>
        </p:spPr>
        <p:txBody>
          <a:bodyPr wrap="square" rtlCol="0">
            <a:spAutoFit/>
          </a:bodyPr>
          <a:lstStyle/>
          <a:p>
            <a:r>
              <a:rPr lang="en-US" sz="2000" dirty="0">
                <a:solidFill>
                  <a:srgbClr val="000000"/>
                </a:solidFill>
              </a:rPr>
              <a:t>Cover nose and mouth with a disposable towel or elbow when sneezing/coughing. Dispose off used towels in a closed bin and wash hands as above. </a:t>
            </a:r>
          </a:p>
        </p:txBody>
      </p:sp>
    </p:spTree>
    <p:extLst>
      <p:ext uri="{BB962C8B-B14F-4D97-AF65-F5344CB8AC3E}">
        <p14:creationId xmlns:p14="http://schemas.microsoft.com/office/powerpoint/2010/main" val="114682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icture containing device&#10;&#10;Description automatically generated">
            <a:extLst>
              <a:ext uri="{FF2B5EF4-FFF2-40B4-BE49-F238E27FC236}">
                <a16:creationId xmlns:a16="http://schemas.microsoft.com/office/drawing/2014/main" id="{774326DC-AC46-4FAF-82CD-9F9AC2FF5603}"/>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1792285" y="1600200"/>
            <a:ext cx="6362701" cy="4724400"/>
          </a:xfrm>
        </p:spPr>
      </p:pic>
      <p:sp>
        <p:nvSpPr>
          <p:cNvPr id="6" name="Title 5">
            <a:extLst>
              <a:ext uri="{FF2B5EF4-FFF2-40B4-BE49-F238E27FC236}">
                <a16:creationId xmlns:a16="http://schemas.microsoft.com/office/drawing/2014/main" id="{4A7CD4B8-BB3C-42D1-85B6-23466D558875}"/>
              </a:ext>
            </a:extLst>
          </p:cNvPr>
          <p:cNvSpPr>
            <a:spLocks noGrp="1"/>
          </p:cNvSpPr>
          <p:nvPr>
            <p:ph type="title"/>
          </p:nvPr>
        </p:nvSpPr>
        <p:spPr>
          <a:xfrm>
            <a:off x="345153" y="809237"/>
            <a:ext cx="9256963" cy="550768"/>
          </a:xfrm>
        </p:spPr>
        <p:txBody>
          <a:bodyPr/>
          <a:lstStyle/>
          <a:p>
            <a:r>
              <a:rPr lang="en-US" sz="3200" dirty="0"/>
              <a:t>How to Wear a Surgical Mask Properly?</a:t>
            </a:r>
          </a:p>
        </p:txBody>
      </p:sp>
      <p:sp>
        <p:nvSpPr>
          <p:cNvPr id="9" name="TextBox 8">
            <a:extLst>
              <a:ext uri="{FF2B5EF4-FFF2-40B4-BE49-F238E27FC236}">
                <a16:creationId xmlns:a16="http://schemas.microsoft.com/office/drawing/2014/main" id="{D5BDDDD3-B9B6-4B7E-90A7-89883642DEBC}"/>
              </a:ext>
            </a:extLst>
          </p:cNvPr>
          <p:cNvSpPr txBox="1"/>
          <p:nvPr/>
        </p:nvSpPr>
        <p:spPr>
          <a:xfrm>
            <a:off x="158887" y="6804991"/>
            <a:ext cx="9067800" cy="646331"/>
          </a:xfrm>
          <a:prstGeom prst="rect">
            <a:avLst/>
          </a:prstGeom>
          <a:noFill/>
        </p:spPr>
        <p:txBody>
          <a:bodyPr wrap="square" rtlCol="0">
            <a:spAutoFit/>
          </a:bodyPr>
          <a:lstStyle/>
          <a:p>
            <a:r>
              <a:rPr lang="en-US" sz="1200" dirty="0" err="1">
                <a:solidFill>
                  <a:srgbClr val="000000"/>
                </a:solidFill>
              </a:rPr>
              <a:t>Kalra</a:t>
            </a:r>
            <a:r>
              <a:rPr lang="en-US" sz="1200" dirty="0">
                <a:solidFill>
                  <a:srgbClr val="000000"/>
                </a:solidFill>
              </a:rPr>
              <a:t>, A. S. (2020, January 30). How and when to wear a surgical mask during the Wuhan virus outbreak. Retrieved from </a:t>
            </a:r>
            <a:r>
              <a:rPr lang="en-US" sz="1200" dirty="0">
                <a:solidFill>
                  <a:srgbClr val="000000"/>
                </a:solidFill>
                <a:hlinkClick r:id="rId3"/>
              </a:rPr>
              <a:t>https://www.humanresourcesonline.net/how-and-when-to-wear-a-surgical-mask-during-the-wuhan-virus-outbreak/</a:t>
            </a:r>
            <a:endParaRPr lang="en-US" sz="1200" dirty="0">
              <a:solidFill>
                <a:srgbClr val="000000"/>
              </a:solidFill>
            </a:endParaRPr>
          </a:p>
          <a:p>
            <a:endParaRPr lang="en-US" sz="1200" dirty="0">
              <a:solidFill>
                <a:srgbClr val="000000"/>
              </a:solidFill>
            </a:endParaRPr>
          </a:p>
        </p:txBody>
      </p:sp>
    </p:spTree>
    <p:extLst>
      <p:ext uri="{BB962C8B-B14F-4D97-AF65-F5344CB8AC3E}">
        <p14:creationId xmlns:p14="http://schemas.microsoft.com/office/powerpoint/2010/main" val="3883289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2E9E07DF-4A5F-454D-A31E-E329CB6BE22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Slide" r:id="rId5" imgW="216" imgH="216" progId="TCLayout.ActiveDocument.1">
                  <p:embed/>
                </p:oleObj>
              </mc:Choice>
              <mc:Fallback>
                <p:oleObj name="think-cell Slide" r:id="rId5" imgW="216" imgH="216" progId="TCLayout.ActiveDocument.1">
                  <p:embed/>
                  <p:pic>
                    <p:nvPicPr>
                      <p:cNvPr id="11" name="Object 10" hidden="1">
                        <a:extLst>
                          <a:ext uri="{FF2B5EF4-FFF2-40B4-BE49-F238E27FC236}">
                            <a16:creationId xmlns:a16="http://schemas.microsoft.com/office/drawing/2014/main" id="{2E9E07DF-4A5F-454D-A31E-E329CB6BE22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040E290E-104D-4FA2-901E-157BB37AECB6}"/>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600" dirty="0">
              <a:latin typeface="Arial" panose="020B0604020202020204" pitchFamily="34" charset="0"/>
              <a:ea typeface="+mj-ea"/>
              <a:cs typeface="+mj-cs"/>
              <a:sym typeface="Arial" panose="020B0604020202020204" pitchFamily="34" charset="0"/>
            </a:endParaRPr>
          </a:p>
        </p:txBody>
      </p:sp>
      <p:sp>
        <p:nvSpPr>
          <p:cNvPr id="2" name="Content Placeholder 1">
            <a:extLst>
              <a:ext uri="{FF2B5EF4-FFF2-40B4-BE49-F238E27FC236}">
                <a16:creationId xmlns:a16="http://schemas.microsoft.com/office/drawing/2014/main" id="{35BF8A0E-AC1E-42EA-8981-9D53FDFB8D58}"/>
              </a:ext>
            </a:extLst>
          </p:cNvPr>
          <p:cNvSpPr>
            <a:spLocks noGrp="1"/>
          </p:cNvSpPr>
          <p:nvPr>
            <p:ph idx="1"/>
          </p:nvPr>
        </p:nvSpPr>
        <p:spPr>
          <a:xfrm>
            <a:off x="255210" y="1752600"/>
            <a:ext cx="8990427" cy="4207633"/>
          </a:xfrm>
        </p:spPr>
        <p:txBody>
          <a:bodyPr/>
          <a:lstStyle/>
          <a:p>
            <a:r>
              <a:rPr lang="en-US" dirty="0"/>
              <a:t>Stay home when you are sick</a:t>
            </a:r>
          </a:p>
          <a:p>
            <a:r>
              <a:rPr lang="en-US" dirty="0"/>
              <a:t>Cover your cough or sneeze with a tissue, then throw the tissue in the trash</a:t>
            </a:r>
          </a:p>
          <a:p>
            <a:r>
              <a:rPr lang="en-US" dirty="0"/>
              <a:t>Clean and disinfect frequently touched objects and surfaces</a:t>
            </a:r>
          </a:p>
          <a:p>
            <a:r>
              <a:rPr lang="en-US" dirty="0"/>
              <a:t>Do not come to workplace until you are free of any symptoms</a:t>
            </a:r>
          </a:p>
        </p:txBody>
      </p:sp>
      <p:sp>
        <p:nvSpPr>
          <p:cNvPr id="8" name="Title 7">
            <a:extLst>
              <a:ext uri="{FF2B5EF4-FFF2-40B4-BE49-F238E27FC236}">
                <a16:creationId xmlns:a16="http://schemas.microsoft.com/office/drawing/2014/main" id="{B7785F48-4DAB-403B-A159-6B092514A34A}"/>
              </a:ext>
            </a:extLst>
          </p:cNvPr>
          <p:cNvSpPr>
            <a:spLocks noGrp="1"/>
          </p:cNvSpPr>
          <p:nvPr>
            <p:ph type="title"/>
          </p:nvPr>
        </p:nvSpPr>
        <p:spPr>
          <a:xfrm>
            <a:off x="255210" y="879664"/>
            <a:ext cx="9256963" cy="667705"/>
          </a:xfrm>
        </p:spPr>
        <p:txBody>
          <a:bodyPr/>
          <a:lstStyle/>
          <a:p>
            <a:r>
              <a:rPr lang="en-US" dirty="0"/>
              <a:t>Key Staff Messages: What Should I Do If I Am Sick?</a:t>
            </a:r>
            <a:endParaRPr lang="en-US" sz="1600" dirty="0"/>
          </a:p>
        </p:txBody>
      </p:sp>
      <p:pic>
        <p:nvPicPr>
          <p:cNvPr id="15" name="Picture 2" descr="4CoverYourMouth">
            <a:extLst>
              <a:ext uri="{FF2B5EF4-FFF2-40B4-BE49-F238E27FC236}">
                <a16:creationId xmlns:a16="http://schemas.microsoft.com/office/drawing/2014/main" id="{91F90D1C-92EE-4AF7-AB70-EABE6C11E8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622" y="3053920"/>
            <a:ext cx="4271075" cy="304106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3HandwashHandrub">
            <a:extLst>
              <a:ext uri="{FF2B5EF4-FFF2-40B4-BE49-F238E27FC236}">
                <a16:creationId xmlns:a16="http://schemas.microsoft.com/office/drawing/2014/main" id="{85E9C0A1-2CA9-4443-A425-ADED6A80C5B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87522" y="3044955"/>
            <a:ext cx="4158115" cy="305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615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2E9E07DF-4A5F-454D-A31E-E329CB6BE22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5" imgW="216" imgH="216" progId="TCLayout.ActiveDocument.1">
                  <p:embed/>
                </p:oleObj>
              </mc:Choice>
              <mc:Fallback>
                <p:oleObj name="think-cell Slide" r:id="rId5" imgW="216" imgH="216" progId="TCLayout.ActiveDocument.1">
                  <p:embed/>
                  <p:pic>
                    <p:nvPicPr>
                      <p:cNvPr id="11" name="Object 10" hidden="1">
                        <a:extLst>
                          <a:ext uri="{FF2B5EF4-FFF2-40B4-BE49-F238E27FC236}">
                            <a16:creationId xmlns:a16="http://schemas.microsoft.com/office/drawing/2014/main" id="{2E9E07DF-4A5F-454D-A31E-E329CB6BE22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040E290E-104D-4FA2-901E-157BB37AECB6}"/>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600" dirty="0">
              <a:latin typeface="Arial" panose="020B0604020202020204" pitchFamily="34" charset="0"/>
              <a:ea typeface="+mj-ea"/>
              <a:cs typeface="+mj-cs"/>
              <a:sym typeface="Arial" panose="020B0604020202020204" pitchFamily="34" charset="0"/>
            </a:endParaRPr>
          </a:p>
        </p:txBody>
      </p:sp>
      <p:sp>
        <p:nvSpPr>
          <p:cNvPr id="2" name="Content Placeholder 1">
            <a:extLst>
              <a:ext uri="{FF2B5EF4-FFF2-40B4-BE49-F238E27FC236}">
                <a16:creationId xmlns:a16="http://schemas.microsoft.com/office/drawing/2014/main" id="{35BF8A0E-AC1E-42EA-8981-9D53FDFB8D58}"/>
              </a:ext>
            </a:extLst>
          </p:cNvPr>
          <p:cNvSpPr>
            <a:spLocks noGrp="1"/>
          </p:cNvSpPr>
          <p:nvPr>
            <p:ph idx="1"/>
          </p:nvPr>
        </p:nvSpPr>
        <p:spPr>
          <a:xfrm>
            <a:off x="255210" y="1524000"/>
            <a:ext cx="5842377" cy="4207633"/>
          </a:xfrm>
        </p:spPr>
        <p:txBody>
          <a:bodyPr/>
          <a:lstStyle/>
          <a:p>
            <a:r>
              <a:rPr lang="en-US" dirty="0"/>
              <a:t>Do not travel while you are sick.</a:t>
            </a:r>
          </a:p>
          <a:p>
            <a:endParaRPr lang="en-US" dirty="0"/>
          </a:p>
          <a:p>
            <a:r>
              <a:rPr lang="en-US" dirty="0"/>
              <a:t>WHO does not recommend any travel restrictions.</a:t>
            </a:r>
          </a:p>
          <a:p>
            <a:endParaRPr lang="en-US" dirty="0"/>
          </a:p>
          <a:p>
            <a:r>
              <a:rPr lang="en-US" dirty="0"/>
              <a:t>Be aware that local authorities may implement travel restrictions and health screening measures at any time.  </a:t>
            </a:r>
          </a:p>
          <a:p>
            <a:pPr lvl="1"/>
            <a:r>
              <a:rPr lang="en-US" dirty="0"/>
              <a:t>If you have to travel, check with embassies, consulates or Ministries of Health to keep up to date with the local health advice.  You should comply with any public health measures put in place by local authorities.</a:t>
            </a:r>
          </a:p>
          <a:p>
            <a:endParaRPr lang="en-US" dirty="0"/>
          </a:p>
          <a:p>
            <a:r>
              <a:rPr lang="en-US" dirty="0"/>
              <a:t>If you must travel:</a:t>
            </a:r>
          </a:p>
          <a:p>
            <a:pPr lvl="1"/>
            <a:r>
              <a:rPr lang="en-US" dirty="0"/>
              <a:t>Avoid contact with sick people</a:t>
            </a:r>
          </a:p>
          <a:p>
            <a:pPr lvl="1"/>
            <a:r>
              <a:rPr lang="en-US" dirty="0"/>
              <a:t>Discuss travel with your healthcare provider. Older adults and those with  underlying health issues may be at risk for more severe diseases</a:t>
            </a:r>
          </a:p>
          <a:p>
            <a:pPr lvl="1"/>
            <a:r>
              <a:rPr lang="en-US" dirty="0"/>
              <a:t>Avoid animals, animal markets, or products that come from animals that are uncooked</a:t>
            </a:r>
          </a:p>
          <a:p>
            <a:pPr lvl="1"/>
            <a:r>
              <a:rPr lang="en-US" dirty="0"/>
              <a:t>Wash your hands frequently</a:t>
            </a:r>
          </a:p>
          <a:p>
            <a:endParaRPr lang="en-US" dirty="0"/>
          </a:p>
          <a:p>
            <a:pPr lvl="1"/>
            <a:endParaRPr lang="en-US" dirty="0"/>
          </a:p>
          <a:p>
            <a:endParaRPr lang="en-US" dirty="0"/>
          </a:p>
        </p:txBody>
      </p:sp>
      <p:sp>
        <p:nvSpPr>
          <p:cNvPr id="8" name="Title 7">
            <a:extLst>
              <a:ext uri="{FF2B5EF4-FFF2-40B4-BE49-F238E27FC236}">
                <a16:creationId xmlns:a16="http://schemas.microsoft.com/office/drawing/2014/main" id="{B7785F48-4DAB-403B-A159-6B092514A34A}"/>
              </a:ext>
            </a:extLst>
          </p:cNvPr>
          <p:cNvSpPr>
            <a:spLocks noGrp="1"/>
          </p:cNvSpPr>
          <p:nvPr>
            <p:ph type="title"/>
          </p:nvPr>
        </p:nvSpPr>
        <p:spPr>
          <a:xfrm>
            <a:off x="255210" y="838200"/>
            <a:ext cx="9256963" cy="568136"/>
          </a:xfrm>
        </p:spPr>
        <p:txBody>
          <a:bodyPr/>
          <a:lstStyle/>
          <a:p>
            <a:r>
              <a:rPr lang="en-US" dirty="0"/>
              <a:t>Specific Recommendations from DHMOSH: Travel</a:t>
            </a:r>
            <a:endParaRPr lang="en-US" sz="1600" dirty="0"/>
          </a:p>
        </p:txBody>
      </p:sp>
      <p:pic>
        <p:nvPicPr>
          <p:cNvPr id="3" name="Picture 2">
            <a:extLst>
              <a:ext uri="{FF2B5EF4-FFF2-40B4-BE49-F238E27FC236}">
                <a16:creationId xmlns:a16="http://schemas.microsoft.com/office/drawing/2014/main" id="{27884D45-D57A-4A51-B7B1-E8C1F8CD75AE}"/>
              </a:ext>
            </a:extLst>
          </p:cNvPr>
          <p:cNvPicPr>
            <a:picLocks noChangeAspect="1"/>
          </p:cNvPicPr>
          <p:nvPr/>
        </p:nvPicPr>
        <p:blipFill>
          <a:blip r:embed="rId7"/>
          <a:stretch>
            <a:fillRect/>
          </a:stretch>
        </p:blipFill>
        <p:spPr>
          <a:xfrm>
            <a:off x="6478587" y="1905000"/>
            <a:ext cx="2819400" cy="4648200"/>
          </a:xfrm>
          <a:prstGeom prst="rect">
            <a:avLst/>
          </a:prstGeom>
        </p:spPr>
      </p:pic>
    </p:spTree>
    <p:extLst>
      <p:ext uri="{BB962C8B-B14F-4D97-AF65-F5344CB8AC3E}">
        <p14:creationId xmlns:p14="http://schemas.microsoft.com/office/powerpoint/2010/main" val="3211435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2E9E07DF-4A5F-454D-A31E-E329CB6BE22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Slide" r:id="rId5" imgW="216" imgH="216" progId="TCLayout.ActiveDocument.1">
                  <p:embed/>
                </p:oleObj>
              </mc:Choice>
              <mc:Fallback>
                <p:oleObj name="think-cell Slide" r:id="rId5" imgW="216" imgH="216" progId="TCLayout.ActiveDocument.1">
                  <p:embed/>
                  <p:pic>
                    <p:nvPicPr>
                      <p:cNvPr id="11" name="Object 10" hidden="1">
                        <a:extLst>
                          <a:ext uri="{FF2B5EF4-FFF2-40B4-BE49-F238E27FC236}">
                            <a16:creationId xmlns:a16="http://schemas.microsoft.com/office/drawing/2014/main" id="{2E9E07DF-4A5F-454D-A31E-E329CB6BE22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040E290E-104D-4FA2-901E-157BB37AECB6}"/>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600" dirty="0">
              <a:latin typeface="Arial" panose="020B0604020202020204" pitchFamily="34" charset="0"/>
              <a:ea typeface="+mj-ea"/>
              <a:cs typeface="+mj-cs"/>
              <a:sym typeface="Arial" panose="020B0604020202020204" pitchFamily="34" charset="0"/>
            </a:endParaRPr>
          </a:p>
        </p:txBody>
      </p:sp>
      <p:sp>
        <p:nvSpPr>
          <p:cNvPr id="2" name="Content Placeholder 1">
            <a:extLst>
              <a:ext uri="{FF2B5EF4-FFF2-40B4-BE49-F238E27FC236}">
                <a16:creationId xmlns:a16="http://schemas.microsoft.com/office/drawing/2014/main" id="{35BF8A0E-AC1E-42EA-8981-9D53FDFB8D58}"/>
              </a:ext>
            </a:extLst>
          </p:cNvPr>
          <p:cNvSpPr>
            <a:spLocks noGrp="1"/>
          </p:cNvSpPr>
          <p:nvPr>
            <p:ph idx="1"/>
          </p:nvPr>
        </p:nvSpPr>
        <p:spPr>
          <a:xfrm>
            <a:off x="255210" y="1600200"/>
            <a:ext cx="9118977" cy="4207633"/>
          </a:xfrm>
        </p:spPr>
        <p:txBody>
          <a:bodyPr/>
          <a:lstStyle/>
          <a:p>
            <a:r>
              <a:rPr lang="en-US" dirty="0"/>
              <a:t>WHO does not recommend any travel restrictions.</a:t>
            </a:r>
          </a:p>
          <a:p>
            <a:endParaRPr lang="en-US" dirty="0"/>
          </a:p>
          <a:p>
            <a:r>
              <a:rPr lang="en-US" dirty="0"/>
              <a:t>Meeting participants should be aware that local authorities may implement travel restrictions and health screening measures at any time.  </a:t>
            </a:r>
          </a:p>
          <a:p>
            <a:pPr lvl="1"/>
            <a:endParaRPr lang="en-US" dirty="0"/>
          </a:p>
          <a:p>
            <a:endParaRPr lang="en-US" dirty="0"/>
          </a:p>
        </p:txBody>
      </p:sp>
      <p:sp>
        <p:nvSpPr>
          <p:cNvPr id="8" name="Title 7">
            <a:extLst>
              <a:ext uri="{FF2B5EF4-FFF2-40B4-BE49-F238E27FC236}">
                <a16:creationId xmlns:a16="http://schemas.microsoft.com/office/drawing/2014/main" id="{B7785F48-4DAB-403B-A159-6B092514A34A}"/>
              </a:ext>
            </a:extLst>
          </p:cNvPr>
          <p:cNvSpPr>
            <a:spLocks noGrp="1"/>
          </p:cNvSpPr>
          <p:nvPr>
            <p:ph type="title"/>
          </p:nvPr>
        </p:nvSpPr>
        <p:spPr>
          <a:xfrm>
            <a:off x="255210" y="879664"/>
            <a:ext cx="9256963" cy="568136"/>
          </a:xfrm>
        </p:spPr>
        <p:txBody>
          <a:bodyPr/>
          <a:lstStyle/>
          <a:p>
            <a:r>
              <a:rPr lang="en-US" dirty="0"/>
              <a:t>Specific Recommendations from DHMOSH: Meetings</a:t>
            </a:r>
            <a:endParaRPr lang="en-US" sz="1600" dirty="0"/>
          </a:p>
        </p:txBody>
      </p:sp>
      <p:pic>
        <p:nvPicPr>
          <p:cNvPr id="4" name="Picture 3">
            <a:extLst>
              <a:ext uri="{FF2B5EF4-FFF2-40B4-BE49-F238E27FC236}">
                <a16:creationId xmlns:a16="http://schemas.microsoft.com/office/drawing/2014/main" id="{CE184276-5065-41E4-9388-8A5FBD59171F}"/>
              </a:ext>
            </a:extLst>
          </p:cNvPr>
          <p:cNvPicPr>
            <a:picLocks noChangeAspect="1"/>
          </p:cNvPicPr>
          <p:nvPr/>
        </p:nvPicPr>
        <p:blipFill>
          <a:blip r:embed="rId7"/>
          <a:stretch>
            <a:fillRect/>
          </a:stretch>
        </p:blipFill>
        <p:spPr>
          <a:xfrm>
            <a:off x="611187" y="3708498"/>
            <a:ext cx="4710113" cy="3140075"/>
          </a:xfrm>
          <a:prstGeom prst="rect">
            <a:avLst/>
          </a:prstGeom>
        </p:spPr>
      </p:pic>
      <p:pic>
        <p:nvPicPr>
          <p:cNvPr id="5" name="Picture 4">
            <a:extLst>
              <a:ext uri="{FF2B5EF4-FFF2-40B4-BE49-F238E27FC236}">
                <a16:creationId xmlns:a16="http://schemas.microsoft.com/office/drawing/2014/main" id="{7077EA32-F304-4141-AD7C-1EA0DE6D0254}"/>
              </a:ext>
            </a:extLst>
          </p:cNvPr>
          <p:cNvPicPr>
            <a:picLocks noChangeAspect="1"/>
          </p:cNvPicPr>
          <p:nvPr/>
        </p:nvPicPr>
        <p:blipFill>
          <a:blip r:embed="rId8"/>
          <a:stretch>
            <a:fillRect/>
          </a:stretch>
        </p:blipFill>
        <p:spPr>
          <a:xfrm>
            <a:off x="5839198" y="3708498"/>
            <a:ext cx="3276601" cy="3174662"/>
          </a:xfrm>
          <a:prstGeom prst="rect">
            <a:avLst/>
          </a:prstGeom>
        </p:spPr>
      </p:pic>
    </p:spTree>
    <p:extLst>
      <p:ext uri="{BB962C8B-B14F-4D97-AF65-F5344CB8AC3E}">
        <p14:creationId xmlns:p14="http://schemas.microsoft.com/office/powerpoint/2010/main" val="1207324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2E9E07DF-4A5F-454D-A31E-E329CB6BE22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Slide" r:id="rId5" imgW="216" imgH="216" progId="TCLayout.ActiveDocument.1">
                  <p:embed/>
                </p:oleObj>
              </mc:Choice>
              <mc:Fallback>
                <p:oleObj name="think-cell Slide" r:id="rId5" imgW="216" imgH="216" progId="TCLayout.ActiveDocument.1">
                  <p:embed/>
                  <p:pic>
                    <p:nvPicPr>
                      <p:cNvPr id="11" name="Object 10" hidden="1">
                        <a:extLst>
                          <a:ext uri="{FF2B5EF4-FFF2-40B4-BE49-F238E27FC236}">
                            <a16:creationId xmlns:a16="http://schemas.microsoft.com/office/drawing/2014/main" id="{2E9E07DF-4A5F-454D-A31E-E329CB6BE22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040E290E-104D-4FA2-901E-157BB37AECB6}"/>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600" dirty="0">
              <a:latin typeface="Arial" panose="020B0604020202020204" pitchFamily="34" charset="0"/>
              <a:ea typeface="+mj-ea"/>
              <a:cs typeface="+mj-cs"/>
              <a:sym typeface="Arial" panose="020B0604020202020204" pitchFamily="34" charset="0"/>
            </a:endParaRPr>
          </a:p>
        </p:txBody>
      </p:sp>
      <p:sp>
        <p:nvSpPr>
          <p:cNvPr id="2" name="Content Placeholder 1">
            <a:extLst>
              <a:ext uri="{FF2B5EF4-FFF2-40B4-BE49-F238E27FC236}">
                <a16:creationId xmlns:a16="http://schemas.microsoft.com/office/drawing/2014/main" id="{35BF8A0E-AC1E-42EA-8981-9D53FDFB8D58}"/>
              </a:ext>
            </a:extLst>
          </p:cNvPr>
          <p:cNvSpPr>
            <a:spLocks noGrp="1"/>
          </p:cNvSpPr>
          <p:nvPr>
            <p:ph idx="1"/>
          </p:nvPr>
        </p:nvSpPr>
        <p:spPr>
          <a:xfrm>
            <a:off x="255210" y="1752600"/>
            <a:ext cx="9118977" cy="4207633"/>
          </a:xfrm>
        </p:spPr>
        <p:txBody>
          <a:bodyPr/>
          <a:lstStyle/>
          <a:p>
            <a:r>
              <a:rPr lang="en-US" dirty="0"/>
              <a:t>Monitor your health daily for 14 days after leaving China.  </a:t>
            </a:r>
          </a:p>
          <a:p>
            <a:endParaRPr lang="en-US" dirty="0"/>
          </a:p>
          <a:p>
            <a:r>
              <a:rPr lang="en-US" dirty="0"/>
              <a:t>If you get any symptoms during the 14-day period, avoid contact with others.  Call your doctor to tell them about your symptoms and your recent travel.  </a:t>
            </a:r>
          </a:p>
          <a:p>
            <a:endParaRPr lang="en-US" dirty="0"/>
          </a:p>
          <a:p>
            <a:r>
              <a:rPr lang="en-US" dirty="0"/>
              <a:t>For those who are well and have no symptoms, managers are encouraged to exercise flexibility in term so using remote working arrangements. </a:t>
            </a:r>
          </a:p>
        </p:txBody>
      </p:sp>
      <p:sp>
        <p:nvSpPr>
          <p:cNvPr id="8" name="Title 7">
            <a:extLst>
              <a:ext uri="{FF2B5EF4-FFF2-40B4-BE49-F238E27FC236}">
                <a16:creationId xmlns:a16="http://schemas.microsoft.com/office/drawing/2014/main" id="{B7785F48-4DAB-403B-A159-6B092514A34A}"/>
              </a:ext>
            </a:extLst>
          </p:cNvPr>
          <p:cNvSpPr>
            <a:spLocks noGrp="1"/>
          </p:cNvSpPr>
          <p:nvPr>
            <p:ph type="title"/>
          </p:nvPr>
        </p:nvSpPr>
        <p:spPr>
          <a:xfrm>
            <a:off x="255210" y="1070899"/>
            <a:ext cx="9256963" cy="568136"/>
          </a:xfrm>
        </p:spPr>
        <p:txBody>
          <a:bodyPr/>
          <a:lstStyle/>
          <a:p>
            <a:r>
              <a:rPr lang="en-US" dirty="0"/>
              <a:t>Specific Recommendations from DHMOSH: After Travelling From China</a:t>
            </a:r>
            <a:endParaRPr lang="en-US" sz="1600" dirty="0"/>
          </a:p>
        </p:txBody>
      </p:sp>
      <p:pic>
        <p:nvPicPr>
          <p:cNvPr id="4" name="Picture 3">
            <a:extLst>
              <a:ext uri="{FF2B5EF4-FFF2-40B4-BE49-F238E27FC236}">
                <a16:creationId xmlns:a16="http://schemas.microsoft.com/office/drawing/2014/main" id="{6EFC00FA-C80C-403C-850F-D6586C2ABE8C}"/>
              </a:ext>
            </a:extLst>
          </p:cNvPr>
          <p:cNvPicPr>
            <a:picLocks noChangeAspect="1"/>
          </p:cNvPicPr>
          <p:nvPr/>
        </p:nvPicPr>
        <p:blipFill>
          <a:blip r:embed="rId7"/>
          <a:stretch>
            <a:fillRect/>
          </a:stretch>
        </p:blipFill>
        <p:spPr>
          <a:xfrm>
            <a:off x="4421187" y="4038600"/>
            <a:ext cx="4267200" cy="2759627"/>
          </a:xfrm>
          <a:prstGeom prst="rect">
            <a:avLst/>
          </a:prstGeom>
        </p:spPr>
      </p:pic>
      <p:pic>
        <p:nvPicPr>
          <p:cNvPr id="5" name="Picture 4">
            <a:extLst>
              <a:ext uri="{FF2B5EF4-FFF2-40B4-BE49-F238E27FC236}">
                <a16:creationId xmlns:a16="http://schemas.microsoft.com/office/drawing/2014/main" id="{E5FAB088-F7B1-4978-BA62-1BDABDB7E4BA}"/>
              </a:ext>
            </a:extLst>
          </p:cNvPr>
          <p:cNvPicPr>
            <a:picLocks noChangeAspect="1"/>
          </p:cNvPicPr>
          <p:nvPr/>
        </p:nvPicPr>
        <p:blipFill>
          <a:blip r:embed="rId8"/>
          <a:stretch>
            <a:fillRect/>
          </a:stretch>
        </p:blipFill>
        <p:spPr>
          <a:xfrm>
            <a:off x="1068388" y="4038600"/>
            <a:ext cx="2362200" cy="2760915"/>
          </a:xfrm>
          <a:prstGeom prst="rect">
            <a:avLst/>
          </a:prstGeom>
        </p:spPr>
      </p:pic>
    </p:spTree>
    <p:extLst>
      <p:ext uri="{BB962C8B-B14F-4D97-AF65-F5344CB8AC3E}">
        <p14:creationId xmlns:p14="http://schemas.microsoft.com/office/powerpoint/2010/main" val="3147057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2E9E07DF-4A5F-454D-A31E-E329CB6BE22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think-cell Slide" r:id="rId5" imgW="216" imgH="216" progId="TCLayout.ActiveDocument.1">
                  <p:embed/>
                </p:oleObj>
              </mc:Choice>
              <mc:Fallback>
                <p:oleObj name="think-cell Slide" r:id="rId5" imgW="216" imgH="216" progId="TCLayout.ActiveDocument.1">
                  <p:embed/>
                  <p:pic>
                    <p:nvPicPr>
                      <p:cNvPr id="11" name="Object 10" hidden="1">
                        <a:extLst>
                          <a:ext uri="{FF2B5EF4-FFF2-40B4-BE49-F238E27FC236}">
                            <a16:creationId xmlns:a16="http://schemas.microsoft.com/office/drawing/2014/main" id="{2E9E07DF-4A5F-454D-A31E-E329CB6BE22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040E290E-104D-4FA2-901E-157BB37AECB6}"/>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600" dirty="0">
              <a:latin typeface="Arial" panose="020B0604020202020204" pitchFamily="34" charset="0"/>
              <a:ea typeface="+mj-ea"/>
              <a:cs typeface="+mj-cs"/>
              <a:sym typeface="Arial" panose="020B0604020202020204" pitchFamily="34" charset="0"/>
            </a:endParaRPr>
          </a:p>
        </p:txBody>
      </p:sp>
      <p:sp>
        <p:nvSpPr>
          <p:cNvPr id="2" name="Content Placeholder 1">
            <a:extLst>
              <a:ext uri="{FF2B5EF4-FFF2-40B4-BE49-F238E27FC236}">
                <a16:creationId xmlns:a16="http://schemas.microsoft.com/office/drawing/2014/main" id="{35BF8A0E-AC1E-42EA-8981-9D53FDFB8D58}"/>
              </a:ext>
            </a:extLst>
          </p:cNvPr>
          <p:cNvSpPr>
            <a:spLocks noGrp="1"/>
          </p:cNvSpPr>
          <p:nvPr>
            <p:ph idx="1"/>
          </p:nvPr>
        </p:nvSpPr>
        <p:spPr>
          <a:xfrm>
            <a:off x="255210" y="1752600"/>
            <a:ext cx="9195177" cy="4207633"/>
          </a:xfrm>
        </p:spPr>
        <p:txBody>
          <a:bodyPr/>
          <a:lstStyle/>
          <a:p>
            <a:endParaRPr lang="en-US" dirty="0"/>
          </a:p>
          <a:p>
            <a:r>
              <a:rPr lang="en-US" dirty="0"/>
              <a:t>The WHO does </a:t>
            </a:r>
            <a:r>
              <a:rPr lang="en-US" u="sng" dirty="0"/>
              <a:t>not</a:t>
            </a:r>
            <a:r>
              <a:rPr lang="en-US" dirty="0"/>
              <a:t> recommend the use of facemasks for the general public to prevent the spread of COVID-19.</a:t>
            </a:r>
          </a:p>
          <a:p>
            <a:endParaRPr lang="en-US" dirty="0"/>
          </a:p>
          <a:p>
            <a:r>
              <a:rPr lang="en-US" dirty="0"/>
              <a:t>You do not need to use a facemask if you have no symptoms (unless mandated by local authorities).  </a:t>
            </a:r>
          </a:p>
          <a:p>
            <a:endParaRPr lang="en-US" dirty="0"/>
          </a:p>
          <a:p>
            <a:endParaRPr lang="en-US" dirty="0"/>
          </a:p>
          <a:p>
            <a:endParaRPr lang="en-US" dirty="0"/>
          </a:p>
        </p:txBody>
      </p:sp>
      <p:sp>
        <p:nvSpPr>
          <p:cNvPr id="8" name="Title 7">
            <a:extLst>
              <a:ext uri="{FF2B5EF4-FFF2-40B4-BE49-F238E27FC236}">
                <a16:creationId xmlns:a16="http://schemas.microsoft.com/office/drawing/2014/main" id="{B7785F48-4DAB-403B-A159-6B092514A34A}"/>
              </a:ext>
            </a:extLst>
          </p:cNvPr>
          <p:cNvSpPr>
            <a:spLocks noGrp="1"/>
          </p:cNvSpPr>
          <p:nvPr>
            <p:ph type="title"/>
          </p:nvPr>
        </p:nvSpPr>
        <p:spPr>
          <a:xfrm>
            <a:off x="255210" y="879664"/>
            <a:ext cx="9256963" cy="568136"/>
          </a:xfrm>
        </p:spPr>
        <p:txBody>
          <a:bodyPr/>
          <a:lstStyle/>
          <a:p>
            <a:r>
              <a:rPr lang="en-US" dirty="0"/>
              <a:t>Specific Recommendations from DHMOSH: Face Masks</a:t>
            </a:r>
            <a:endParaRPr lang="en-US" sz="1600" dirty="0"/>
          </a:p>
        </p:txBody>
      </p:sp>
      <p:pic>
        <p:nvPicPr>
          <p:cNvPr id="4" name="Picture 3">
            <a:extLst>
              <a:ext uri="{FF2B5EF4-FFF2-40B4-BE49-F238E27FC236}">
                <a16:creationId xmlns:a16="http://schemas.microsoft.com/office/drawing/2014/main" id="{E020B074-D1F1-4B94-A18B-12B6FF399882}"/>
              </a:ext>
            </a:extLst>
          </p:cNvPr>
          <p:cNvPicPr>
            <a:picLocks noChangeAspect="1"/>
          </p:cNvPicPr>
          <p:nvPr/>
        </p:nvPicPr>
        <p:blipFill>
          <a:blip r:embed="rId7"/>
          <a:stretch>
            <a:fillRect/>
          </a:stretch>
        </p:blipFill>
        <p:spPr>
          <a:xfrm>
            <a:off x="4649787" y="3711388"/>
            <a:ext cx="4572000" cy="3036711"/>
          </a:xfrm>
          <a:prstGeom prst="rect">
            <a:avLst/>
          </a:prstGeom>
        </p:spPr>
      </p:pic>
      <p:pic>
        <p:nvPicPr>
          <p:cNvPr id="5" name="Picture 4">
            <a:extLst>
              <a:ext uri="{FF2B5EF4-FFF2-40B4-BE49-F238E27FC236}">
                <a16:creationId xmlns:a16="http://schemas.microsoft.com/office/drawing/2014/main" id="{F934397D-A90D-4231-A22D-2CB19D6478EC}"/>
              </a:ext>
            </a:extLst>
          </p:cNvPr>
          <p:cNvPicPr>
            <a:picLocks noChangeAspect="1"/>
          </p:cNvPicPr>
          <p:nvPr/>
        </p:nvPicPr>
        <p:blipFill>
          <a:blip r:embed="rId8"/>
          <a:stretch>
            <a:fillRect/>
          </a:stretch>
        </p:blipFill>
        <p:spPr>
          <a:xfrm>
            <a:off x="1449387" y="3657600"/>
            <a:ext cx="2503217" cy="3237037"/>
          </a:xfrm>
          <a:prstGeom prst="rect">
            <a:avLst/>
          </a:prstGeom>
        </p:spPr>
      </p:pic>
    </p:spTree>
    <p:extLst>
      <p:ext uri="{BB962C8B-B14F-4D97-AF65-F5344CB8AC3E}">
        <p14:creationId xmlns:p14="http://schemas.microsoft.com/office/powerpoint/2010/main" val="1816518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2E9E07DF-4A5F-454D-A31E-E329CB6BE22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0" name="think-cell Slide" r:id="rId5" imgW="216" imgH="216" progId="TCLayout.ActiveDocument.1">
                  <p:embed/>
                </p:oleObj>
              </mc:Choice>
              <mc:Fallback>
                <p:oleObj name="think-cell Slide" r:id="rId5" imgW="216" imgH="216" progId="TCLayout.ActiveDocument.1">
                  <p:embed/>
                  <p:pic>
                    <p:nvPicPr>
                      <p:cNvPr id="11" name="Object 10" hidden="1">
                        <a:extLst>
                          <a:ext uri="{FF2B5EF4-FFF2-40B4-BE49-F238E27FC236}">
                            <a16:creationId xmlns:a16="http://schemas.microsoft.com/office/drawing/2014/main" id="{2E9E07DF-4A5F-454D-A31E-E329CB6BE22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040E290E-104D-4FA2-901E-157BB37AECB6}"/>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600" dirty="0">
              <a:latin typeface="Arial" panose="020B0604020202020204" pitchFamily="34" charset="0"/>
              <a:ea typeface="+mj-ea"/>
              <a:cs typeface="+mj-cs"/>
              <a:sym typeface="Arial" panose="020B0604020202020204" pitchFamily="34" charset="0"/>
            </a:endParaRPr>
          </a:p>
        </p:txBody>
      </p:sp>
      <p:sp>
        <p:nvSpPr>
          <p:cNvPr id="2" name="Content Placeholder 1">
            <a:extLst>
              <a:ext uri="{FF2B5EF4-FFF2-40B4-BE49-F238E27FC236}">
                <a16:creationId xmlns:a16="http://schemas.microsoft.com/office/drawing/2014/main" id="{35BF8A0E-AC1E-42EA-8981-9D53FDFB8D58}"/>
              </a:ext>
            </a:extLst>
          </p:cNvPr>
          <p:cNvSpPr>
            <a:spLocks noGrp="1"/>
          </p:cNvSpPr>
          <p:nvPr>
            <p:ph idx="1"/>
          </p:nvPr>
        </p:nvSpPr>
        <p:spPr>
          <a:xfrm>
            <a:off x="255210" y="1600200"/>
            <a:ext cx="4851777" cy="4207633"/>
          </a:xfrm>
        </p:spPr>
        <p:txBody>
          <a:bodyPr/>
          <a:lstStyle/>
          <a:p>
            <a:r>
              <a:rPr lang="en-US" dirty="0"/>
              <a:t>WHO has advised against any restrictions of international traffic and UN is aligned with that.  Countries may elect to implement bans independently.  </a:t>
            </a:r>
          </a:p>
          <a:p>
            <a:endParaRPr lang="en-US" dirty="0"/>
          </a:p>
          <a:p>
            <a:r>
              <a:rPr lang="en-US" dirty="0"/>
              <a:t>Promote message of “Solidarity, Not Stigma”</a:t>
            </a:r>
          </a:p>
          <a:p>
            <a:endParaRPr lang="en-US" dirty="0"/>
          </a:p>
          <a:p>
            <a:r>
              <a:rPr lang="en-US" dirty="0"/>
              <a:t>Do not show prejudice to people of Asian descent, because of fear of this new virus. </a:t>
            </a:r>
          </a:p>
          <a:p>
            <a:endParaRPr lang="en-US" dirty="0"/>
          </a:p>
          <a:p>
            <a:r>
              <a:rPr lang="en-US" dirty="0"/>
              <a:t>Do not assume that someone of Asian descent is more likely to have COVID-19.</a:t>
            </a:r>
          </a:p>
        </p:txBody>
      </p:sp>
      <p:sp>
        <p:nvSpPr>
          <p:cNvPr id="8" name="Title 7">
            <a:extLst>
              <a:ext uri="{FF2B5EF4-FFF2-40B4-BE49-F238E27FC236}">
                <a16:creationId xmlns:a16="http://schemas.microsoft.com/office/drawing/2014/main" id="{B7785F48-4DAB-403B-A159-6B092514A34A}"/>
              </a:ext>
            </a:extLst>
          </p:cNvPr>
          <p:cNvSpPr>
            <a:spLocks noGrp="1"/>
          </p:cNvSpPr>
          <p:nvPr>
            <p:ph type="title"/>
          </p:nvPr>
        </p:nvSpPr>
        <p:spPr>
          <a:xfrm>
            <a:off x="255210" y="879664"/>
            <a:ext cx="9256963" cy="568136"/>
          </a:xfrm>
        </p:spPr>
        <p:txBody>
          <a:bodyPr/>
          <a:lstStyle/>
          <a:p>
            <a:r>
              <a:rPr lang="en-US" dirty="0"/>
              <a:t>Solidarity, Not Stigma</a:t>
            </a:r>
            <a:endParaRPr lang="en-US" sz="1600" dirty="0"/>
          </a:p>
        </p:txBody>
      </p:sp>
      <p:pic>
        <p:nvPicPr>
          <p:cNvPr id="4" name="Picture 3">
            <a:extLst>
              <a:ext uri="{FF2B5EF4-FFF2-40B4-BE49-F238E27FC236}">
                <a16:creationId xmlns:a16="http://schemas.microsoft.com/office/drawing/2014/main" id="{0BE38783-5880-4EED-A6B2-FAC0FCF7FEF3}"/>
              </a:ext>
            </a:extLst>
          </p:cNvPr>
          <p:cNvPicPr>
            <a:picLocks noChangeAspect="1"/>
          </p:cNvPicPr>
          <p:nvPr/>
        </p:nvPicPr>
        <p:blipFill>
          <a:blip r:embed="rId7"/>
          <a:stretch>
            <a:fillRect/>
          </a:stretch>
        </p:blipFill>
        <p:spPr>
          <a:xfrm>
            <a:off x="5385065" y="1579483"/>
            <a:ext cx="3940693" cy="3808571"/>
          </a:xfrm>
          <a:prstGeom prst="rect">
            <a:avLst/>
          </a:prstGeom>
        </p:spPr>
      </p:pic>
    </p:spTree>
    <p:extLst>
      <p:ext uri="{BB962C8B-B14F-4D97-AF65-F5344CB8AC3E}">
        <p14:creationId xmlns:p14="http://schemas.microsoft.com/office/powerpoint/2010/main" val="1423547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2E9E07DF-4A5F-454D-A31E-E329CB6BE22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4" name="think-cell Slide" r:id="rId5" imgW="216" imgH="216" progId="TCLayout.ActiveDocument.1">
                  <p:embed/>
                </p:oleObj>
              </mc:Choice>
              <mc:Fallback>
                <p:oleObj name="think-cell Slide" r:id="rId5" imgW="216" imgH="216" progId="TCLayout.ActiveDocument.1">
                  <p:embed/>
                  <p:pic>
                    <p:nvPicPr>
                      <p:cNvPr id="11" name="Object 10" hidden="1">
                        <a:extLst>
                          <a:ext uri="{FF2B5EF4-FFF2-40B4-BE49-F238E27FC236}">
                            <a16:creationId xmlns:a16="http://schemas.microsoft.com/office/drawing/2014/main" id="{2E9E07DF-4A5F-454D-A31E-E329CB6BE22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040E290E-104D-4FA2-901E-157BB37AECB6}"/>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600" dirty="0">
              <a:latin typeface="Arial" panose="020B0604020202020204" pitchFamily="34" charset="0"/>
              <a:ea typeface="+mj-ea"/>
              <a:cs typeface="+mj-cs"/>
              <a:sym typeface="Arial" panose="020B0604020202020204" pitchFamily="34" charset="0"/>
            </a:endParaRPr>
          </a:p>
        </p:txBody>
      </p:sp>
      <p:sp>
        <p:nvSpPr>
          <p:cNvPr id="8" name="Title 7">
            <a:extLst>
              <a:ext uri="{FF2B5EF4-FFF2-40B4-BE49-F238E27FC236}">
                <a16:creationId xmlns:a16="http://schemas.microsoft.com/office/drawing/2014/main" id="{B7785F48-4DAB-403B-A159-6B092514A34A}"/>
              </a:ext>
            </a:extLst>
          </p:cNvPr>
          <p:cNvSpPr>
            <a:spLocks noGrp="1"/>
          </p:cNvSpPr>
          <p:nvPr>
            <p:ph type="title"/>
          </p:nvPr>
        </p:nvSpPr>
        <p:spPr>
          <a:xfrm>
            <a:off x="255210" y="879664"/>
            <a:ext cx="9256963" cy="568136"/>
          </a:xfrm>
        </p:spPr>
        <p:txBody>
          <a:bodyPr/>
          <a:lstStyle/>
          <a:p>
            <a:r>
              <a:rPr lang="en-US" dirty="0"/>
              <a:t>2019-NCoV Preparedness Checklist for All Duty Stations</a:t>
            </a:r>
            <a:endParaRPr lang="en-US" sz="1600" dirty="0"/>
          </a:p>
        </p:txBody>
      </p:sp>
      <p:pic>
        <p:nvPicPr>
          <p:cNvPr id="3" name="Picture 2">
            <a:extLst>
              <a:ext uri="{FF2B5EF4-FFF2-40B4-BE49-F238E27FC236}">
                <a16:creationId xmlns:a16="http://schemas.microsoft.com/office/drawing/2014/main" id="{D069ED3F-24A1-47DB-A2F3-25C7204B2CDA}"/>
              </a:ext>
            </a:extLst>
          </p:cNvPr>
          <p:cNvPicPr>
            <a:picLocks noChangeAspect="1"/>
          </p:cNvPicPr>
          <p:nvPr/>
        </p:nvPicPr>
        <p:blipFill>
          <a:blip r:embed="rId7"/>
          <a:stretch>
            <a:fillRect/>
          </a:stretch>
        </p:blipFill>
        <p:spPr>
          <a:xfrm>
            <a:off x="5303" y="1600200"/>
            <a:ext cx="9756775" cy="5256795"/>
          </a:xfrm>
          <a:prstGeom prst="rect">
            <a:avLst/>
          </a:prstGeom>
        </p:spPr>
      </p:pic>
    </p:spTree>
    <p:extLst>
      <p:ext uri="{BB962C8B-B14F-4D97-AF65-F5344CB8AC3E}">
        <p14:creationId xmlns:p14="http://schemas.microsoft.com/office/powerpoint/2010/main" val="407908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407F40-753A-4F88-83BC-7A27DF217F26}"/>
              </a:ext>
            </a:extLst>
          </p:cNvPr>
          <p:cNvPicPr>
            <a:picLocks noChangeAspect="1"/>
          </p:cNvPicPr>
          <p:nvPr/>
        </p:nvPicPr>
        <p:blipFill>
          <a:blip r:embed="rId2"/>
          <a:stretch>
            <a:fillRect/>
          </a:stretch>
        </p:blipFill>
        <p:spPr>
          <a:xfrm>
            <a:off x="2211387" y="228600"/>
            <a:ext cx="5105400" cy="6740023"/>
          </a:xfrm>
          <a:prstGeom prst="rect">
            <a:avLst/>
          </a:prstGeom>
        </p:spPr>
      </p:pic>
      <p:sp>
        <p:nvSpPr>
          <p:cNvPr id="4" name="Oval 3">
            <a:extLst>
              <a:ext uri="{FF2B5EF4-FFF2-40B4-BE49-F238E27FC236}">
                <a16:creationId xmlns:a16="http://schemas.microsoft.com/office/drawing/2014/main" id="{57E97880-729A-4ED5-9125-00CD01F5E29D}"/>
              </a:ext>
            </a:extLst>
          </p:cNvPr>
          <p:cNvSpPr/>
          <p:nvPr/>
        </p:nvSpPr>
        <p:spPr>
          <a:xfrm>
            <a:off x="2363787" y="5334000"/>
            <a:ext cx="1905000" cy="1524000"/>
          </a:xfrm>
          <a:prstGeom prst="ellipse">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16232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2E9E07DF-4A5F-454D-A31E-E329CB6BE22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5" imgW="216" imgH="216" progId="TCLayout.ActiveDocument.1">
                  <p:embed/>
                </p:oleObj>
              </mc:Choice>
              <mc:Fallback>
                <p:oleObj name="think-cell Slide" r:id="rId5" imgW="216" imgH="216" progId="TCLayout.ActiveDocument.1">
                  <p:embed/>
                  <p:pic>
                    <p:nvPicPr>
                      <p:cNvPr id="11" name="Object 10" hidden="1">
                        <a:extLst>
                          <a:ext uri="{FF2B5EF4-FFF2-40B4-BE49-F238E27FC236}">
                            <a16:creationId xmlns:a16="http://schemas.microsoft.com/office/drawing/2014/main" id="{2E9E07DF-4A5F-454D-A31E-E329CB6BE22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040E290E-104D-4FA2-901E-157BB37AECB6}"/>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600" dirty="0">
              <a:latin typeface="Arial" panose="020B0604020202020204" pitchFamily="34" charset="0"/>
              <a:ea typeface="+mj-ea"/>
              <a:cs typeface="+mj-cs"/>
              <a:sym typeface="Arial" panose="020B0604020202020204" pitchFamily="34" charset="0"/>
            </a:endParaRPr>
          </a:p>
        </p:txBody>
      </p:sp>
      <p:sp>
        <p:nvSpPr>
          <p:cNvPr id="2" name="Content Placeholder 1">
            <a:extLst>
              <a:ext uri="{FF2B5EF4-FFF2-40B4-BE49-F238E27FC236}">
                <a16:creationId xmlns:a16="http://schemas.microsoft.com/office/drawing/2014/main" id="{35BF8A0E-AC1E-42EA-8981-9D53FDFB8D58}"/>
              </a:ext>
            </a:extLst>
          </p:cNvPr>
          <p:cNvSpPr>
            <a:spLocks noGrp="1"/>
          </p:cNvSpPr>
          <p:nvPr>
            <p:ph idx="1"/>
          </p:nvPr>
        </p:nvSpPr>
        <p:spPr>
          <a:xfrm>
            <a:off x="255210" y="1752600"/>
            <a:ext cx="5842377" cy="4207633"/>
          </a:xfrm>
        </p:spPr>
        <p:txBody>
          <a:bodyPr/>
          <a:lstStyle/>
          <a:p>
            <a:r>
              <a:rPr lang="en-US" dirty="0"/>
              <a:t>A large family of viruses</a:t>
            </a:r>
          </a:p>
          <a:p>
            <a:endParaRPr lang="en-US" dirty="0"/>
          </a:p>
          <a:p>
            <a:r>
              <a:rPr lang="en-US" dirty="0"/>
              <a:t>Several known coronaviruses that infect people usually only cause mild respiratory diseases e.g. common cold</a:t>
            </a:r>
          </a:p>
          <a:p>
            <a:endParaRPr lang="en-US" dirty="0"/>
          </a:p>
          <a:p>
            <a:r>
              <a:rPr lang="en-US" dirty="0"/>
              <a:t>Two previously identified coronavirus have caused severe diseases</a:t>
            </a:r>
          </a:p>
          <a:p>
            <a:pPr lvl="1"/>
            <a:r>
              <a:rPr lang="en-US" dirty="0"/>
              <a:t>Severe Acute Respiratory Syndrome (SARS) coronavirus</a:t>
            </a:r>
          </a:p>
          <a:p>
            <a:pPr lvl="1"/>
            <a:r>
              <a:rPr lang="en-US" dirty="0"/>
              <a:t>Middle East respiratory syndrome (MERS) coronavirus’</a:t>
            </a:r>
          </a:p>
          <a:p>
            <a:pPr marL="0" indent="0">
              <a:buNone/>
            </a:pPr>
            <a:endParaRPr lang="en-US" dirty="0"/>
          </a:p>
        </p:txBody>
      </p:sp>
      <p:sp>
        <p:nvSpPr>
          <p:cNvPr id="8" name="Title 7">
            <a:extLst>
              <a:ext uri="{FF2B5EF4-FFF2-40B4-BE49-F238E27FC236}">
                <a16:creationId xmlns:a16="http://schemas.microsoft.com/office/drawing/2014/main" id="{B7785F48-4DAB-403B-A159-6B092514A34A}"/>
              </a:ext>
            </a:extLst>
          </p:cNvPr>
          <p:cNvSpPr>
            <a:spLocks noGrp="1"/>
          </p:cNvSpPr>
          <p:nvPr>
            <p:ph type="title"/>
          </p:nvPr>
        </p:nvSpPr>
        <p:spPr>
          <a:xfrm>
            <a:off x="255210" y="879664"/>
            <a:ext cx="9256963" cy="796736"/>
          </a:xfrm>
        </p:spPr>
        <p:txBody>
          <a:bodyPr/>
          <a:lstStyle/>
          <a:p>
            <a:r>
              <a:rPr lang="en-US" dirty="0"/>
              <a:t>What Are Coronaviruses?</a:t>
            </a:r>
            <a:br>
              <a:rPr lang="en-US" b="0" dirty="0">
                <a:solidFill>
                  <a:schemeClr val="bg2"/>
                </a:solidFill>
              </a:rPr>
            </a:br>
            <a:endParaRPr lang="en-US" sz="1600" dirty="0"/>
          </a:p>
        </p:txBody>
      </p:sp>
      <p:pic>
        <p:nvPicPr>
          <p:cNvPr id="4" name="Picture 3">
            <a:extLst>
              <a:ext uri="{FF2B5EF4-FFF2-40B4-BE49-F238E27FC236}">
                <a16:creationId xmlns:a16="http://schemas.microsoft.com/office/drawing/2014/main" id="{A5C15B9E-C1B1-44FC-8B61-51C039BACAEF}"/>
              </a:ext>
            </a:extLst>
          </p:cNvPr>
          <p:cNvPicPr>
            <a:picLocks noChangeAspect="1"/>
          </p:cNvPicPr>
          <p:nvPr/>
        </p:nvPicPr>
        <p:blipFill>
          <a:blip r:embed="rId7"/>
          <a:stretch>
            <a:fillRect/>
          </a:stretch>
        </p:blipFill>
        <p:spPr>
          <a:xfrm>
            <a:off x="6249987" y="1752600"/>
            <a:ext cx="2851232" cy="2290172"/>
          </a:xfrm>
          <a:prstGeom prst="rect">
            <a:avLst/>
          </a:prstGeom>
        </p:spPr>
      </p:pic>
    </p:spTree>
    <p:extLst>
      <p:ext uri="{BB962C8B-B14F-4D97-AF65-F5344CB8AC3E}">
        <p14:creationId xmlns:p14="http://schemas.microsoft.com/office/powerpoint/2010/main" val="2037944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934628-05A7-40A3-AEC6-6320DB03F1AB}"/>
              </a:ext>
            </a:extLst>
          </p:cNvPr>
          <p:cNvSpPr>
            <a:spLocks noGrp="1"/>
          </p:cNvSpPr>
          <p:nvPr>
            <p:ph idx="1"/>
          </p:nvPr>
        </p:nvSpPr>
        <p:spPr>
          <a:xfrm>
            <a:off x="244602" y="1664634"/>
            <a:ext cx="9256963" cy="4207633"/>
          </a:xfrm>
        </p:spPr>
        <p:txBody>
          <a:bodyPr/>
          <a:lstStyle/>
          <a:p>
            <a:pPr algn="ctr"/>
            <a:r>
              <a:rPr lang="en-US" i="1" dirty="0">
                <a:hlinkClick r:id="rId2"/>
              </a:rPr>
              <a:t>https://hr.un.org/page/novel-coronavirus-2019-ncov</a:t>
            </a:r>
            <a:endParaRPr lang="en-US" dirty="0"/>
          </a:p>
        </p:txBody>
      </p:sp>
      <p:sp>
        <p:nvSpPr>
          <p:cNvPr id="3" name="Content Placeholder 2">
            <a:extLst>
              <a:ext uri="{FF2B5EF4-FFF2-40B4-BE49-F238E27FC236}">
                <a16:creationId xmlns:a16="http://schemas.microsoft.com/office/drawing/2014/main" id="{88FD4154-8006-4069-97D7-67DC6030D90A}"/>
              </a:ext>
            </a:extLst>
          </p:cNvPr>
          <p:cNvSpPr>
            <a:spLocks noGrp="1"/>
          </p:cNvSpPr>
          <p:nvPr>
            <p:ph sz="quarter" idx="10"/>
          </p:nvPr>
        </p:nvSpPr>
        <p:spPr/>
        <p:txBody>
          <a:bodyPr/>
          <a:lstStyle/>
          <a:p>
            <a:endParaRPr lang="en-US"/>
          </a:p>
        </p:txBody>
      </p:sp>
      <p:sp>
        <p:nvSpPr>
          <p:cNvPr id="4" name="Content Placeholder 3">
            <a:extLst>
              <a:ext uri="{FF2B5EF4-FFF2-40B4-BE49-F238E27FC236}">
                <a16:creationId xmlns:a16="http://schemas.microsoft.com/office/drawing/2014/main" id="{028A44D2-0EE0-45F5-8458-82B50FD329A5}"/>
              </a:ext>
            </a:extLst>
          </p:cNvPr>
          <p:cNvSpPr>
            <a:spLocks noGrp="1"/>
          </p:cNvSpPr>
          <p:nvPr>
            <p:ph sz="quarter" idx="11"/>
          </p:nvPr>
        </p:nvSpPr>
        <p:spPr/>
        <p:txBody>
          <a:bodyPr/>
          <a:lstStyle/>
          <a:p>
            <a:endParaRPr lang="en-US"/>
          </a:p>
        </p:txBody>
      </p:sp>
      <p:sp>
        <p:nvSpPr>
          <p:cNvPr id="5" name="Content Placeholder 4">
            <a:extLst>
              <a:ext uri="{FF2B5EF4-FFF2-40B4-BE49-F238E27FC236}">
                <a16:creationId xmlns:a16="http://schemas.microsoft.com/office/drawing/2014/main" id="{EDFAA5FE-F1A0-447A-91C5-8D570359E032}"/>
              </a:ext>
            </a:extLst>
          </p:cNvPr>
          <p:cNvSpPr>
            <a:spLocks noGrp="1"/>
          </p:cNvSpPr>
          <p:nvPr>
            <p:ph sz="quarter" idx="12"/>
          </p:nvPr>
        </p:nvSpPr>
        <p:spPr/>
        <p:txBody>
          <a:bodyPr/>
          <a:lstStyle/>
          <a:p>
            <a:endParaRPr lang="en-US"/>
          </a:p>
        </p:txBody>
      </p:sp>
      <p:sp>
        <p:nvSpPr>
          <p:cNvPr id="6" name="Title 5">
            <a:extLst>
              <a:ext uri="{FF2B5EF4-FFF2-40B4-BE49-F238E27FC236}">
                <a16:creationId xmlns:a16="http://schemas.microsoft.com/office/drawing/2014/main" id="{E0613ACA-36C6-455B-B355-D910499C9A43}"/>
              </a:ext>
            </a:extLst>
          </p:cNvPr>
          <p:cNvSpPr>
            <a:spLocks noGrp="1"/>
          </p:cNvSpPr>
          <p:nvPr>
            <p:ph type="title"/>
          </p:nvPr>
        </p:nvSpPr>
        <p:spPr>
          <a:xfrm>
            <a:off x="255210" y="744632"/>
            <a:ext cx="9256963" cy="550768"/>
          </a:xfrm>
        </p:spPr>
        <p:txBody>
          <a:bodyPr/>
          <a:lstStyle/>
          <a:p>
            <a:pPr algn="ctr"/>
            <a:r>
              <a:rPr lang="en-US" dirty="0"/>
              <a:t>Dedicated Novel Coronavirus Website for UN Personnel</a:t>
            </a:r>
          </a:p>
        </p:txBody>
      </p:sp>
      <p:pic>
        <p:nvPicPr>
          <p:cNvPr id="7" name="Picture 6">
            <a:extLst>
              <a:ext uri="{FF2B5EF4-FFF2-40B4-BE49-F238E27FC236}">
                <a16:creationId xmlns:a16="http://schemas.microsoft.com/office/drawing/2014/main" id="{47FF7C0B-5253-4010-8AB8-953C45505276}"/>
              </a:ext>
            </a:extLst>
          </p:cNvPr>
          <p:cNvPicPr>
            <a:picLocks noChangeAspect="1"/>
          </p:cNvPicPr>
          <p:nvPr/>
        </p:nvPicPr>
        <p:blipFill>
          <a:blip r:embed="rId3"/>
          <a:stretch>
            <a:fillRect/>
          </a:stretch>
        </p:blipFill>
        <p:spPr>
          <a:xfrm>
            <a:off x="539497" y="2209800"/>
            <a:ext cx="8688387" cy="5026764"/>
          </a:xfrm>
          <a:prstGeom prst="rect">
            <a:avLst/>
          </a:prstGeom>
        </p:spPr>
      </p:pic>
    </p:spTree>
    <p:extLst>
      <p:ext uri="{BB962C8B-B14F-4D97-AF65-F5344CB8AC3E}">
        <p14:creationId xmlns:p14="http://schemas.microsoft.com/office/powerpoint/2010/main" val="497867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2E9E07DF-4A5F-454D-A31E-E329CB6BE22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8" name="think-cell Slide" r:id="rId5" imgW="216" imgH="216" progId="TCLayout.ActiveDocument.1">
                  <p:embed/>
                </p:oleObj>
              </mc:Choice>
              <mc:Fallback>
                <p:oleObj name="think-cell Slide" r:id="rId5" imgW="216" imgH="216" progId="TCLayout.ActiveDocument.1">
                  <p:embed/>
                  <p:pic>
                    <p:nvPicPr>
                      <p:cNvPr id="11" name="Object 10" hidden="1">
                        <a:extLst>
                          <a:ext uri="{FF2B5EF4-FFF2-40B4-BE49-F238E27FC236}">
                            <a16:creationId xmlns:a16="http://schemas.microsoft.com/office/drawing/2014/main" id="{2E9E07DF-4A5F-454D-A31E-E329CB6BE22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040E290E-104D-4FA2-901E-157BB37AECB6}"/>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600" dirty="0">
              <a:latin typeface="Arial" panose="020B0604020202020204" pitchFamily="34" charset="0"/>
              <a:ea typeface="+mj-ea"/>
              <a:cs typeface="+mj-cs"/>
              <a:sym typeface="Arial" panose="020B0604020202020204" pitchFamily="34" charset="0"/>
            </a:endParaRPr>
          </a:p>
        </p:txBody>
      </p:sp>
      <p:sp>
        <p:nvSpPr>
          <p:cNvPr id="8" name="Title 7">
            <a:extLst>
              <a:ext uri="{FF2B5EF4-FFF2-40B4-BE49-F238E27FC236}">
                <a16:creationId xmlns:a16="http://schemas.microsoft.com/office/drawing/2014/main" id="{B7785F48-4DAB-403B-A159-6B092514A34A}"/>
              </a:ext>
            </a:extLst>
          </p:cNvPr>
          <p:cNvSpPr>
            <a:spLocks noGrp="1"/>
          </p:cNvSpPr>
          <p:nvPr>
            <p:ph type="title"/>
          </p:nvPr>
        </p:nvSpPr>
        <p:spPr>
          <a:xfrm>
            <a:off x="244602" y="2887758"/>
            <a:ext cx="9256963" cy="796736"/>
          </a:xfrm>
        </p:spPr>
        <p:txBody>
          <a:bodyPr/>
          <a:lstStyle/>
          <a:p>
            <a:pPr algn="ctr"/>
            <a:r>
              <a:rPr lang="en-US" dirty="0"/>
              <a:t>Thank you</a:t>
            </a:r>
            <a:br>
              <a:rPr lang="en-US" b="0" dirty="0">
                <a:solidFill>
                  <a:schemeClr val="bg2"/>
                </a:solidFill>
              </a:rPr>
            </a:br>
            <a:endParaRPr lang="en-US" sz="1600" dirty="0"/>
          </a:p>
        </p:txBody>
      </p:sp>
    </p:spTree>
    <p:extLst>
      <p:ext uri="{BB962C8B-B14F-4D97-AF65-F5344CB8AC3E}">
        <p14:creationId xmlns:p14="http://schemas.microsoft.com/office/powerpoint/2010/main" val="4245543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2E9E07DF-4A5F-454D-A31E-E329CB6BE227}"/>
              </a:ext>
            </a:extLst>
          </p:cNvPr>
          <p:cNvGraphicFramePr>
            <a:graphicFrameLocks noChangeAspect="1"/>
          </p:cNvGraphicFramePr>
          <p:nvPr>
            <p:custDataLst>
              <p:tags r:id="rId2"/>
            </p:custDataLst>
            <p:extLst>
              <p:ext uri="{D42A27DB-BD31-4B8C-83A1-F6EECF244321}">
                <p14:modId xmlns:p14="http://schemas.microsoft.com/office/powerpoint/2010/main" val="2918506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Slide" r:id="rId5" imgW="216" imgH="216" progId="TCLayout.ActiveDocument.1">
                  <p:embed/>
                </p:oleObj>
              </mc:Choice>
              <mc:Fallback>
                <p:oleObj name="think-cell Slide" r:id="rId5" imgW="216" imgH="216" progId="TCLayout.ActiveDocument.1">
                  <p:embed/>
                  <p:pic>
                    <p:nvPicPr>
                      <p:cNvPr id="11" name="Object 10" hidden="1">
                        <a:extLst>
                          <a:ext uri="{FF2B5EF4-FFF2-40B4-BE49-F238E27FC236}">
                            <a16:creationId xmlns:a16="http://schemas.microsoft.com/office/drawing/2014/main" id="{2E9E07DF-4A5F-454D-A31E-E329CB6BE22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040E290E-104D-4FA2-901E-157BB37AECB6}"/>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600" dirty="0">
              <a:latin typeface="Arial" panose="020B0604020202020204" pitchFamily="34" charset="0"/>
              <a:ea typeface="+mj-ea"/>
              <a:cs typeface="+mj-cs"/>
              <a:sym typeface="Arial" panose="020B0604020202020204" pitchFamily="34" charset="0"/>
            </a:endParaRPr>
          </a:p>
        </p:txBody>
      </p:sp>
      <p:sp>
        <p:nvSpPr>
          <p:cNvPr id="2" name="Content Placeholder 1">
            <a:extLst>
              <a:ext uri="{FF2B5EF4-FFF2-40B4-BE49-F238E27FC236}">
                <a16:creationId xmlns:a16="http://schemas.microsoft.com/office/drawing/2014/main" id="{35BF8A0E-AC1E-42EA-8981-9D53FDFB8D58}"/>
              </a:ext>
            </a:extLst>
          </p:cNvPr>
          <p:cNvSpPr>
            <a:spLocks noGrp="1"/>
          </p:cNvSpPr>
          <p:nvPr>
            <p:ph idx="1"/>
          </p:nvPr>
        </p:nvSpPr>
        <p:spPr>
          <a:xfrm>
            <a:off x="252315" y="1752600"/>
            <a:ext cx="9121872" cy="4207633"/>
          </a:xfrm>
        </p:spPr>
        <p:txBody>
          <a:bodyPr/>
          <a:lstStyle/>
          <a:p>
            <a:r>
              <a:rPr lang="en-US" dirty="0"/>
              <a:t>New virus that causes respiratory illness in people</a:t>
            </a:r>
          </a:p>
          <a:p>
            <a:r>
              <a:rPr lang="en-US" dirty="0"/>
              <a:t>First identified during an investigation into an outbreak in Wuhan China</a:t>
            </a:r>
          </a:p>
          <a:p>
            <a:r>
              <a:rPr lang="en-US" dirty="0"/>
              <a:t>Probably originally emerged from an animal source but now seems to be spreading from person-to-person</a:t>
            </a:r>
          </a:p>
          <a:p>
            <a:pPr lvl="1"/>
            <a:r>
              <a:rPr lang="en-US" dirty="0"/>
              <a:t>Spreading from person-to-person in China</a:t>
            </a:r>
          </a:p>
          <a:p>
            <a:pPr lvl="1"/>
            <a:r>
              <a:rPr lang="en-US" dirty="0"/>
              <a:t>Limited spread among close contacts has been detected in some countries outside China</a:t>
            </a:r>
          </a:p>
          <a:p>
            <a:r>
              <a:rPr lang="en-US" dirty="0"/>
              <a:t>See latest WHO case numbers here: </a:t>
            </a:r>
            <a:r>
              <a:rPr lang="en-US" dirty="0">
                <a:hlinkClick r:id="rId7"/>
              </a:rPr>
              <a:t>https://www.who.int/emergencies/diseases/novel-coronavirus-2019/situation-reports/</a:t>
            </a:r>
            <a:endParaRPr lang="en-US" dirty="0"/>
          </a:p>
          <a:p>
            <a:r>
              <a:rPr lang="en-US" dirty="0"/>
              <a:t>Unclear now how easily or sustainably this virus is spreading between people</a:t>
            </a:r>
          </a:p>
          <a:p>
            <a:r>
              <a:rPr lang="en-US" dirty="0"/>
              <a:t>Older adults and people with underlying health conditions may be at increased risk for severe disease</a:t>
            </a:r>
          </a:p>
          <a:p>
            <a:r>
              <a:rPr lang="en-US" dirty="0"/>
              <a:t>Situation is rapidly evolving</a:t>
            </a:r>
          </a:p>
          <a:p>
            <a:r>
              <a:rPr lang="en-US" dirty="0"/>
              <a:t>Currently appears to be majority mild disease</a:t>
            </a:r>
          </a:p>
          <a:p>
            <a:endParaRPr lang="en-US" dirty="0"/>
          </a:p>
          <a:p>
            <a:endParaRPr lang="en-US" dirty="0"/>
          </a:p>
          <a:p>
            <a:endParaRPr lang="en-US" dirty="0"/>
          </a:p>
          <a:p>
            <a:endParaRPr lang="en-US" dirty="0"/>
          </a:p>
        </p:txBody>
      </p:sp>
      <p:sp>
        <p:nvSpPr>
          <p:cNvPr id="8" name="Title 7">
            <a:extLst>
              <a:ext uri="{FF2B5EF4-FFF2-40B4-BE49-F238E27FC236}">
                <a16:creationId xmlns:a16="http://schemas.microsoft.com/office/drawing/2014/main" id="{B7785F48-4DAB-403B-A159-6B092514A34A}"/>
              </a:ext>
            </a:extLst>
          </p:cNvPr>
          <p:cNvSpPr>
            <a:spLocks noGrp="1"/>
          </p:cNvSpPr>
          <p:nvPr>
            <p:ph type="title"/>
          </p:nvPr>
        </p:nvSpPr>
        <p:spPr>
          <a:xfrm>
            <a:off x="255210" y="879664"/>
            <a:ext cx="9256963" cy="796736"/>
          </a:xfrm>
        </p:spPr>
        <p:txBody>
          <a:bodyPr/>
          <a:lstStyle/>
          <a:p>
            <a:r>
              <a:rPr lang="en-US" dirty="0"/>
              <a:t>What Is 2019 Novel Coronavirus (COVID-19)?</a:t>
            </a:r>
            <a:br>
              <a:rPr lang="en-US" b="0" dirty="0">
                <a:solidFill>
                  <a:schemeClr val="bg2"/>
                </a:solidFill>
              </a:rPr>
            </a:br>
            <a:endParaRPr lang="en-US" sz="1600" dirty="0"/>
          </a:p>
        </p:txBody>
      </p:sp>
    </p:spTree>
    <p:extLst>
      <p:ext uri="{BB962C8B-B14F-4D97-AF65-F5344CB8AC3E}">
        <p14:creationId xmlns:p14="http://schemas.microsoft.com/office/powerpoint/2010/main" val="1911084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2E9E07DF-4A5F-454D-A31E-E329CB6BE22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Slide" r:id="rId5" imgW="216" imgH="216" progId="TCLayout.ActiveDocument.1">
                  <p:embed/>
                </p:oleObj>
              </mc:Choice>
              <mc:Fallback>
                <p:oleObj name="think-cell Slide" r:id="rId5" imgW="216" imgH="216" progId="TCLayout.ActiveDocument.1">
                  <p:embed/>
                  <p:pic>
                    <p:nvPicPr>
                      <p:cNvPr id="11" name="Object 10" hidden="1">
                        <a:extLst>
                          <a:ext uri="{FF2B5EF4-FFF2-40B4-BE49-F238E27FC236}">
                            <a16:creationId xmlns:a16="http://schemas.microsoft.com/office/drawing/2014/main" id="{2E9E07DF-4A5F-454D-A31E-E329CB6BE22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040E290E-104D-4FA2-901E-157BB37AECB6}"/>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600" dirty="0">
              <a:latin typeface="Arial" panose="020B0604020202020204" pitchFamily="34" charset="0"/>
              <a:ea typeface="+mj-ea"/>
              <a:cs typeface="+mj-cs"/>
              <a:sym typeface="Arial" panose="020B0604020202020204" pitchFamily="34" charset="0"/>
            </a:endParaRPr>
          </a:p>
        </p:txBody>
      </p:sp>
      <p:sp>
        <p:nvSpPr>
          <p:cNvPr id="2" name="Content Placeholder 1">
            <a:extLst>
              <a:ext uri="{FF2B5EF4-FFF2-40B4-BE49-F238E27FC236}">
                <a16:creationId xmlns:a16="http://schemas.microsoft.com/office/drawing/2014/main" id="{35BF8A0E-AC1E-42EA-8981-9D53FDFB8D58}"/>
              </a:ext>
            </a:extLst>
          </p:cNvPr>
          <p:cNvSpPr>
            <a:spLocks noGrp="1"/>
          </p:cNvSpPr>
          <p:nvPr>
            <p:ph idx="1"/>
          </p:nvPr>
        </p:nvSpPr>
        <p:spPr>
          <a:xfrm>
            <a:off x="255210" y="1752600"/>
            <a:ext cx="5842377" cy="4207633"/>
          </a:xfrm>
        </p:spPr>
        <p:txBody>
          <a:bodyPr/>
          <a:lstStyle/>
          <a:p>
            <a:r>
              <a:rPr lang="en-US" dirty="0"/>
              <a:t>Patients had mild to severe respiratory illness with symptoms of:</a:t>
            </a:r>
          </a:p>
          <a:p>
            <a:pPr lvl="1"/>
            <a:r>
              <a:rPr lang="en-US" dirty="0"/>
              <a:t>Fever</a:t>
            </a:r>
          </a:p>
          <a:p>
            <a:pPr lvl="1"/>
            <a:r>
              <a:rPr lang="en-US" dirty="0"/>
              <a:t>Cough</a:t>
            </a:r>
          </a:p>
          <a:p>
            <a:pPr lvl="1"/>
            <a:r>
              <a:rPr lang="en-US" dirty="0"/>
              <a:t>Shortness of breath</a:t>
            </a:r>
          </a:p>
          <a:p>
            <a:endParaRPr lang="en-US" dirty="0"/>
          </a:p>
          <a:p>
            <a:r>
              <a:rPr lang="en-US" dirty="0"/>
              <a:t>Some patients with complications had pneumonia in both lungs</a:t>
            </a:r>
          </a:p>
          <a:p>
            <a:endParaRPr lang="en-US" dirty="0"/>
          </a:p>
          <a:p>
            <a:r>
              <a:rPr lang="en-US" dirty="0"/>
              <a:t>Transmit only when symptomatic </a:t>
            </a:r>
          </a:p>
          <a:p>
            <a:endParaRPr lang="en-US" dirty="0"/>
          </a:p>
          <a:p>
            <a:r>
              <a:rPr lang="en-US" dirty="0"/>
              <a:t>Incubation period (</a:t>
            </a:r>
            <a:r>
              <a:rPr lang="en-US" dirty="0" err="1"/>
              <a:t>ie</a:t>
            </a:r>
            <a:r>
              <a:rPr lang="en-US" dirty="0"/>
              <a:t> time of exposure to symptom onset) is 2-14 days</a:t>
            </a:r>
          </a:p>
          <a:p>
            <a:endParaRPr lang="en-US" dirty="0"/>
          </a:p>
          <a:p>
            <a:endParaRPr lang="en-US" dirty="0"/>
          </a:p>
          <a:p>
            <a:endParaRPr lang="en-US" dirty="0"/>
          </a:p>
        </p:txBody>
      </p:sp>
      <p:sp>
        <p:nvSpPr>
          <p:cNvPr id="8" name="Title 7">
            <a:extLst>
              <a:ext uri="{FF2B5EF4-FFF2-40B4-BE49-F238E27FC236}">
                <a16:creationId xmlns:a16="http://schemas.microsoft.com/office/drawing/2014/main" id="{B7785F48-4DAB-403B-A159-6B092514A34A}"/>
              </a:ext>
            </a:extLst>
          </p:cNvPr>
          <p:cNvSpPr>
            <a:spLocks noGrp="1"/>
          </p:cNvSpPr>
          <p:nvPr>
            <p:ph type="title"/>
          </p:nvPr>
        </p:nvSpPr>
        <p:spPr>
          <a:xfrm>
            <a:off x="255210" y="879664"/>
            <a:ext cx="9256963" cy="796736"/>
          </a:xfrm>
        </p:spPr>
        <p:txBody>
          <a:bodyPr/>
          <a:lstStyle/>
          <a:p>
            <a:r>
              <a:rPr lang="en-US" dirty="0"/>
              <a:t>What Are the Symptoms of COVID-19?</a:t>
            </a:r>
            <a:br>
              <a:rPr lang="en-US" b="0" dirty="0">
                <a:solidFill>
                  <a:schemeClr val="bg2"/>
                </a:solidFill>
              </a:rPr>
            </a:br>
            <a:endParaRPr lang="en-US" sz="1600" dirty="0"/>
          </a:p>
        </p:txBody>
      </p:sp>
      <p:pic>
        <p:nvPicPr>
          <p:cNvPr id="4" name="Picture 3">
            <a:extLst>
              <a:ext uri="{FF2B5EF4-FFF2-40B4-BE49-F238E27FC236}">
                <a16:creationId xmlns:a16="http://schemas.microsoft.com/office/drawing/2014/main" id="{4DCD7D43-AD31-434D-8EA6-74D214AFFC1D}"/>
              </a:ext>
            </a:extLst>
          </p:cNvPr>
          <p:cNvPicPr>
            <a:picLocks noChangeAspect="1"/>
          </p:cNvPicPr>
          <p:nvPr/>
        </p:nvPicPr>
        <p:blipFill>
          <a:blip r:embed="rId7"/>
          <a:stretch>
            <a:fillRect/>
          </a:stretch>
        </p:blipFill>
        <p:spPr>
          <a:xfrm>
            <a:off x="6402387" y="3817098"/>
            <a:ext cx="2667000" cy="2296276"/>
          </a:xfrm>
          <a:prstGeom prst="rect">
            <a:avLst/>
          </a:prstGeom>
        </p:spPr>
      </p:pic>
      <p:pic>
        <p:nvPicPr>
          <p:cNvPr id="5" name="Picture 4">
            <a:extLst>
              <a:ext uri="{FF2B5EF4-FFF2-40B4-BE49-F238E27FC236}">
                <a16:creationId xmlns:a16="http://schemas.microsoft.com/office/drawing/2014/main" id="{B233E72A-D67A-4FCB-9837-CBC7A94C2E96}"/>
              </a:ext>
            </a:extLst>
          </p:cNvPr>
          <p:cNvPicPr>
            <a:picLocks noChangeAspect="1"/>
          </p:cNvPicPr>
          <p:nvPr/>
        </p:nvPicPr>
        <p:blipFill>
          <a:blip r:embed="rId8"/>
          <a:stretch>
            <a:fillRect/>
          </a:stretch>
        </p:blipFill>
        <p:spPr>
          <a:xfrm>
            <a:off x="6554787" y="1121853"/>
            <a:ext cx="2743200" cy="2517368"/>
          </a:xfrm>
          <a:prstGeom prst="rect">
            <a:avLst/>
          </a:prstGeom>
        </p:spPr>
      </p:pic>
    </p:spTree>
    <p:extLst>
      <p:ext uri="{BB962C8B-B14F-4D97-AF65-F5344CB8AC3E}">
        <p14:creationId xmlns:p14="http://schemas.microsoft.com/office/powerpoint/2010/main" val="1775691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2E9E07DF-4A5F-454D-A31E-E329CB6BE22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5" imgW="216" imgH="216" progId="TCLayout.ActiveDocument.1">
                  <p:embed/>
                </p:oleObj>
              </mc:Choice>
              <mc:Fallback>
                <p:oleObj name="think-cell Slide" r:id="rId5" imgW="216" imgH="216" progId="TCLayout.ActiveDocument.1">
                  <p:embed/>
                  <p:pic>
                    <p:nvPicPr>
                      <p:cNvPr id="11" name="Object 10" hidden="1">
                        <a:extLst>
                          <a:ext uri="{FF2B5EF4-FFF2-40B4-BE49-F238E27FC236}">
                            <a16:creationId xmlns:a16="http://schemas.microsoft.com/office/drawing/2014/main" id="{2E9E07DF-4A5F-454D-A31E-E329CB6BE22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040E290E-104D-4FA2-901E-157BB37AECB6}"/>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600" dirty="0">
              <a:latin typeface="Arial" panose="020B0604020202020204" pitchFamily="34" charset="0"/>
              <a:ea typeface="+mj-ea"/>
              <a:cs typeface="+mj-cs"/>
              <a:sym typeface="Arial" panose="020B0604020202020204" pitchFamily="34" charset="0"/>
            </a:endParaRPr>
          </a:p>
        </p:txBody>
      </p:sp>
      <p:sp>
        <p:nvSpPr>
          <p:cNvPr id="5" name="Title 4">
            <a:extLst>
              <a:ext uri="{FF2B5EF4-FFF2-40B4-BE49-F238E27FC236}">
                <a16:creationId xmlns:a16="http://schemas.microsoft.com/office/drawing/2014/main" id="{4ACE753F-223C-4E30-8371-348C0572E899}"/>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7B3B2AF2-91DE-4712-B630-3A97BAF1D7FB}"/>
              </a:ext>
            </a:extLst>
          </p:cNvPr>
          <p:cNvSpPr>
            <a:spLocks noGrp="1"/>
          </p:cNvSpPr>
          <p:nvPr>
            <p:ph idx="1"/>
          </p:nvPr>
        </p:nvSpPr>
        <p:spPr/>
        <p:txBody>
          <a:bodyPr/>
          <a:lstStyle/>
          <a:p>
            <a:endParaRPr lang="en-US"/>
          </a:p>
        </p:txBody>
      </p:sp>
      <p:pic>
        <p:nvPicPr>
          <p:cNvPr id="12" name="Picture 11">
            <a:extLst>
              <a:ext uri="{FF2B5EF4-FFF2-40B4-BE49-F238E27FC236}">
                <a16:creationId xmlns:a16="http://schemas.microsoft.com/office/drawing/2014/main" id="{03D5F26B-CCE2-49A4-89A5-86C0704FD241}"/>
              </a:ext>
            </a:extLst>
          </p:cNvPr>
          <p:cNvPicPr>
            <a:picLocks noChangeAspect="1"/>
          </p:cNvPicPr>
          <p:nvPr/>
        </p:nvPicPr>
        <p:blipFill>
          <a:blip r:embed="rId7"/>
          <a:stretch>
            <a:fillRect/>
          </a:stretch>
        </p:blipFill>
        <p:spPr>
          <a:xfrm>
            <a:off x="285528" y="892156"/>
            <a:ext cx="8688388" cy="3968360"/>
          </a:xfrm>
          <a:prstGeom prst="rect">
            <a:avLst/>
          </a:prstGeom>
        </p:spPr>
      </p:pic>
    </p:spTree>
    <p:extLst>
      <p:ext uri="{BB962C8B-B14F-4D97-AF65-F5344CB8AC3E}">
        <p14:creationId xmlns:p14="http://schemas.microsoft.com/office/powerpoint/2010/main" val="1390242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2E9E07DF-4A5F-454D-A31E-E329CB6BE22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5" imgW="216" imgH="216" progId="TCLayout.ActiveDocument.1">
                  <p:embed/>
                </p:oleObj>
              </mc:Choice>
              <mc:Fallback>
                <p:oleObj name="think-cell Slide" r:id="rId5" imgW="216" imgH="216" progId="TCLayout.ActiveDocument.1">
                  <p:embed/>
                  <p:pic>
                    <p:nvPicPr>
                      <p:cNvPr id="11" name="Object 10" hidden="1">
                        <a:extLst>
                          <a:ext uri="{FF2B5EF4-FFF2-40B4-BE49-F238E27FC236}">
                            <a16:creationId xmlns:a16="http://schemas.microsoft.com/office/drawing/2014/main" id="{2E9E07DF-4A5F-454D-A31E-E329CB6BE22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040E290E-104D-4FA2-901E-157BB37AECB6}"/>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600" dirty="0">
              <a:latin typeface="Arial" panose="020B0604020202020204" pitchFamily="34" charset="0"/>
              <a:ea typeface="+mj-ea"/>
              <a:cs typeface="+mj-cs"/>
              <a:sym typeface="Arial" panose="020B0604020202020204" pitchFamily="34" charset="0"/>
            </a:endParaRPr>
          </a:p>
        </p:txBody>
      </p:sp>
      <p:sp>
        <p:nvSpPr>
          <p:cNvPr id="2" name="Content Placeholder 1">
            <a:extLst>
              <a:ext uri="{FF2B5EF4-FFF2-40B4-BE49-F238E27FC236}">
                <a16:creationId xmlns:a16="http://schemas.microsoft.com/office/drawing/2014/main" id="{35BF8A0E-AC1E-42EA-8981-9D53FDFB8D58}"/>
              </a:ext>
            </a:extLst>
          </p:cNvPr>
          <p:cNvSpPr>
            <a:spLocks noGrp="1"/>
          </p:cNvSpPr>
          <p:nvPr>
            <p:ph idx="1"/>
          </p:nvPr>
        </p:nvSpPr>
        <p:spPr>
          <a:xfrm>
            <a:off x="255210" y="1828800"/>
            <a:ext cx="5842377" cy="4207633"/>
          </a:xfrm>
        </p:spPr>
        <p:txBody>
          <a:bodyPr/>
          <a:lstStyle/>
          <a:p>
            <a:r>
              <a:rPr lang="en-US" dirty="0"/>
              <a:t>There is currently no vaccine to protect against COVID-19. </a:t>
            </a:r>
          </a:p>
          <a:p>
            <a:endParaRPr lang="en-US" dirty="0"/>
          </a:p>
          <a:p>
            <a:r>
              <a:rPr lang="en-US" dirty="0"/>
              <a:t>There is no specific antiviral treatment.  </a:t>
            </a:r>
          </a:p>
          <a:p>
            <a:pPr lvl="1"/>
            <a:r>
              <a:rPr lang="en-US" dirty="0"/>
              <a:t>Treatment is mainly supportive to relieve any symptoms.</a:t>
            </a:r>
          </a:p>
          <a:p>
            <a:endParaRPr lang="en-US" dirty="0"/>
          </a:p>
          <a:p>
            <a:endParaRPr lang="en-US" dirty="0"/>
          </a:p>
          <a:p>
            <a:endParaRPr lang="en-US" dirty="0"/>
          </a:p>
        </p:txBody>
      </p:sp>
      <p:sp>
        <p:nvSpPr>
          <p:cNvPr id="8" name="Title 7">
            <a:extLst>
              <a:ext uri="{FF2B5EF4-FFF2-40B4-BE49-F238E27FC236}">
                <a16:creationId xmlns:a16="http://schemas.microsoft.com/office/drawing/2014/main" id="{B7785F48-4DAB-403B-A159-6B092514A34A}"/>
              </a:ext>
            </a:extLst>
          </p:cNvPr>
          <p:cNvSpPr>
            <a:spLocks noGrp="1"/>
          </p:cNvSpPr>
          <p:nvPr>
            <p:ph type="title"/>
          </p:nvPr>
        </p:nvSpPr>
        <p:spPr>
          <a:xfrm>
            <a:off x="255210" y="879664"/>
            <a:ext cx="9256963" cy="796736"/>
          </a:xfrm>
        </p:spPr>
        <p:txBody>
          <a:bodyPr/>
          <a:lstStyle/>
          <a:p>
            <a:r>
              <a:rPr lang="en-US" dirty="0"/>
              <a:t>Is There a Vaccine or Treatment?</a:t>
            </a:r>
            <a:endParaRPr lang="en-US" sz="1600" dirty="0"/>
          </a:p>
        </p:txBody>
      </p:sp>
      <p:pic>
        <p:nvPicPr>
          <p:cNvPr id="4" name="Picture 3">
            <a:extLst>
              <a:ext uri="{FF2B5EF4-FFF2-40B4-BE49-F238E27FC236}">
                <a16:creationId xmlns:a16="http://schemas.microsoft.com/office/drawing/2014/main" id="{B9027655-1960-4B04-8C4C-21F31CE5C7D4}"/>
              </a:ext>
            </a:extLst>
          </p:cNvPr>
          <p:cNvPicPr>
            <a:picLocks noChangeAspect="1"/>
          </p:cNvPicPr>
          <p:nvPr/>
        </p:nvPicPr>
        <p:blipFill>
          <a:blip r:embed="rId7"/>
          <a:stretch>
            <a:fillRect/>
          </a:stretch>
        </p:blipFill>
        <p:spPr>
          <a:xfrm>
            <a:off x="2668587" y="3657600"/>
            <a:ext cx="4191000" cy="2998812"/>
          </a:xfrm>
          <a:prstGeom prst="rect">
            <a:avLst/>
          </a:prstGeom>
        </p:spPr>
      </p:pic>
    </p:spTree>
    <p:extLst>
      <p:ext uri="{BB962C8B-B14F-4D97-AF65-F5344CB8AC3E}">
        <p14:creationId xmlns:p14="http://schemas.microsoft.com/office/powerpoint/2010/main" val="439294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2E9E07DF-4A5F-454D-A31E-E329CB6BE22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5" imgW="216" imgH="216" progId="TCLayout.ActiveDocument.1">
                  <p:embed/>
                </p:oleObj>
              </mc:Choice>
              <mc:Fallback>
                <p:oleObj name="think-cell Slide" r:id="rId5" imgW="216" imgH="216" progId="TCLayout.ActiveDocument.1">
                  <p:embed/>
                  <p:pic>
                    <p:nvPicPr>
                      <p:cNvPr id="11" name="Object 10" hidden="1">
                        <a:extLst>
                          <a:ext uri="{FF2B5EF4-FFF2-40B4-BE49-F238E27FC236}">
                            <a16:creationId xmlns:a16="http://schemas.microsoft.com/office/drawing/2014/main" id="{2E9E07DF-4A5F-454D-A31E-E329CB6BE22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040E290E-104D-4FA2-901E-157BB37AECB6}"/>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600" dirty="0">
              <a:latin typeface="Arial" panose="020B0604020202020204" pitchFamily="34" charset="0"/>
              <a:ea typeface="+mj-ea"/>
              <a:cs typeface="+mj-cs"/>
              <a:sym typeface="Arial" panose="020B0604020202020204" pitchFamily="34" charset="0"/>
            </a:endParaRPr>
          </a:p>
        </p:txBody>
      </p:sp>
      <p:sp>
        <p:nvSpPr>
          <p:cNvPr id="2" name="Content Placeholder 1">
            <a:extLst>
              <a:ext uri="{FF2B5EF4-FFF2-40B4-BE49-F238E27FC236}">
                <a16:creationId xmlns:a16="http://schemas.microsoft.com/office/drawing/2014/main" id="{35BF8A0E-AC1E-42EA-8981-9D53FDFB8D58}"/>
              </a:ext>
            </a:extLst>
          </p:cNvPr>
          <p:cNvSpPr>
            <a:spLocks noGrp="1"/>
          </p:cNvSpPr>
          <p:nvPr>
            <p:ph idx="1"/>
          </p:nvPr>
        </p:nvSpPr>
        <p:spPr>
          <a:xfrm>
            <a:off x="255210" y="1752600"/>
            <a:ext cx="8990427" cy="4207633"/>
          </a:xfrm>
        </p:spPr>
        <p:txBody>
          <a:bodyPr/>
          <a:lstStyle/>
          <a:p>
            <a:r>
              <a:rPr lang="en-US" dirty="0"/>
              <a:t>Avoid close contact with people who are sick</a:t>
            </a:r>
          </a:p>
          <a:p>
            <a:r>
              <a:rPr lang="en-US" dirty="0"/>
              <a:t>Avoid touching your eyes, nose, and mouth with unwashed hands</a:t>
            </a:r>
          </a:p>
          <a:p>
            <a:r>
              <a:rPr lang="en-US" dirty="0"/>
              <a:t>Wash your hands often with soap and water for at least 20 seconds.  Use an alcohol-based hand sanitizer if soap and water are not available</a:t>
            </a:r>
          </a:p>
          <a:p>
            <a:endParaRPr lang="en-US" dirty="0"/>
          </a:p>
        </p:txBody>
      </p:sp>
      <p:sp>
        <p:nvSpPr>
          <p:cNvPr id="8" name="Title 7">
            <a:extLst>
              <a:ext uri="{FF2B5EF4-FFF2-40B4-BE49-F238E27FC236}">
                <a16:creationId xmlns:a16="http://schemas.microsoft.com/office/drawing/2014/main" id="{B7785F48-4DAB-403B-A159-6B092514A34A}"/>
              </a:ext>
            </a:extLst>
          </p:cNvPr>
          <p:cNvSpPr>
            <a:spLocks noGrp="1"/>
          </p:cNvSpPr>
          <p:nvPr>
            <p:ph type="title"/>
          </p:nvPr>
        </p:nvSpPr>
        <p:spPr>
          <a:xfrm>
            <a:off x="255210" y="879664"/>
            <a:ext cx="9256963" cy="796736"/>
          </a:xfrm>
        </p:spPr>
        <p:txBody>
          <a:bodyPr/>
          <a:lstStyle/>
          <a:p>
            <a:r>
              <a:rPr lang="en-US" dirty="0"/>
              <a:t>Key Staff Messages: How can I Help Protect Myself?</a:t>
            </a:r>
            <a:br>
              <a:rPr lang="en-US" b="0" dirty="0">
                <a:solidFill>
                  <a:schemeClr val="bg2"/>
                </a:solidFill>
              </a:rPr>
            </a:br>
            <a:endParaRPr lang="en-US" sz="1600" dirty="0"/>
          </a:p>
        </p:txBody>
      </p:sp>
      <p:pic>
        <p:nvPicPr>
          <p:cNvPr id="16" name="Picture 2" descr="3HandwashHandrub">
            <a:extLst>
              <a:ext uri="{FF2B5EF4-FFF2-40B4-BE49-F238E27FC236}">
                <a16:creationId xmlns:a16="http://schemas.microsoft.com/office/drawing/2014/main" id="{85E9C0A1-2CA9-4443-A425-ADED6A80C5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7522" y="3044955"/>
            <a:ext cx="4158115" cy="305003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1Overall">
            <a:extLst>
              <a:ext uri="{FF2B5EF4-FFF2-40B4-BE49-F238E27FC236}">
                <a16:creationId xmlns:a16="http://schemas.microsoft.com/office/drawing/2014/main" id="{E808A4E4-0733-413B-9D7C-4D1ECE6A1A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437" y="3055195"/>
            <a:ext cx="4269903" cy="3039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268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8301D0-577B-4BF7-B225-55E8B45CE00C}"/>
              </a:ext>
            </a:extLst>
          </p:cNvPr>
          <p:cNvPicPr>
            <a:picLocks noChangeAspect="1"/>
          </p:cNvPicPr>
          <p:nvPr/>
        </p:nvPicPr>
        <p:blipFill>
          <a:blip r:embed="rId2"/>
          <a:stretch>
            <a:fillRect/>
          </a:stretch>
        </p:blipFill>
        <p:spPr>
          <a:xfrm>
            <a:off x="954087" y="1295401"/>
            <a:ext cx="7848600" cy="5864086"/>
          </a:xfrm>
          <a:prstGeom prst="rect">
            <a:avLst/>
          </a:prstGeom>
        </p:spPr>
      </p:pic>
      <p:sp>
        <p:nvSpPr>
          <p:cNvPr id="10" name="TextBox 9">
            <a:extLst>
              <a:ext uri="{FF2B5EF4-FFF2-40B4-BE49-F238E27FC236}">
                <a16:creationId xmlns:a16="http://schemas.microsoft.com/office/drawing/2014/main" id="{7EADBAE5-F6DE-41EA-A485-F5323DC3C6CF}"/>
              </a:ext>
            </a:extLst>
          </p:cNvPr>
          <p:cNvSpPr txBox="1"/>
          <p:nvPr/>
        </p:nvSpPr>
        <p:spPr>
          <a:xfrm>
            <a:off x="649287" y="710626"/>
            <a:ext cx="8458200" cy="584775"/>
          </a:xfrm>
          <a:prstGeom prst="rect">
            <a:avLst/>
          </a:prstGeom>
          <a:noFill/>
        </p:spPr>
        <p:txBody>
          <a:bodyPr wrap="square" rtlCol="0">
            <a:spAutoFit/>
          </a:bodyPr>
          <a:lstStyle/>
          <a:p>
            <a:r>
              <a:rPr lang="en-US" sz="3200" dirty="0"/>
              <a:t>Performing Hand Hygiene - How to hand rub </a:t>
            </a:r>
          </a:p>
        </p:txBody>
      </p:sp>
    </p:spTree>
    <p:extLst>
      <p:ext uri="{BB962C8B-B14F-4D97-AF65-F5344CB8AC3E}">
        <p14:creationId xmlns:p14="http://schemas.microsoft.com/office/powerpoint/2010/main" val="281480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B68254-CBC1-4B9E-BC01-1B27B3E7237E}"/>
              </a:ext>
            </a:extLst>
          </p:cNvPr>
          <p:cNvSpPr>
            <a:spLocks noGrp="1"/>
          </p:cNvSpPr>
          <p:nvPr>
            <p:ph type="title"/>
          </p:nvPr>
        </p:nvSpPr>
        <p:spPr>
          <a:xfrm>
            <a:off x="249905" y="651064"/>
            <a:ext cx="9256963" cy="568136"/>
          </a:xfrm>
        </p:spPr>
        <p:txBody>
          <a:bodyPr/>
          <a:lstStyle/>
          <a:p>
            <a:pPr algn="ctr"/>
            <a:r>
              <a:rPr lang="en-US" sz="3200" dirty="0"/>
              <a:t>How to hand wash </a:t>
            </a:r>
          </a:p>
        </p:txBody>
      </p:sp>
      <p:pic>
        <p:nvPicPr>
          <p:cNvPr id="7" name="Picture 6">
            <a:extLst>
              <a:ext uri="{FF2B5EF4-FFF2-40B4-BE49-F238E27FC236}">
                <a16:creationId xmlns:a16="http://schemas.microsoft.com/office/drawing/2014/main" id="{6BB04B11-CC6A-4481-A90C-85AA09560656}"/>
              </a:ext>
            </a:extLst>
          </p:cNvPr>
          <p:cNvPicPr>
            <a:picLocks noChangeAspect="1"/>
          </p:cNvPicPr>
          <p:nvPr/>
        </p:nvPicPr>
        <p:blipFill>
          <a:blip r:embed="rId2"/>
          <a:stretch>
            <a:fillRect/>
          </a:stretch>
        </p:blipFill>
        <p:spPr>
          <a:xfrm>
            <a:off x="1296987" y="1169504"/>
            <a:ext cx="7467600" cy="5943600"/>
          </a:xfrm>
          <a:prstGeom prst="rect">
            <a:avLst/>
          </a:prstGeom>
        </p:spPr>
      </p:pic>
    </p:spTree>
    <p:extLst>
      <p:ext uri="{BB962C8B-B14F-4D97-AF65-F5344CB8AC3E}">
        <p14:creationId xmlns:p14="http://schemas.microsoft.com/office/powerpoint/2010/main" val="40122369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4162&quot;&gt;&lt;version val=&quot;2706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d.&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Nd.41mcsTOyq8SpygRFfv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2kBC8PoR.K.5wFoIOJIj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A2kBC8PoR.K.5wFoIOJIj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A2kBC8PoR.K.5wFoIOJIj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2kBC8PoR.K.5wFoIOJIj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2kBC8PoR.K.5wFoIOJIj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A2kBC8PoR.K.5wFoIOJIj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A2kBC8PoR.K.5wFoIOJIj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A2kBC8PoR.K.5wFoIOJIj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A2kBC8PoR.K.5wFoIOJIj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GT_PymPRvmkgiZOPA4XN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A2kBC8PoR.K.5wFoIOJIj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A2kBC8PoR.K.5wFoIOJIj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A2kBC8PoR.K.5wFoIOJIj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A2kBC8PoR.K.5wFoIOJIj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A2kBC8PoR.K.5wFoIOJIj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ZvYakX4mS3CzDWeBOx6hE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N72y60WDRPqlsiossrMuh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kMthqKfTQEKgihgUsR7khw"/>
</p:tagLst>
</file>

<file path=ppt/theme/theme1.xml><?xml version="1.0" encoding="utf-8"?>
<a:theme xmlns:a="http://schemas.openxmlformats.org/drawingml/2006/main" name="Office Theme">
  <a:themeElements>
    <a:clrScheme name="DOS Color Scheme">
      <a:dk1>
        <a:srgbClr val="3CBBED"/>
      </a:dk1>
      <a:lt1>
        <a:srgbClr val="FFFFFF"/>
      </a:lt1>
      <a:dk2>
        <a:srgbClr val="117DB3"/>
      </a:dk2>
      <a:lt2>
        <a:srgbClr val="80878A"/>
      </a:lt2>
      <a:accent1>
        <a:srgbClr val="A8E6F8"/>
      </a:accent1>
      <a:accent2>
        <a:srgbClr val="FC8604"/>
      </a:accent2>
      <a:accent3>
        <a:srgbClr val="D13F05"/>
      </a:accent3>
      <a:accent4>
        <a:srgbClr val="FACD8A"/>
      </a:accent4>
      <a:accent5>
        <a:srgbClr val="4E5254"/>
      </a:accent5>
      <a:accent6>
        <a:srgbClr val="C3C6C7"/>
      </a:accent6>
      <a:hlink>
        <a:srgbClr val="3CBBED"/>
      </a:hlink>
      <a:folHlink>
        <a:srgbClr val="3CBBE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OS Introduction presentation" id="{E796DB23-E0E3-4700-82B8-33A805CC0288}" vid="{A6948829-ADF8-428D-9AE0-018DFDF0DE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A9B82AF11BF543B627E48F61248C3D" ma:contentTypeVersion="13" ma:contentTypeDescription="Create a new document." ma:contentTypeScope="" ma:versionID="2786441778c91d545039051a320db327">
  <xsd:schema xmlns:xsd="http://www.w3.org/2001/XMLSchema" xmlns:xs="http://www.w3.org/2001/XMLSchema" xmlns:p="http://schemas.microsoft.com/office/2006/metadata/properties" xmlns:ns3="95e5e678-43ad-40d1-ac60-f89d2cdf5b98" xmlns:ns4="66598c8a-6b47-4fa5-ac2b-785d0e3e46d1" targetNamespace="http://schemas.microsoft.com/office/2006/metadata/properties" ma:root="true" ma:fieldsID="758ffe75c2b1b8fa42591672f3e4b473" ns3:_="" ns4:_="">
    <xsd:import namespace="95e5e678-43ad-40d1-ac60-f89d2cdf5b98"/>
    <xsd:import namespace="66598c8a-6b47-4fa5-ac2b-785d0e3e46d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e5e678-43ad-40d1-ac60-f89d2cdf5b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6598c8a-6b47-4fa5-ac2b-785d0e3e46d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508128-6242-43D6-ADEA-539C461BB2E8}">
  <ds:schemaRefs>
    <ds:schemaRef ds:uri="95e5e678-43ad-40d1-ac60-f89d2cdf5b9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6598c8a-6b47-4fa5-ac2b-785d0e3e46d1"/>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C90C0698-D4CC-4D2F-A7BD-6AEBA1B4A39B}">
  <ds:schemaRefs>
    <ds:schemaRef ds:uri="http://schemas.microsoft.com/sharepoint/v3/contenttype/forms"/>
  </ds:schemaRefs>
</ds:datastoreItem>
</file>

<file path=customXml/itemProps3.xml><?xml version="1.0" encoding="utf-8"?>
<ds:datastoreItem xmlns:ds="http://schemas.openxmlformats.org/officeDocument/2006/customXml" ds:itemID="{FA65C8D5-DE7E-4FB0-B513-E4FF036F76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e5e678-43ad-40d1-ac60-f89d2cdf5b98"/>
    <ds:schemaRef ds:uri="66598c8a-6b47-4fa5-ac2b-785d0e3e46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DOS Powerpoint Template v2</Template>
  <TotalTime>239</TotalTime>
  <Words>871</Words>
  <Application>Microsoft Office PowerPoint</Application>
  <PresentationFormat>Custom</PresentationFormat>
  <Paragraphs>103</Paragraphs>
  <Slides>21</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5" baseType="lpstr">
      <vt:lpstr>Arial</vt:lpstr>
      <vt:lpstr>Calibri</vt:lpstr>
      <vt:lpstr>Office Theme</vt:lpstr>
      <vt:lpstr>think-cell Slide</vt:lpstr>
      <vt:lpstr>Novel coronavirus  (COVID-19)</vt:lpstr>
      <vt:lpstr>What Are Coronaviruses? </vt:lpstr>
      <vt:lpstr>What Is 2019 Novel Coronavirus (COVID-19)? </vt:lpstr>
      <vt:lpstr>What Are the Symptoms of COVID-19? </vt:lpstr>
      <vt:lpstr>PowerPoint Presentation</vt:lpstr>
      <vt:lpstr>Is There a Vaccine or Treatment?</vt:lpstr>
      <vt:lpstr>Key Staff Messages: How can I Help Protect Myself? </vt:lpstr>
      <vt:lpstr>PowerPoint Presentation</vt:lpstr>
      <vt:lpstr>How to hand wash </vt:lpstr>
      <vt:lpstr>Respiratory Hygiene and cough etiquette </vt:lpstr>
      <vt:lpstr>How to Wear a Surgical Mask Properly?</vt:lpstr>
      <vt:lpstr>Key Staff Messages: What Should I Do If I Am Sick?</vt:lpstr>
      <vt:lpstr>Specific Recommendations from DHMOSH: Travel</vt:lpstr>
      <vt:lpstr>Specific Recommendations from DHMOSH: Meetings</vt:lpstr>
      <vt:lpstr>Specific Recommendations from DHMOSH: After Travelling From China</vt:lpstr>
      <vt:lpstr>Specific Recommendations from DHMOSH: Face Masks</vt:lpstr>
      <vt:lpstr>Solidarity, Not Stigma</vt:lpstr>
      <vt:lpstr>2019-NCoV Preparedness Checklist for All Duty Stations</vt:lpstr>
      <vt:lpstr>PowerPoint Presentation</vt:lpstr>
      <vt:lpstr>Dedicated Novel Coronavirus Website for UN Personnel</vt:lpstr>
      <vt:lpstr>Thank you </vt:lpstr>
    </vt:vector>
  </TitlesOfParts>
  <Company>United Nations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Esther Tan</dc:creator>
  <cp:lastModifiedBy>Esther Tan</cp:lastModifiedBy>
  <cp:revision>15</cp:revision>
  <cp:lastPrinted>2017-07-13T21:00:05Z</cp:lastPrinted>
  <dcterms:created xsi:type="dcterms:W3CDTF">2020-02-03T21:56:11Z</dcterms:created>
  <dcterms:modified xsi:type="dcterms:W3CDTF">2020-02-18T20:23:19Z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0x010100F6A9B82AF11BF543B627E48F61248C3D</vt:lpwstr>
  </property>
</Properties>
</file>