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86" r:id="rId2"/>
  </p:sldMasterIdLst>
  <p:notesMasterIdLst>
    <p:notesMasterId r:id="rId26"/>
  </p:notesMasterIdLst>
  <p:sldIdLst>
    <p:sldId id="256" r:id="rId3"/>
    <p:sldId id="257" r:id="rId4"/>
    <p:sldId id="285" r:id="rId5"/>
    <p:sldId id="283" r:id="rId6"/>
    <p:sldId id="258" r:id="rId7"/>
    <p:sldId id="278" r:id="rId8"/>
    <p:sldId id="284" r:id="rId9"/>
    <p:sldId id="291" r:id="rId10"/>
    <p:sldId id="274" r:id="rId11"/>
    <p:sldId id="287" r:id="rId12"/>
    <p:sldId id="292" r:id="rId13"/>
    <p:sldId id="289" r:id="rId14"/>
    <p:sldId id="290" r:id="rId15"/>
    <p:sldId id="299" r:id="rId16"/>
    <p:sldId id="293" r:id="rId17"/>
    <p:sldId id="294" r:id="rId18"/>
    <p:sldId id="295" r:id="rId19"/>
    <p:sldId id="277" r:id="rId20"/>
    <p:sldId id="296" r:id="rId21"/>
    <p:sldId id="297" r:id="rId22"/>
    <p:sldId id="301" r:id="rId23"/>
    <p:sldId id="298" r:id="rId24"/>
    <p:sldId id="302" r:id="rId25"/>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F8"/>
    <a:srgbClr val="FF93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3"/>
    <p:restoredTop sz="94643"/>
  </p:normalViewPr>
  <p:slideViewPr>
    <p:cSldViewPr>
      <p:cViewPr varScale="1">
        <p:scale>
          <a:sx n="24" d="100"/>
          <a:sy n="24" d="100"/>
        </p:scale>
        <p:origin x="24" y="7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143CB-034E-4598-BEDA-20C8A30B0B3A}"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11FAADE9-B7AC-46AB-8811-399C5003CAC8}">
      <dgm:prSet custT="1"/>
      <dgm:spPr/>
      <dgm:t>
        <a:bodyPr anchor="ctr"/>
        <a:lstStyle/>
        <a:p>
          <a:r>
            <a:rPr lang="en-US" sz="3200" b="1" dirty="0">
              <a:latin typeface="+mn-lt"/>
              <a:cs typeface="Consolas" panose="020B0609020204030204" pitchFamily="49" charset="0"/>
            </a:rPr>
            <a:t>Basic understanding of stigma</a:t>
          </a:r>
          <a:endParaRPr lang="en-US" sz="3200" dirty="0">
            <a:latin typeface="+mn-lt"/>
            <a:cs typeface="Consolas" panose="020B0609020204030204" pitchFamily="49" charset="0"/>
          </a:endParaRPr>
        </a:p>
      </dgm:t>
    </dgm:pt>
    <dgm:pt modelId="{27B023C0-CAE9-40B4-927B-189B6BBBDB3B}" type="parTrans" cxnId="{E3CF2A98-0C4B-4D46-B315-B0662805532F}">
      <dgm:prSet/>
      <dgm:spPr/>
      <dgm:t>
        <a:bodyPr/>
        <a:lstStyle/>
        <a:p>
          <a:endParaRPr lang="en-US" sz="3200">
            <a:latin typeface="+mn-lt"/>
            <a:cs typeface="Consolas" panose="020B0609020204030204" pitchFamily="49" charset="0"/>
          </a:endParaRPr>
        </a:p>
      </dgm:t>
    </dgm:pt>
    <dgm:pt modelId="{9B63DE6A-EDCB-4E07-9212-C91C3042FB93}" type="sibTrans" cxnId="{E3CF2A98-0C4B-4D46-B315-B0662805532F}">
      <dgm:prSet/>
      <dgm:spPr/>
      <dgm:t>
        <a:bodyPr/>
        <a:lstStyle/>
        <a:p>
          <a:endParaRPr lang="en-US" sz="3200">
            <a:latin typeface="+mn-lt"/>
            <a:cs typeface="Consolas" panose="020B0609020204030204" pitchFamily="49" charset="0"/>
          </a:endParaRPr>
        </a:p>
      </dgm:t>
    </dgm:pt>
    <dgm:pt modelId="{52A1F2D0-7976-49F4-82CC-EA919B346A7D}">
      <dgm:prSet custT="1"/>
      <dgm:spPr/>
      <dgm:t>
        <a:bodyPr anchor="ctr"/>
        <a:lstStyle/>
        <a:p>
          <a:r>
            <a:rPr lang="en-US" sz="3200" b="1" dirty="0">
              <a:latin typeface="+mn-lt"/>
              <a:cs typeface="Consolas" panose="020B0609020204030204" pitchFamily="49" charset="0"/>
            </a:rPr>
            <a:t>Stigma &amp; HIV/AIDS</a:t>
          </a:r>
          <a:endParaRPr lang="en-US" sz="3200" dirty="0">
            <a:latin typeface="+mn-lt"/>
            <a:cs typeface="Consolas" panose="020B0609020204030204" pitchFamily="49" charset="0"/>
          </a:endParaRPr>
        </a:p>
      </dgm:t>
    </dgm:pt>
    <dgm:pt modelId="{D2BF6F79-E9E5-45DC-94FD-3C0B0457ED13}" type="parTrans" cxnId="{29768CC2-65EF-42E4-9D83-00A1A746433E}">
      <dgm:prSet/>
      <dgm:spPr/>
      <dgm:t>
        <a:bodyPr/>
        <a:lstStyle/>
        <a:p>
          <a:endParaRPr lang="en-US" sz="3200">
            <a:latin typeface="+mn-lt"/>
            <a:cs typeface="Consolas" panose="020B0609020204030204" pitchFamily="49" charset="0"/>
          </a:endParaRPr>
        </a:p>
      </dgm:t>
    </dgm:pt>
    <dgm:pt modelId="{9DC0099A-7F06-42E9-890C-43CD20B648AC}" type="sibTrans" cxnId="{29768CC2-65EF-42E4-9D83-00A1A746433E}">
      <dgm:prSet/>
      <dgm:spPr/>
      <dgm:t>
        <a:bodyPr/>
        <a:lstStyle/>
        <a:p>
          <a:endParaRPr lang="en-US" sz="3200">
            <a:latin typeface="+mn-lt"/>
            <a:cs typeface="Consolas" panose="020B0609020204030204" pitchFamily="49" charset="0"/>
          </a:endParaRPr>
        </a:p>
      </dgm:t>
    </dgm:pt>
    <dgm:pt modelId="{0B3A52DB-E214-410A-8E0C-6D1BA928A996}">
      <dgm:prSet custT="1"/>
      <dgm:spPr/>
      <dgm:t>
        <a:bodyPr anchor="ctr"/>
        <a:lstStyle/>
        <a:p>
          <a:r>
            <a:rPr lang="en-US" sz="3200" b="1" dirty="0">
              <a:latin typeface="+mn-lt"/>
              <a:cs typeface="Consolas" panose="020B0609020204030204" pitchFamily="49" charset="0"/>
            </a:rPr>
            <a:t>Impact of Stigma on the HIV/AIDS response</a:t>
          </a:r>
          <a:endParaRPr lang="en-US" sz="3200" dirty="0">
            <a:latin typeface="+mn-lt"/>
            <a:cs typeface="Consolas" panose="020B0609020204030204" pitchFamily="49" charset="0"/>
          </a:endParaRPr>
        </a:p>
      </dgm:t>
    </dgm:pt>
    <dgm:pt modelId="{A1AEB0A2-C9AC-40CD-A830-BC62D7236667}" type="parTrans" cxnId="{1B50541E-C277-4DFD-B746-EFC878CCE40F}">
      <dgm:prSet/>
      <dgm:spPr/>
      <dgm:t>
        <a:bodyPr/>
        <a:lstStyle/>
        <a:p>
          <a:endParaRPr lang="en-US" sz="3200">
            <a:latin typeface="+mn-lt"/>
            <a:cs typeface="Consolas" panose="020B0609020204030204" pitchFamily="49" charset="0"/>
          </a:endParaRPr>
        </a:p>
      </dgm:t>
    </dgm:pt>
    <dgm:pt modelId="{78F51B2F-4AEA-46E5-B887-C645C06A7F14}" type="sibTrans" cxnId="{1B50541E-C277-4DFD-B746-EFC878CCE40F}">
      <dgm:prSet/>
      <dgm:spPr/>
      <dgm:t>
        <a:bodyPr/>
        <a:lstStyle/>
        <a:p>
          <a:endParaRPr lang="en-US" sz="3200">
            <a:latin typeface="+mn-lt"/>
            <a:cs typeface="Consolas" panose="020B0609020204030204" pitchFamily="49" charset="0"/>
          </a:endParaRPr>
        </a:p>
      </dgm:t>
    </dgm:pt>
    <dgm:pt modelId="{F249F1BA-3B70-43D6-A333-8B8B4A6E5CE7}">
      <dgm:prSet custT="1"/>
      <dgm:spPr/>
      <dgm:t>
        <a:bodyPr anchor="ctr"/>
        <a:lstStyle/>
        <a:p>
          <a:r>
            <a:rPr lang="en-US" sz="3200" b="1" dirty="0">
              <a:latin typeface="+mn-lt"/>
              <a:cs typeface="Consolas" panose="020B0609020204030204" pitchFamily="49" charset="0"/>
            </a:rPr>
            <a:t>Addressing HIV/AIDS Stigma</a:t>
          </a:r>
          <a:endParaRPr lang="en-US" sz="3200" dirty="0">
            <a:latin typeface="+mn-lt"/>
            <a:cs typeface="Consolas" panose="020B0609020204030204" pitchFamily="49" charset="0"/>
          </a:endParaRPr>
        </a:p>
      </dgm:t>
    </dgm:pt>
    <dgm:pt modelId="{E2E4DF59-D4A5-47EF-8028-BB8D0390EB34}" type="parTrans" cxnId="{5E99A2DB-FB63-438E-8928-8879BFAEA476}">
      <dgm:prSet/>
      <dgm:spPr/>
      <dgm:t>
        <a:bodyPr/>
        <a:lstStyle/>
        <a:p>
          <a:endParaRPr lang="en-US" sz="3200">
            <a:latin typeface="+mn-lt"/>
            <a:cs typeface="Consolas" panose="020B0609020204030204" pitchFamily="49" charset="0"/>
          </a:endParaRPr>
        </a:p>
      </dgm:t>
    </dgm:pt>
    <dgm:pt modelId="{39EE18D7-A5E0-4B70-9769-B7DB3CE0494A}" type="sibTrans" cxnId="{5E99A2DB-FB63-438E-8928-8879BFAEA476}">
      <dgm:prSet/>
      <dgm:spPr/>
      <dgm:t>
        <a:bodyPr/>
        <a:lstStyle/>
        <a:p>
          <a:endParaRPr lang="en-US" sz="3200">
            <a:latin typeface="+mn-lt"/>
            <a:cs typeface="Consolas" panose="020B0609020204030204" pitchFamily="49" charset="0"/>
          </a:endParaRPr>
        </a:p>
      </dgm:t>
    </dgm:pt>
    <dgm:pt modelId="{B900B8C7-EA6F-5D47-976C-49001B7933FC}" type="pres">
      <dgm:prSet presAssocID="{B99143CB-034E-4598-BEDA-20C8A30B0B3A}" presName="vert0" presStyleCnt="0">
        <dgm:presLayoutVars>
          <dgm:dir/>
          <dgm:animOne val="branch"/>
          <dgm:animLvl val="lvl"/>
        </dgm:presLayoutVars>
      </dgm:prSet>
      <dgm:spPr/>
    </dgm:pt>
    <dgm:pt modelId="{034F925E-4FAD-CB44-8FF1-1E9AB25A8B53}" type="pres">
      <dgm:prSet presAssocID="{11FAADE9-B7AC-46AB-8811-399C5003CAC8}" presName="thickLine" presStyleLbl="alignNode1" presStyleIdx="0" presStyleCnt="4"/>
      <dgm:spPr/>
    </dgm:pt>
    <dgm:pt modelId="{2025DE5F-8015-CD42-90AB-B229ADBF805E}" type="pres">
      <dgm:prSet presAssocID="{11FAADE9-B7AC-46AB-8811-399C5003CAC8}" presName="horz1" presStyleCnt="0"/>
      <dgm:spPr/>
    </dgm:pt>
    <dgm:pt modelId="{8CD5569F-A63D-4B4B-8C0C-819DE33842C1}" type="pres">
      <dgm:prSet presAssocID="{11FAADE9-B7AC-46AB-8811-399C5003CAC8}" presName="tx1" presStyleLbl="revTx" presStyleIdx="0" presStyleCnt="4"/>
      <dgm:spPr/>
    </dgm:pt>
    <dgm:pt modelId="{C039AC2C-1AF0-2F40-A4E3-A251B327FF24}" type="pres">
      <dgm:prSet presAssocID="{11FAADE9-B7AC-46AB-8811-399C5003CAC8}" presName="vert1" presStyleCnt="0"/>
      <dgm:spPr/>
    </dgm:pt>
    <dgm:pt modelId="{103CA1FE-A3FC-7849-B942-5247CDD1780F}" type="pres">
      <dgm:prSet presAssocID="{52A1F2D0-7976-49F4-82CC-EA919B346A7D}" presName="thickLine" presStyleLbl="alignNode1" presStyleIdx="1" presStyleCnt="4"/>
      <dgm:spPr/>
    </dgm:pt>
    <dgm:pt modelId="{BE9822DD-8597-FC46-9B8D-46273838F390}" type="pres">
      <dgm:prSet presAssocID="{52A1F2D0-7976-49F4-82CC-EA919B346A7D}" presName="horz1" presStyleCnt="0"/>
      <dgm:spPr/>
    </dgm:pt>
    <dgm:pt modelId="{9B34A9DD-4B97-7248-A7F5-A91BCB49DA84}" type="pres">
      <dgm:prSet presAssocID="{52A1F2D0-7976-49F4-82CC-EA919B346A7D}" presName="tx1" presStyleLbl="revTx" presStyleIdx="1" presStyleCnt="4"/>
      <dgm:spPr/>
    </dgm:pt>
    <dgm:pt modelId="{85EF11EF-3386-3B40-8DA0-6A403FB473EB}" type="pres">
      <dgm:prSet presAssocID="{52A1F2D0-7976-49F4-82CC-EA919B346A7D}" presName="vert1" presStyleCnt="0"/>
      <dgm:spPr/>
    </dgm:pt>
    <dgm:pt modelId="{F5DBA2F1-DE3B-2242-8383-03038DD918D4}" type="pres">
      <dgm:prSet presAssocID="{0B3A52DB-E214-410A-8E0C-6D1BA928A996}" presName="thickLine" presStyleLbl="alignNode1" presStyleIdx="2" presStyleCnt="4"/>
      <dgm:spPr/>
    </dgm:pt>
    <dgm:pt modelId="{DD1389CE-9A1C-4B41-927A-EDD78E02315E}" type="pres">
      <dgm:prSet presAssocID="{0B3A52DB-E214-410A-8E0C-6D1BA928A996}" presName="horz1" presStyleCnt="0"/>
      <dgm:spPr/>
    </dgm:pt>
    <dgm:pt modelId="{08539ED8-9DAA-3B42-B973-636E21CEFA63}" type="pres">
      <dgm:prSet presAssocID="{0B3A52DB-E214-410A-8E0C-6D1BA928A996}" presName="tx1" presStyleLbl="revTx" presStyleIdx="2" presStyleCnt="4"/>
      <dgm:spPr/>
    </dgm:pt>
    <dgm:pt modelId="{2E05AAD2-9B2E-E049-84E8-370F6F4ADFCD}" type="pres">
      <dgm:prSet presAssocID="{0B3A52DB-E214-410A-8E0C-6D1BA928A996}" presName="vert1" presStyleCnt="0"/>
      <dgm:spPr/>
    </dgm:pt>
    <dgm:pt modelId="{D8C8AE41-BB41-AB40-9909-32549BDC7A36}" type="pres">
      <dgm:prSet presAssocID="{F249F1BA-3B70-43D6-A333-8B8B4A6E5CE7}" presName="thickLine" presStyleLbl="alignNode1" presStyleIdx="3" presStyleCnt="4"/>
      <dgm:spPr/>
    </dgm:pt>
    <dgm:pt modelId="{6C3AF248-3DE0-6247-BB3D-3D3F811248BC}" type="pres">
      <dgm:prSet presAssocID="{F249F1BA-3B70-43D6-A333-8B8B4A6E5CE7}" presName="horz1" presStyleCnt="0"/>
      <dgm:spPr/>
    </dgm:pt>
    <dgm:pt modelId="{FF7DFBE3-3FCD-074E-9C69-210E1DBD01E0}" type="pres">
      <dgm:prSet presAssocID="{F249F1BA-3B70-43D6-A333-8B8B4A6E5CE7}" presName="tx1" presStyleLbl="revTx" presStyleIdx="3" presStyleCnt="4"/>
      <dgm:spPr/>
    </dgm:pt>
    <dgm:pt modelId="{F626DE02-CAFD-3240-B402-6CB17A5F753D}" type="pres">
      <dgm:prSet presAssocID="{F249F1BA-3B70-43D6-A333-8B8B4A6E5CE7}" presName="vert1" presStyleCnt="0"/>
      <dgm:spPr/>
    </dgm:pt>
  </dgm:ptLst>
  <dgm:cxnLst>
    <dgm:cxn modelId="{C2E2440F-200D-C74F-9C62-B4F1FE7AC075}" type="presOf" srcId="{B99143CB-034E-4598-BEDA-20C8A30B0B3A}" destId="{B900B8C7-EA6F-5D47-976C-49001B7933FC}" srcOrd="0" destOrd="0" presId="urn:microsoft.com/office/officeart/2008/layout/LinedList"/>
    <dgm:cxn modelId="{1B50541E-C277-4DFD-B746-EFC878CCE40F}" srcId="{B99143CB-034E-4598-BEDA-20C8A30B0B3A}" destId="{0B3A52DB-E214-410A-8E0C-6D1BA928A996}" srcOrd="2" destOrd="0" parTransId="{A1AEB0A2-C9AC-40CD-A830-BC62D7236667}" sibTransId="{78F51B2F-4AEA-46E5-B887-C645C06A7F14}"/>
    <dgm:cxn modelId="{1C883C4B-C58A-4A45-8C56-210B9958DCE8}" type="presOf" srcId="{11FAADE9-B7AC-46AB-8811-399C5003CAC8}" destId="{8CD5569F-A63D-4B4B-8C0C-819DE33842C1}" srcOrd="0" destOrd="0" presId="urn:microsoft.com/office/officeart/2008/layout/LinedList"/>
    <dgm:cxn modelId="{BB7A557F-6CFF-C44F-8260-AF3EE44416F8}" type="presOf" srcId="{52A1F2D0-7976-49F4-82CC-EA919B346A7D}" destId="{9B34A9DD-4B97-7248-A7F5-A91BCB49DA84}" srcOrd="0" destOrd="0" presId="urn:microsoft.com/office/officeart/2008/layout/LinedList"/>
    <dgm:cxn modelId="{E3CF2A98-0C4B-4D46-B315-B0662805532F}" srcId="{B99143CB-034E-4598-BEDA-20C8A30B0B3A}" destId="{11FAADE9-B7AC-46AB-8811-399C5003CAC8}" srcOrd="0" destOrd="0" parTransId="{27B023C0-CAE9-40B4-927B-189B6BBBDB3B}" sibTransId="{9B63DE6A-EDCB-4E07-9212-C91C3042FB93}"/>
    <dgm:cxn modelId="{780EDCB0-3828-524C-B9B8-8792EAB93D34}" type="presOf" srcId="{0B3A52DB-E214-410A-8E0C-6D1BA928A996}" destId="{08539ED8-9DAA-3B42-B973-636E21CEFA63}" srcOrd="0" destOrd="0" presId="urn:microsoft.com/office/officeart/2008/layout/LinedList"/>
    <dgm:cxn modelId="{29768CC2-65EF-42E4-9D83-00A1A746433E}" srcId="{B99143CB-034E-4598-BEDA-20C8A30B0B3A}" destId="{52A1F2D0-7976-49F4-82CC-EA919B346A7D}" srcOrd="1" destOrd="0" parTransId="{D2BF6F79-E9E5-45DC-94FD-3C0B0457ED13}" sibTransId="{9DC0099A-7F06-42E9-890C-43CD20B648AC}"/>
    <dgm:cxn modelId="{5E99A2DB-FB63-438E-8928-8879BFAEA476}" srcId="{B99143CB-034E-4598-BEDA-20C8A30B0B3A}" destId="{F249F1BA-3B70-43D6-A333-8B8B4A6E5CE7}" srcOrd="3" destOrd="0" parTransId="{E2E4DF59-D4A5-47EF-8028-BB8D0390EB34}" sibTransId="{39EE18D7-A5E0-4B70-9769-B7DB3CE0494A}"/>
    <dgm:cxn modelId="{28450FE0-D54A-6D40-85BE-E2ED3677123B}" type="presOf" srcId="{F249F1BA-3B70-43D6-A333-8B8B4A6E5CE7}" destId="{FF7DFBE3-3FCD-074E-9C69-210E1DBD01E0}" srcOrd="0" destOrd="0" presId="urn:microsoft.com/office/officeart/2008/layout/LinedList"/>
    <dgm:cxn modelId="{B2216D00-169E-E141-8B1F-B6E194F8E9BC}" type="presParOf" srcId="{B900B8C7-EA6F-5D47-976C-49001B7933FC}" destId="{034F925E-4FAD-CB44-8FF1-1E9AB25A8B53}" srcOrd="0" destOrd="0" presId="urn:microsoft.com/office/officeart/2008/layout/LinedList"/>
    <dgm:cxn modelId="{B8E00A1D-B614-B44D-8837-5527C815542F}" type="presParOf" srcId="{B900B8C7-EA6F-5D47-976C-49001B7933FC}" destId="{2025DE5F-8015-CD42-90AB-B229ADBF805E}" srcOrd="1" destOrd="0" presId="urn:microsoft.com/office/officeart/2008/layout/LinedList"/>
    <dgm:cxn modelId="{28F53FB3-1EC6-FF4C-94C4-DB0DBF8CD28D}" type="presParOf" srcId="{2025DE5F-8015-CD42-90AB-B229ADBF805E}" destId="{8CD5569F-A63D-4B4B-8C0C-819DE33842C1}" srcOrd="0" destOrd="0" presId="urn:microsoft.com/office/officeart/2008/layout/LinedList"/>
    <dgm:cxn modelId="{A9E72F11-98D2-0F4E-B061-D64325C5C291}" type="presParOf" srcId="{2025DE5F-8015-CD42-90AB-B229ADBF805E}" destId="{C039AC2C-1AF0-2F40-A4E3-A251B327FF24}" srcOrd="1" destOrd="0" presId="urn:microsoft.com/office/officeart/2008/layout/LinedList"/>
    <dgm:cxn modelId="{E8F43225-19D6-4040-AA10-F11A55B94B36}" type="presParOf" srcId="{B900B8C7-EA6F-5D47-976C-49001B7933FC}" destId="{103CA1FE-A3FC-7849-B942-5247CDD1780F}" srcOrd="2" destOrd="0" presId="urn:microsoft.com/office/officeart/2008/layout/LinedList"/>
    <dgm:cxn modelId="{7D7DF2B6-1CC2-144F-BB7D-BB0325A347F5}" type="presParOf" srcId="{B900B8C7-EA6F-5D47-976C-49001B7933FC}" destId="{BE9822DD-8597-FC46-9B8D-46273838F390}" srcOrd="3" destOrd="0" presId="urn:microsoft.com/office/officeart/2008/layout/LinedList"/>
    <dgm:cxn modelId="{ABF80E42-B907-6C4D-BDD9-94BB75F5D5ED}" type="presParOf" srcId="{BE9822DD-8597-FC46-9B8D-46273838F390}" destId="{9B34A9DD-4B97-7248-A7F5-A91BCB49DA84}" srcOrd="0" destOrd="0" presId="urn:microsoft.com/office/officeart/2008/layout/LinedList"/>
    <dgm:cxn modelId="{150F80C3-A095-C144-B6D0-DB18A662D936}" type="presParOf" srcId="{BE9822DD-8597-FC46-9B8D-46273838F390}" destId="{85EF11EF-3386-3B40-8DA0-6A403FB473EB}" srcOrd="1" destOrd="0" presId="urn:microsoft.com/office/officeart/2008/layout/LinedList"/>
    <dgm:cxn modelId="{056773DE-AEED-2B47-8D0A-72ECD24F0476}" type="presParOf" srcId="{B900B8C7-EA6F-5D47-976C-49001B7933FC}" destId="{F5DBA2F1-DE3B-2242-8383-03038DD918D4}" srcOrd="4" destOrd="0" presId="urn:microsoft.com/office/officeart/2008/layout/LinedList"/>
    <dgm:cxn modelId="{6038930C-5A7D-C347-8AC9-A5ADF8E2AEC2}" type="presParOf" srcId="{B900B8C7-EA6F-5D47-976C-49001B7933FC}" destId="{DD1389CE-9A1C-4B41-927A-EDD78E02315E}" srcOrd="5" destOrd="0" presId="urn:microsoft.com/office/officeart/2008/layout/LinedList"/>
    <dgm:cxn modelId="{A8DF635F-DC67-6A45-BBF1-C9EEA23998A2}" type="presParOf" srcId="{DD1389CE-9A1C-4B41-927A-EDD78E02315E}" destId="{08539ED8-9DAA-3B42-B973-636E21CEFA63}" srcOrd="0" destOrd="0" presId="urn:microsoft.com/office/officeart/2008/layout/LinedList"/>
    <dgm:cxn modelId="{53C0A6C6-4EBA-514B-96EC-311FB898E8D8}" type="presParOf" srcId="{DD1389CE-9A1C-4B41-927A-EDD78E02315E}" destId="{2E05AAD2-9B2E-E049-84E8-370F6F4ADFCD}" srcOrd="1" destOrd="0" presId="urn:microsoft.com/office/officeart/2008/layout/LinedList"/>
    <dgm:cxn modelId="{63A4B9E1-466A-0341-B7D6-AF3CD97B62AE}" type="presParOf" srcId="{B900B8C7-EA6F-5D47-976C-49001B7933FC}" destId="{D8C8AE41-BB41-AB40-9909-32549BDC7A36}" srcOrd="6" destOrd="0" presId="urn:microsoft.com/office/officeart/2008/layout/LinedList"/>
    <dgm:cxn modelId="{7B120AFE-1A5E-554C-89A9-838763854F56}" type="presParOf" srcId="{B900B8C7-EA6F-5D47-976C-49001B7933FC}" destId="{6C3AF248-3DE0-6247-BB3D-3D3F811248BC}" srcOrd="7" destOrd="0" presId="urn:microsoft.com/office/officeart/2008/layout/LinedList"/>
    <dgm:cxn modelId="{163E14E5-58BD-9249-8276-2D785DF080F6}" type="presParOf" srcId="{6C3AF248-3DE0-6247-BB3D-3D3F811248BC}" destId="{FF7DFBE3-3FCD-074E-9C69-210E1DBD01E0}" srcOrd="0" destOrd="0" presId="urn:microsoft.com/office/officeart/2008/layout/LinedList"/>
    <dgm:cxn modelId="{6EDAAFED-64B0-C24B-8E11-6C033C315090}" type="presParOf" srcId="{6C3AF248-3DE0-6247-BB3D-3D3F811248BC}" destId="{F626DE02-CAFD-3240-B402-6CB17A5F753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858F16-6FA6-4DC0-A205-D8561028A68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64A5123F-99DD-49E6-93AF-D00673D0F4D0}">
      <dgm:prSet custT="1"/>
      <dgm:spPr/>
      <dgm:t>
        <a:bodyPr/>
        <a:lstStyle/>
        <a:p>
          <a:r>
            <a:rPr lang="en-US" sz="2400" b="1" i="0" dirty="0">
              <a:latin typeface="+mn-lt"/>
              <a:ea typeface="Tahoma" panose="020B0604030504040204" pitchFamily="34" charset="0"/>
              <a:cs typeface="Tahoma" panose="020B0604030504040204" pitchFamily="34" charset="0"/>
            </a:rPr>
            <a:t>The Greeks, originated the term stigma to refer to bodily signs designed to expose something </a:t>
          </a:r>
          <a:r>
            <a:rPr lang="en-US" sz="2400" b="1" i="0" dirty="0">
              <a:solidFill>
                <a:srgbClr val="FFFF00"/>
              </a:solidFill>
              <a:latin typeface="+mn-lt"/>
              <a:ea typeface="Tahoma" panose="020B0604030504040204" pitchFamily="34" charset="0"/>
              <a:cs typeface="Tahoma" panose="020B0604030504040204" pitchFamily="34" charset="0"/>
            </a:rPr>
            <a:t>unusual &amp; bad </a:t>
          </a:r>
          <a:r>
            <a:rPr lang="en-US" sz="2400" b="1" i="0" dirty="0">
              <a:latin typeface="+mn-lt"/>
              <a:ea typeface="Tahoma" panose="020B0604030504040204" pitchFamily="34" charset="0"/>
              <a:cs typeface="Tahoma" panose="020B0604030504040204" pitchFamily="34" charset="0"/>
            </a:rPr>
            <a:t>about the moral status of the signifier.</a:t>
          </a:r>
        </a:p>
      </dgm:t>
    </dgm:pt>
    <dgm:pt modelId="{93D4BB09-5AE8-4449-9A22-698D250C9942}" type="parTrans" cxnId="{05F47993-0C22-471E-8325-AF99D4B62F73}">
      <dgm:prSet/>
      <dgm:spPr/>
      <dgm:t>
        <a:bodyPr/>
        <a:lstStyle/>
        <a:p>
          <a:endParaRPr lang="en-US" sz="2400" b="1" i="0">
            <a:latin typeface="Tahoma" panose="020B0604030504040204" pitchFamily="34" charset="0"/>
            <a:ea typeface="Tahoma" panose="020B0604030504040204" pitchFamily="34" charset="0"/>
            <a:cs typeface="Tahoma" panose="020B0604030504040204" pitchFamily="34" charset="0"/>
          </a:endParaRPr>
        </a:p>
      </dgm:t>
    </dgm:pt>
    <dgm:pt modelId="{7E6BD939-7FE9-4AD8-A6B2-6538FB5B594D}" type="sibTrans" cxnId="{05F47993-0C22-471E-8325-AF99D4B62F73}">
      <dgm:prSet/>
      <dgm:spPr/>
      <dgm:t>
        <a:bodyPr/>
        <a:lstStyle/>
        <a:p>
          <a:endParaRPr lang="en-US" sz="2000" b="1" i="0">
            <a:latin typeface="Tahoma" panose="020B0604030504040204" pitchFamily="34" charset="0"/>
            <a:ea typeface="Tahoma" panose="020B0604030504040204" pitchFamily="34" charset="0"/>
            <a:cs typeface="Tahoma" panose="020B0604030504040204" pitchFamily="34" charset="0"/>
          </a:endParaRPr>
        </a:p>
      </dgm:t>
    </dgm:pt>
    <dgm:pt modelId="{651EA63B-A636-432E-B49A-FCBE5671C48D}">
      <dgm:prSet custT="1"/>
      <dgm:spPr/>
      <dgm:t>
        <a:bodyPr/>
        <a:lstStyle/>
        <a:p>
          <a:r>
            <a:rPr lang="en-US" sz="2400" b="1" i="0" dirty="0">
              <a:latin typeface="+mn-lt"/>
              <a:ea typeface="Tahoma" panose="020B0604030504040204" pitchFamily="34" charset="0"/>
              <a:cs typeface="Tahoma" panose="020B0604030504040204" pitchFamily="34" charset="0"/>
            </a:rPr>
            <a:t>The signs were cut or burnt into the body &amp; advertised that the bearer was </a:t>
          </a:r>
          <a:r>
            <a:rPr lang="en-US" sz="2400" b="1" i="0" dirty="0">
              <a:solidFill>
                <a:srgbClr val="FFFF00"/>
              </a:solidFill>
              <a:latin typeface="+mn-lt"/>
              <a:ea typeface="Tahoma" panose="020B0604030504040204" pitchFamily="34" charset="0"/>
              <a:cs typeface="Tahoma" panose="020B0604030504040204" pitchFamily="34" charset="0"/>
            </a:rPr>
            <a:t>a slave, a criminal, etc. </a:t>
          </a:r>
        </a:p>
      </dgm:t>
    </dgm:pt>
    <dgm:pt modelId="{EAF8B5E2-EF10-46C1-BFBF-30DEB6965B49}" type="parTrans" cxnId="{94236D44-3ED6-48EE-9544-675D92941CE2}">
      <dgm:prSet/>
      <dgm:spPr/>
      <dgm:t>
        <a:bodyPr/>
        <a:lstStyle/>
        <a:p>
          <a:endParaRPr lang="en-US" sz="2400" b="1" i="0">
            <a:latin typeface="Tahoma" panose="020B0604030504040204" pitchFamily="34" charset="0"/>
            <a:ea typeface="Tahoma" panose="020B0604030504040204" pitchFamily="34" charset="0"/>
            <a:cs typeface="Tahoma" panose="020B0604030504040204" pitchFamily="34" charset="0"/>
          </a:endParaRPr>
        </a:p>
      </dgm:t>
    </dgm:pt>
    <dgm:pt modelId="{6EE77F38-DC96-4EF9-8D06-0CF7AA41114F}" type="sibTrans" cxnId="{94236D44-3ED6-48EE-9544-675D92941CE2}">
      <dgm:prSet/>
      <dgm:spPr/>
      <dgm:t>
        <a:bodyPr/>
        <a:lstStyle/>
        <a:p>
          <a:endParaRPr lang="en-US" sz="2000" b="1" i="0">
            <a:latin typeface="Tahoma" panose="020B0604030504040204" pitchFamily="34" charset="0"/>
            <a:ea typeface="Tahoma" panose="020B0604030504040204" pitchFamily="34" charset="0"/>
            <a:cs typeface="Tahoma" panose="020B0604030504040204" pitchFamily="34" charset="0"/>
          </a:endParaRPr>
        </a:p>
      </dgm:t>
    </dgm:pt>
    <dgm:pt modelId="{9A102DE4-C3C5-4918-BC0D-A7C0D904C3DD}">
      <dgm:prSet custT="1"/>
      <dgm:spPr/>
      <dgm:t>
        <a:bodyPr/>
        <a:lstStyle/>
        <a:p>
          <a:r>
            <a:rPr lang="en-US" sz="2400" b="1" i="0" dirty="0">
              <a:solidFill>
                <a:srgbClr val="FFFF00"/>
              </a:solidFill>
              <a:latin typeface="+mn-lt"/>
              <a:ea typeface="Tahoma" panose="020B0604030504040204" pitchFamily="34" charset="0"/>
              <a:cs typeface="Tahoma" panose="020B0604030504040204" pitchFamily="34" charset="0"/>
            </a:rPr>
            <a:t>A traitor </a:t>
          </a:r>
          <a:r>
            <a:rPr lang="en-US" sz="2400" b="1" i="0" dirty="0">
              <a:latin typeface="+mn-lt"/>
              <a:ea typeface="Tahoma" panose="020B0604030504040204" pitchFamily="34" charset="0"/>
              <a:cs typeface="Tahoma" panose="020B0604030504040204" pitchFamily="34" charset="0"/>
            </a:rPr>
            <a:t>— a blemished person, ritually polluted, to be avoided, especially in public places, to be investigated &amp; prosecuted.</a:t>
          </a:r>
        </a:p>
      </dgm:t>
    </dgm:pt>
    <dgm:pt modelId="{D571561A-4306-4C65-AE1F-2BFDF6CBA8A8}" type="parTrans" cxnId="{23167D40-EB91-4434-8AC1-BDBF9144C2E1}">
      <dgm:prSet/>
      <dgm:spPr/>
      <dgm:t>
        <a:bodyPr/>
        <a:lstStyle/>
        <a:p>
          <a:endParaRPr lang="en-US" sz="2400" b="1" i="0">
            <a:latin typeface="Tahoma" panose="020B0604030504040204" pitchFamily="34" charset="0"/>
            <a:ea typeface="Tahoma" panose="020B0604030504040204" pitchFamily="34" charset="0"/>
            <a:cs typeface="Tahoma" panose="020B0604030504040204" pitchFamily="34" charset="0"/>
          </a:endParaRPr>
        </a:p>
      </dgm:t>
    </dgm:pt>
    <dgm:pt modelId="{358948D6-376A-4158-B21F-493B2829F4F0}" type="sibTrans" cxnId="{23167D40-EB91-4434-8AC1-BDBF9144C2E1}">
      <dgm:prSet/>
      <dgm:spPr/>
      <dgm:t>
        <a:bodyPr/>
        <a:lstStyle/>
        <a:p>
          <a:endParaRPr lang="en-US" sz="2000" b="1" i="0">
            <a:latin typeface="Tahoma" panose="020B0604030504040204" pitchFamily="34" charset="0"/>
            <a:ea typeface="Tahoma" panose="020B0604030504040204" pitchFamily="34" charset="0"/>
            <a:cs typeface="Tahoma" panose="020B0604030504040204" pitchFamily="34" charset="0"/>
          </a:endParaRPr>
        </a:p>
      </dgm:t>
    </dgm:pt>
    <dgm:pt modelId="{D966D2D1-26C1-473E-B135-7CFE518C9A99}" type="pres">
      <dgm:prSet presAssocID="{FE858F16-6FA6-4DC0-A205-D8561028A68D}" presName="diagram" presStyleCnt="0">
        <dgm:presLayoutVars>
          <dgm:dir/>
          <dgm:resizeHandles val="exact"/>
        </dgm:presLayoutVars>
      </dgm:prSet>
      <dgm:spPr/>
    </dgm:pt>
    <dgm:pt modelId="{A5444296-627E-46E4-B316-7F819BAB54CC}" type="pres">
      <dgm:prSet presAssocID="{64A5123F-99DD-49E6-93AF-D00673D0F4D0}" presName="node" presStyleLbl="node1" presStyleIdx="0" presStyleCnt="3" custScaleX="114949" custLinFactNeighborX="296" custLinFactNeighborY="5660">
        <dgm:presLayoutVars>
          <dgm:bulletEnabled val="1"/>
        </dgm:presLayoutVars>
      </dgm:prSet>
      <dgm:spPr/>
    </dgm:pt>
    <dgm:pt modelId="{EB4EE7C1-8A4C-4C79-9F83-794D91CBC1ED}" type="pres">
      <dgm:prSet presAssocID="{7E6BD939-7FE9-4AD8-A6B2-6538FB5B594D}" presName="sibTrans" presStyleCnt="0"/>
      <dgm:spPr/>
    </dgm:pt>
    <dgm:pt modelId="{854ED858-56DB-4CC9-8DD3-8108DCEDB4DA}" type="pres">
      <dgm:prSet presAssocID="{651EA63B-A636-432E-B49A-FCBE5671C48D}" presName="node" presStyleLbl="node1" presStyleIdx="1" presStyleCnt="3" custScaleX="122061" custLinFactNeighborX="1978" custLinFactNeighborY="5660">
        <dgm:presLayoutVars>
          <dgm:bulletEnabled val="1"/>
        </dgm:presLayoutVars>
      </dgm:prSet>
      <dgm:spPr/>
    </dgm:pt>
    <dgm:pt modelId="{DF99E338-D9C0-4EA9-918B-54605B2B45D1}" type="pres">
      <dgm:prSet presAssocID="{6EE77F38-DC96-4EF9-8D06-0CF7AA41114F}" presName="sibTrans" presStyleCnt="0"/>
      <dgm:spPr/>
    </dgm:pt>
    <dgm:pt modelId="{A64703D2-902B-4797-9357-20B1C81AA448}" type="pres">
      <dgm:prSet presAssocID="{9A102DE4-C3C5-4918-BC0D-A7C0D904C3DD}" presName="node" presStyleLbl="node1" presStyleIdx="2" presStyleCnt="3" custScaleX="109545" custLinFactNeighborX="0" custLinFactNeighborY="-6462">
        <dgm:presLayoutVars>
          <dgm:bulletEnabled val="1"/>
        </dgm:presLayoutVars>
      </dgm:prSet>
      <dgm:spPr/>
    </dgm:pt>
  </dgm:ptLst>
  <dgm:cxnLst>
    <dgm:cxn modelId="{343EC10C-6402-4857-993B-85AC02C02A37}" type="presOf" srcId="{9A102DE4-C3C5-4918-BC0D-A7C0D904C3DD}" destId="{A64703D2-902B-4797-9357-20B1C81AA448}" srcOrd="0" destOrd="0" presId="urn:microsoft.com/office/officeart/2005/8/layout/default"/>
    <dgm:cxn modelId="{23167D40-EB91-4434-8AC1-BDBF9144C2E1}" srcId="{FE858F16-6FA6-4DC0-A205-D8561028A68D}" destId="{9A102DE4-C3C5-4918-BC0D-A7C0D904C3DD}" srcOrd="2" destOrd="0" parTransId="{D571561A-4306-4C65-AE1F-2BFDF6CBA8A8}" sibTransId="{358948D6-376A-4158-B21F-493B2829F4F0}"/>
    <dgm:cxn modelId="{94236D44-3ED6-48EE-9544-675D92941CE2}" srcId="{FE858F16-6FA6-4DC0-A205-D8561028A68D}" destId="{651EA63B-A636-432E-B49A-FCBE5671C48D}" srcOrd="1" destOrd="0" parTransId="{EAF8B5E2-EF10-46C1-BFBF-30DEB6965B49}" sibTransId="{6EE77F38-DC96-4EF9-8D06-0CF7AA41114F}"/>
    <dgm:cxn modelId="{A5E30B6F-0A70-45AF-9114-F62FFBFED16A}" type="presOf" srcId="{FE858F16-6FA6-4DC0-A205-D8561028A68D}" destId="{D966D2D1-26C1-473E-B135-7CFE518C9A99}" srcOrd="0" destOrd="0" presId="urn:microsoft.com/office/officeart/2005/8/layout/default"/>
    <dgm:cxn modelId="{58BA1F79-F410-4821-82EC-73625577E5B8}" type="presOf" srcId="{64A5123F-99DD-49E6-93AF-D00673D0F4D0}" destId="{A5444296-627E-46E4-B316-7F819BAB54CC}" srcOrd="0" destOrd="0" presId="urn:microsoft.com/office/officeart/2005/8/layout/default"/>
    <dgm:cxn modelId="{507D5B84-160F-4C4E-A52E-6763F921EF67}" type="presOf" srcId="{651EA63B-A636-432E-B49A-FCBE5671C48D}" destId="{854ED858-56DB-4CC9-8DD3-8108DCEDB4DA}" srcOrd="0" destOrd="0" presId="urn:microsoft.com/office/officeart/2005/8/layout/default"/>
    <dgm:cxn modelId="{05F47993-0C22-471E-8325-AF99D4B62F73}" srcId="{FE858F16-6FA6-4DC0-A205-D8561028A68D}" destId="{64A5123F-99DD-49E6-93AF-D00673D0F4D0}" srcOrd="0" destOrd="0" parTransId="{93D4BB09-5AE8-4449-9A22-698D250C9942}" sibTransId="{7E6BD939-7FE9-4AD8-A6B2-6538FB5B594D}"/>
    <dgm:cxn modelId="{DAC7D58B-239F-4606-9E4C-EE4E4FF15D38}" type="presParOf" srcId="{D966D2D1-26C1-473E-B135-7CFE518C9A99}" destId="{A5444296-627E-46E4-B316-7F819BAB54CC}" srcOrd="0" destOrd="0" presId="urn:microsoft.com/office/officeart/2005/8/layout/default"/>
    <dgm:cxn modelId="{91A6AAD0-756E-4759-8AE7-BB25CE5DEE1E}" type="presParOf" srcId="{D966D2D1-26C1-473E-B135-7CFE518C9A99}" destId="{EB4EE7C1-8A4C-4C79-9F83-794D91CBC1ED}" srcOrd="1" destOrd="0" presId="urn:microsoft.com/office/officeart/2005/8/layout/default"/>
    <dgm:cxn modelId="{E79CD1D8-CEED-413C-BD4E-658A984E3A50}" type="presParOf" srcId="{D966D2D1-26C1-473E-B135-7CFE518C9A99}" destId="{854ED858-56DB-4CC9-8DD3-8108DCEDB4DA}" srcOrd="2" destOrd="0" presId="urn:microsoft.com/office/officeart/2005/8/layout/default"/>
    <dgm:cxn modelId="{892BC456-3C57-4903-8985-D679FB541897}" type="presParOf" srcId="{D966D2D1-26C1-473E-B135-7CFE518C9A99}" destId="{DF99E338-D9C0-4EA9-918B-54605B2B45D1}" srcOrd="3" destOrd="0" presId="urn:microsoft.com/office/officeart/2005/8/layout/default"/>
    <dgm:cxn modelId="{2A82A19B-D18D-4A49-A7D6-B97030A460D7}" type="presParOf" srcId="{D966D2D1-26C1-473E-B135-7CFE518C9A99}" destId="{A64703D2-902B-4797-9357-20B1C81AA448}" srcOrd="4" destOrd="0" presId="urn:microsoft.com/office/officeart/2005/8/layout/default"/>
  </dgm:cxnLst>
  <dgm:bg>
    <a:blipFill>
      <a:blip xmlns:r="http://schemas.openxmlformats.org/officeDocument/2006/relationships" r:embed="rId1"/>
      <a:tile tx="0" ty="0" sx="100000" sy="100000" flip="none" algn="tl"/>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DD91EC-9306-4EE4-ABD7-1BF2961CF18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BCB5C3A-FF78-4850-B0BC-BFF68A5DBE2F}">
      <dgm:prSet custT="1"/>
      <dgm:spPr/>
      <dgm:t>
        <a:bodyPr/>
        <a:lstStyle/>
        <a:p>
          <a:r>
            <a:rPr lang="en-US" sz="2000" b="1" dirty="0">
              <a:solidFill>
                <a:schemeClr val="bg1"/>
              </a:solidFill>
            </a:rPr>
            <a:t>Stigma &amp; discrimination increases the risk of HIV acquisition &amp; progression to AIDS</a:t>
          </a:r>
        </a:p>
      </dgm:t>
    </dgm:pt>
    <dgm:pt modelId="{54AB9B1A-C274-44DB-B9B3-E1FACF04DCAD}" type="parTrans" cxnId="{3745100F-B8AD-48C3-AEAC-A7D5681145CF}">
      <dgm:prSet/>
      <dgm:spPr/>
      <dgm:t>
        <a:bodyPr/>
        <a:lstStyle/>
        <a:p>
          <a:endParaRPr lang="en-US" sz="2400" b="1">
            <a:solidFill>
              <a:schemeClr val="bg1"/>
            </a:solidFill>
          </a:endParaRPr>
        </a:p>
      </dgm:t>
    </dgm:pt>
    <dgm:pt modelId="{B2D4C739-EA79-4998-9399-3F9B45BD2EAE}" type="sibTrans" cxnId="{3745100F-B8AD-48C3-AEAC-A7D5681145CF}">
      <dgm:prSet/>
      <dgm:spPr/>
      <dgm:t>
        <a:bodyPr/>
        <a:lstStyle/>
        <a:p>
          <a:endParaRPr lang="en-US" sz="2400" b="1">
            <a:solidFill>
              <a:schemeClr val="bg1"/>
            </a:solidFill>
          </a:endParaRPr>
        </a:p>
      </dgm:t>
    </dgm:pt>
    <dgm:pt modelId="{17B4FC49-7DB7-49A3-AD17-0CC3161B09E5}">
      <dgm:prSet custT="1"/>
      <dgm:spPr/>
      <dgm:t>
        <a:bodyPr/>
        <a:lstStyle/>
        <a:p>
          <a:r>
            <a:rPr lang="en-US" sz="2000" b="1" dirty="0">
              <a:solidFill>
                <a:schemeClr val="bg1"/>
              </a:solidFill>
            </a:rPr>
            <a:t>Increases HIV-related violence,  marginalization &amp; persecution, etc.</a:t>
          </a:r>
        </a:p>
      </dgm:t>
    </dgm:pt>
    <dgm:pt modelId="{27CB24B5-082C-4626-B6FA-AE423960DE97}" type="parTrans" cxnId="{468D1E03-C6F7-4E13-89CC-A93A99F52AC5}">
      <dgm:prSet/>
      <dgm:spPr/>
      <dgm:t>
        <a:bodyPr/>
        <a:lstStyle/>
        <a:p>
          <a:endParaRPr lang="en-US" sz="2400" b="1">
            <a:solidFill>
              <a:schemeClr val="bg1"/>
            </a:solidFill>
          </a:endParaRPr>
        </a:p>
      </dgm:t>
    </dgm:pt>
    <dgm:pt modelId="{4983A3C7-D25B-442F-A2D5-130C75AB0C8F}" type="sibTrans" cxnId="{468D1E03-C6F7-4E13-89CC-A93A99F52AC5}">
      <dgm:prSet/>
      <dgm:spPr/>
      <dgm:t>
        <a:bodyPr/>
        <a:lstStyle/>
        <a:p>
          <a:endParaRPr lang="en-US" sz="2400" b="1">
            <a:solidFill>
              <a:schemeClr val="bg1"/>
            </a:solidFill>
          </a:endParaRPr>
        </a:p>
      </dgm:t>
    </dgm:pt>
    <dgm:pt modelId="{15AFABC5-83A4-4125-8808-5AB5C429B4D4}">
      <dgm:prSet custT="1"/>
      <dgm:spPr/>
      <dgm:t>
        <a:bodyPr/>
        <a:lstStyle/>
        <a:p>
          <a:r>
            <a:rPr lang="en-US" sz="2000" b="1" dirty="0">
              <a:solidFill>
                <a:schemeClr val="bg1"/>
              </a:solidFill>
            </a:rPr>
            <a:t>Reduces access to education, preparedness of personnel,  employment, justice. </a:t>
          </a:r>
        </a:p>
      </dgm:t>
    </dgm:pt>
    <dgm:pt modelId="{4B28F38A-388F-458C-8CDF-EEF3CF493612}" type="parTrans" cxnId="{A5919BF1-1FC3-44F1-92C1-62582BF3203D}">
      <dgm:prSet/>
      <dgm:spPr/>
      <dgm:t>
        <a:bodyPr/>
        <a:lstStyle/>
        <a:p>
          <a:endParaRPr lang="en-US" sz="2400" b="1">
            <a:solidFill>
              <a:schemeClr val="bg1"/>
            </a:solidFill>
          </a:endParaRPr>
        </a:p>
      </dgm:t>
    </dgm:pt>
    <dgm:pt modelId="{3308FF9D-7951-4261-A85B-AB184F88A71B}" type="sibTrans" cxnId="{A5919BF1-1FC3-44F1-92C1-62582BF3203D}">
      <dgm:prSet/>
      <dgm:spPr/>
      <dgm:t>
        <a:bodyPr/>
        <a:lstStyle/>
        <a:p>
          <a:endParaRPr lang="en-US" sz="2400" b="1">
            <a:solidFill>
              <a:schemeClr val="bg1"/>
            </a:solidFill>
          </a:endParaRPr>
        </a:p>
      </dgm:t>
    </dgm:pt>
    <dgm:pt modelId="{E8C38373-9A91-48B3-9DD6-DC70A0C6CF10}" type="pres">
      <dgm:prSet presAssocID="{16DD91EC-9306-4EE4-ABD7-1BF2961CF185}" presName="Name0" presStyleCnt="0">
        <dgm:presLayoutVars>
          <dgm:dir/>
          <dgm:animLvl val="lvl"/>
          <dgm:resizeHandles val="exact"/>
        </dgm:presLayoutVars>
      </dgm:prSet>
      <dgm:spPr/>
    </dgm:pt>
    <dgm:pt modelId="{362631B2-84DC-4A5F-834D-33168D23A3CD}" type="pres">
      <dgm:prSet presAssocID="{FBCB5C3A-FF78-4850-B0BC-BFF68A5DBE2F}" presName="linNode" presStyleCnt="0"/>
      <dgm:spPr/>
    </dgm:pt>
    <dgm:pt modelId="{C655A5D3-5EEF-46D7-A27A-61DCA47E5D61}" type="pres">
      <dgm:prSet presAssocID="{FBCB5C3A-FF78-4850-B0BC-BFF68A5DBE2F}" presName="parentText" presStyleLbl="node1" presStyleIdx="0" presStyleCnt="3" custScaleX="256013" custLinFactNeighborX="-733" custLinFactNeighborY="1847">
        <dgm:presLayoutVars>
          <dgm:chMax val="1"/>
          <dgm:bulletEnabled val="1"/>
        </dgm:presLayoutVars>
      </dgm:prSet>
      <dgm:spPr/>
    </dgm:pt>
    <dgm:pt modelId="{23806AAC-5F85-4A48-BA11-011453A542B1}" type="pres">
      <dgm:prSet presAssocID="{B2D4C739-EA79-4998-9399-3F9B45BD2EAE}" presName="sp" presStyleCnt="0"/>
      <dgm:spPr/>
    </dgm:pt>
    <dgm:pt modelId="{CF5E63E0-7353-4B82-8A0A-96CB3787B698}" type="pres">
      <dgm:prSet presAssocID="{17B4FC49-7DB7-49A3-AD17-0CC3161B09E5}" presName="linNode" presStyleCnt="0"/>
      <dgm:spPr/>
    </dgm:pt>
    <dgm:pt modelId="{40C3962D-3D8A-4A1B-9177-BA8D52B289C0}" type="pres">
      <dgm:prSet presAssocID="{17B4FC49-7DB7-49A3-AD17-0CC3161B09E5}" presName="parentText" presStyleLbl="node1" presStyleIdx="1" presStyleCnt="3" custScaleX="255656">
        <dgm:presLayoutVars>
          <dgm:chMax val="1"/>
          <dgm:bulletEnabled val="1"/>
        </dgm:presLayoutVars>
      </dgm:prSet>
      <dgm:spPr/>
    </dgm:pt>
    <dgm:pt modelId="{5BF1119F-4557-4D75-ADBE-5589B2F16DFB}" type="pres">
      <dgm:prSet presAssocID="{4983A3C7-D25B-442F-A2D5-130C75AB0C8F}" presName="sp" presStyleCnt="0"/>
      <dgm:spPr/>
    </dgm:pt>
    <dgm:pt modelId="{9600B05B-FFD3-4204-97DF-686D74C76248}" type="pres">
      <dgm:prSet presAssocID="{15AFABC5-83A4-4125-8808-5AB5C429B4D4}" presName="linNode" presStyleCnt="0"/>
      <dgm:spPr/>
    </dgm:pt>
    <dgm:pt modelId="{BE4A54FD-18D1-4C0E-93E0-A017AE168DDA}" type="pres">
      <dgm:prSet presAssocID="{15AFABC5-83A4-4125-8808-5AB5C429B4D4}" presName="parentText" presStyleLbl="node1" presStyleIdx="2" presStyleCnt="3" custScaleX="256013">
        <dgm:presLayoutVars>
          <dgm:chMax val="1"/>
          <dgm:bulletEnabled val="1"/>
        </dgm:presLayoutVars>
      </dgm:prSet>
      <dgm:spPr/>
    </dgm:pt>
  </dgm:ptLst>
  <dgm:cxnLst>
    <dgm:cxn modelId="{468D1E03-C6F7-4E13-89CC-A93A99F52AC5}" srcId="{16DD91EC-9306-4EE4-ABD7-1BF2961CF185}" destId="{17B4FC49-7DB7-49A3-AD17-0CC3161B09E5}" srcOrd="1" destOrd="0" parTransId="{27CB24B5-082C-4626-B6FA-AE423960DE97}" sibTransId="{4983A3C7-D25B-442F-A2D5-130C75AB0C8F}"/>
    <dgm:cxn modelId="{3745100F-B8AD-48C3-AEAC-A7D5681145CF}" srcId="{16DD91EC-9306-4EE4-ABD7-1BF2961CF185}" destId="{FBCB5C3A-FF78-4850-B0BC-BFF68A5DBE2F}" srcOrd="0" destOrd="0" parTransId="{54AB9B1A-C274-44DB-B9B3-E1FACF04DCAD}" sibTransId="{B2D4C739-EA79-4998-9399-3F9B45BD2EAE}"/>
    <dgm:cxn modelId="{6E69FF3F-2394-4B18-909A-79A128A34F39}" type="presOf" srcId="{FBCB5C3A-FF78-4850-B0BC-BFF68A5DBE2F}" destId="{C655A5D3-5EEF-46D7-A27A-61DCA47E5D61}" srcOrd="0" destOrd="0" presId="urn:microsoft.com/office/officeart/2005/8/layout/vList5"/>
    <dgm:cxn modelId="{AB121640-18A1-4FCF-A829-FF14142B14BB}" type="presOf" srcId="{16DD91EC-9306-4EE4-ABD7-1BF2961CF185}" destId="{E8C38373-9A91-48B3-9DD6-DC70A0C6CF10}" srcOrd="0" destOrd="0" presId="urn:microsoft.com/office/officeart/2005/8/layout/vList5"/>
    <dgm:cxn modelId="{A522A25D-0D83-4B65-93E8-4AA8FEB5C745}" type="presOf" srcId="{17B4FC49-7DB7-49A3-AD17-0CC3161B09E5}" destId="{40C3962D-3D8A-4A1B-9177-BA8D52B289C0}" srcOrd="0" destOrd="0" presId="urn:microsoft.com/office/officeart/2005/8/layout/vList5"/>
    <dgm:cxn modelId="{F9C6909A-CED6-4D01-9BF8-C938F94746C2}" type="presOf" srcId="{15AFABC5-83A4-4125-8808-5AB5C429B4D4}" destId="{BE4A54FD-18D1-4C0E-93E0-A017AE168DDA}" srcOrd="0" destOrd="0" presId="urn:microsoft.com/office/officeart/2005/8/layout/vList5"/>
    <dgm:cxn modelId="{A5919BF1-1FC3-44F1-92C1-62582BF3203D}" srcId="{16DD91EC-9306-4EE4-ABD7-1BF2961CF185}" destId="{15AFABC5-83A4-4125-8808-5AB5C429B4D4}" srcOrd="2" destOrd="0" parTransId="{4B28F38A-388F-458C-8CDF-EEF3CF493612}" sibTransId="{3308FF9D-7951-4261-A85B-AB184F88A71B}"/>
    <dgm:cxn modelId="{5E11A39A-D917-4071-A6C4-63380AA10611}" type="presParOf" srcId="{E8C38373-9A91-48B3-9DD6-DC70A0C6CF10}" destId="{362631B2-84DC-4A5F-834D-33168D23A3CD}" srcOrd="0" destOrd="0" presId="urn:microsoft.com/office/officeart/2005/8/layout/vList5"/>
    <dgm:cxn modelId="{35FC97D7-E7A0-40E2-8DE2-A76F02F05A5C}" type="presParOf" srcId="{362631B2-84DC-4A5F-834D-33168D23A3CD}" destId="{C655A5D3-5EEF-46D7-A27A-61DCA47E5D61}" srcOrd="0" destOrd="0" presId="urn:microsoft.com/office/officeart/2005/8/layout/vList5"/>
    <dgm:cxn modelId="{949C6DF1-7BC0-4183-BBEF-193B56B2E56B}" type="presParOf" srcId="{E8C38373-9A91-48B3-9DD6-DC70A0C6CF10}" destId="{23806AAC-5F85-4A48-BA11-011453A542B1}" srcOrd="1" destOrd="0" presId="urn:microsoft.com/office/officeart/2005/8/layout/vList5"/>
    <dgm:cxn modelId="{F0A58E66-4AD3-4B8B-8234-0C993C4894DD}" type="presParOf" srcId="{E8C38373-9A91-48B3-9DD6-DC70A0C6CF10}" destId="{CF5E63E0-7353-4B82-8A0A-96CB3787B698}" srcOrd="2" destOrd="0" presId="urn:microsoft.com/office/officeart/2005/8/layout/vList5"/>
    <dgm:cxn modelId="{29C19AC2-C4A2-4F2B-8EBE-A375DA1EDE18}" type="presParOf" srcId="{CF5E63E0-7353-4B82-8A0A-96CB3787B698}" destId="{40C3962D-3D8A-4A1B-9177-BA8D52B289C0}" srcOrd="0" destOrd="0" presId="urn:microsoft.com/office/officeart/2005/8/layout/vList5"/>
    <dgm:cxn modelId="{0FA2456B-3722-47AC-BE9A-2459184555DB}" type="presParOf" srcId="{E8C38373-9A91-48B3-9DD6-DC70A0C6CF10}" destId="{5BF1119F-4557-4D75-ADBE-5589B2F16DFB}" srcOrd="3" destOrd="0" presId="urn:microsoft.com/office/officeart/2005/8/layout/vList5"/>
    <dgm:cxn modelId="{BBA7F4D1-717E-4C5F-B06C-2FFA9BD5B5F6}" type="presParOf" srcId="{E8C38373-9A91-48B3-9DD6-DC70A0C6CF10}" destId="{9600B05B-FFD3-4204-97DF-686D74C76248}" srcOrd="4" destOrd="0" presId="urn:microsoft.com/office/officeart/2005/8/layout/vList5"/>
    <dgm:cxn modelId="{D6E0CC24-C8F0-48B6-BC1B-B9C0445D619B}" type="presParOf" srcId="{9600B05B-FFD3-4204-97DF-686D74C76248}" destId="{BE4A54FD-18D1-4C0E-93E0-A017AE168DDA}"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F925E-4FAD-CB44-8FF1-1E9AB25A8B53}">
      <dsp:nvSpPr>
        <dsp:cNvPr id="0" name=""/>
        <dsp:cNvSpPr/>
      </dsp:nvSpPr>
      <dsp:spPr>
        <a:xfrm>
          <a:off x="0" y="0"/>
          <a:ext cx="1016672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CD5569F-A63D-4B4B-8C0C-819DE33842C1}">
      <dsp:nvSpPr>
        <dsp:cNvPr id="0" name=""/>
        <dsp:cNvSpPr/>
      </dsp:nvSpPr>
      <dsp:spPr>
        <a:xfrm>
          <a:off x="0" y="0"/>
          <a:ext cx="10166723"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mn-lt"/>
              <a:cs typeface="Consolas" panose="020B0609020204030204" pitchFamily="49" charset="0"/>
            </a:rPr>
            <a:t>Basic understanding of stigma</a:t>
          </a:r>
          <a:endParaRPr lang="en-US" sz="3200" kern="1200" dirty="0">
            <a:latin typeface="+mn-lt"/>
            <a:cs typeface="Consolas" panose="020B0609020204030204" pitchFamily="49" charset="0"/>
          </a:endParaRPr>
        </a:p>
      </dsp:txBody>
      <dsp:txXfrm>
        <a:off x="0" y="0"/>
        <a:ext cx="10166723" cy="1048870"/>
      </dsp:txXfrm>
    </dsp:sp>
    <dsp:sp modelId="{103CA1FE-A3FC-7849-B942-5247CDD1780F}">
      <dsp:nvSpPr>
        <dsp:cNvPr id="0" name=""/>
        <dsp:cNvSpPr/>
      </dsp:nvSpPr>
      <dsp:spPr>
        <a:xfrm>
          <a:off x="0" y="1048870"/>
          <a:ext cx="1016672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B34A9DD-4B97-7248-A7F5-A91BCB49DA84}">
      <dsp:nvSpPr>
        <dsp:cNvPr id="0" name=""/>
        <dsp:cNvSpPr/>
      </dsp:nvSpPr>
      <dsp:spPr>
        <a:xfrm>
          <a:off x="0" y="1048870"/>
          <a:ext cx="10166723"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mn-lt"/>
              <a:cs typeface="Consolas" panose="020B0609020204030204" pitchFamily="49" charset="0"/>
            </a:rPr>
            <a:t>Stigma &amp; HIV/AIDS</a:t>
          </a:r>
          <a:endParaRPr lang="en-US" sz="3200" kern="1200" dirty="0">
            <a:latin typeface="+mn-lt"/>
            <a:cs typeface="Consolas" panose="020B0609020204030204" pitchFamily="49" charset="0"/>
          </a:endParaRPr>
        </a:p>
      </dsp:txBody>
      <dsp:txXfrm>
        <a:off x="0" y="1048870"/>
        <a:ext cx="10166723" cy="1048870"/>
      </dsp:txXfrm>
    </dsp:sp>
    <dsp:sp modelId="{F5DBA2F1-DE3B-2242-8383-03038DD918D4}">
      <dsp:nvSpPr>
        <dsp:cNvPr id="0" name=""/>
        <dsp:cNvSpPr/>
      </dsp:nvSpPr>
      <dsp:spPr>
        <a:xfrm>
          <a:off x="0" y="2097740"/>
          <a:ext cx="1016672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8539ED8-9DAA-3B42-B973-636E21CEFA63}">
      <dsp:nvSpPr>
        <dsp:cNvPr id="0" name=""/>
        <dsp:cNvSpPr/>
      </dsp:nvSpPr>
      <dsp:spPr>
        <a:xfrm>
          <a:off x="0" y="2097740"/>
          <a:ext cx="10166723"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mn-lt"/>
              <a:cs typeface="Consolas" panose="020B0609020204030204" pitchFamily="49" charset="0"/>
            </a:rPr>
            <a:t>Impact of Stigma on the HIV/AIDS response</a:t>
          </a:r>
          <a:endParaRPr lang="en-US" sz="3200" kern="1200" dirty="0">
            <a:latin typeface="+mn-lt"/>
            <a:cs typeface="Consolas" panose="020B0609020204030204" pitchFamily="49" charset="0"/>
          </a:endParaRPr>
        </a:p>
      </dsp:txBody>
      <dsp:txXfrm>
        <a:off x="0" y="2097740"/>
        <a:ext cx="10166723" cy="1048870"/>
      </dsp:txXfrm>
    </dsp:sp>
    <dsp:sp modelId="{D8C8AE41-BB41-AB40-9909-32549BDC7A36}">
      <dsp:nvSpPr>
        <dsp:cNvPr id="0" name=""/>
        <dsp:cNvSpPr/>
      </dsp:nvSpPr>
      <dsp:spPr>
        <a:xfrm>
          <a:off x="0" y="3146610"/>
          <a:ext cx="1016672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F7DFBE3-3FCD-074E-9C69-210E1DBD01E0}">
      <dsp:nvSpPr>
        <dsp:cNvPr id="0" name=""/>
        <dsp:cNvSpPr/>
      </dsp:nvSpPr>
      <dsp:spPr>
        <a:xfrm>
          <a:off x="0" y="3146610"/>
          <a:ext cx="10166723" cy="1048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mn-lt"/>
              <a:cs typeface="Consolas" panose="020B0609020204030204" pitchFamily="49" charset="0"/>
            </a:rPr>
            <a:t>Addressing HIV/AIDS Stigma</a:t>
          </a:r>
          <a:endParaRPr lang="en-US" sz="3200" kern="1200" dirty="0">
            <a:latin typeface="+mn-lt"/>
            <a:cs typeface="Consolas" panose="020B0609020204030204" pitchFamily="49" charset="0"/>
          </a:endParaRPr>
        </a:p>
      </dsp:txBody>
      <dsp:txXfrm>
        <a:off x="0" y="3146610"/>
        <a:ext cx="10166723" cy="1048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44296-627E-46E4-B316-7F819BAB54CC}">
      <dsp:nvSpPr>
        <dsp:cNvPr id="0" name=""/>
        <dsp:cNvSpPr/>
      </dsp:nvSpPr>
      <dsp:spPr>
        <a:xfrm>
          <a:off x="609580" y="152411"/>
          <a:ext cx="5118607" cy="2671762"/>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mn-lt"/>
              <a:ea typeface="Tahoma" panose="020B0604030504040204" pitchFamily="34" charset="0"/>
              <a:cs typeface="Tahoma" panose="020B0604030504040204" pitchFamily="34" charset="0"/>
            </a:rPr>
            <a:t>The Greeks, originated the term stigma to refer to bodily signs designed to expose something </a:t>
          </a:r>
          <a:r>
            <a:rPr lang="en-US" sz="2400" b="1" i="0" kern="1200" dirty="0">
              <a:solidFill>
                <a:srgbClr val="FFFF00"/>
              </a:solidFill>
              <a:latin typeface="+mn-lt"/>
              <a:ea typeface="Tahoma" panose="020B0604030504040204" pitchFamily="34" charset="0"/>
              <a:cs typeface="Tahoma" panose="020B0604030504040204" pitchFamily="34" charset="0"/>
            </a:rPr>
            <a:t>unusual &amp; bad </a:t>
          </a:r>
          <a:r>
            <a:rPr lang="en-US" sz="2400" b="1" i="0" kern="1200" dirty="0">
              <a:latin typeface="+mn-lt"/>
              <a:ea typeface="Tahoma" panose="020B0604030504040204" pitchFamily="34" charset="0"/>
              <a:cs typeface="Tahoma" panose="020B0604030504040204" pitchFamily="34" charset="0"/>
            </a:rPr>
            <a:t>about the moral status of the signifier.</a:t>
          </a:r>
        </a:p>
      </dsp:txBody>
      <dsp:txXfrm>
        <a:off x="609580" y="152411"/>
        <a:ext cx="5118607" cy="2671762"/>
      </dsp:txXfrm>
    </dsp:sp>
    <dsp:sp modelId="{854ED858-56DB-4CC9-8DD3-8108DCEDB4DA}">
      <dsp:nvSpPr>
        <dsp:cNvPr id="0" name=""/>
        <dsp:cNvSpPr/>
      </dsp:nvSpPr>
      <dsp:spPr>
        <a:xfrm>
          <a:off x="6248379" y="152411"/>
          <a:ext cx="5435300" cy="2671762"/>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mn-lt"/>
              <a:ea typeface="Tahoma" panose="020B0604030504040204" pitchFamily="34" charset="0"/>
              <a:cs typeface="Tahoma" panose="020B0604030504040204" pitchFamily="34" charset="0"/>
            </a:rPr>
            <a:t>The signs were cut or burnt into the body &amp; advertised that the bearer was </a:t>
          </a:r>
          <a:r>
            <a:rPr lang="en-US" sz="2400" b="1" i="0" kern="1200" dirty="0">
              <a:solidFill>
                <a:srgbClr val="FFFF00"/>
              </a:solidFill>
              <a:latin typeface="+mn-lt"/>
              <a:ea typeface="Tahoma" panose="020B0604030504040204" pitchFamily="34" charset="0"/>
              <a:cs typeface="Tahoma" panose="020B0604030504040204" pitchFamily="34" charset="0"/>
            </a:rPr>
            <a:t>a slave, a criminal, etc. </a:t>
          </a:r>
        </a:p>
      </dsp:txBody>
      <dsp:txXfrm>
        <a:off x="6248379" y="152411"/>
        <a:ext cx="5435300" cy="2671762"/>
      </dsp:txXfrm>
    </dsp:sp>
    <dsp:sp modelId="{A64703D2-902B-4797-9357-20B1C81AA448}">
      <dsp:nvSpPr>
        <dsp:cNvPr id="0" name=""/>
        <dsp:cNvSpPr/>
      </dsp:nvSpPr>
      <dsp:spPr>
        <a:xfrm>
          <a:off x="3657014" y="2945597"/>
          <a:ext cx="4877970" cy="2671762"/>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FFFF00"/>
              </a:solidFill>
              <a:latin typeface="+mn-lt"/>
              <a:ea typeface="Tahoma" panose="020B0604030504040204" pitchFamily="34" charset="0"/>
              <a:cs typeface="Tahoma" panose="020B0604030504040204" pitchFamily="34" charset="0"/>
            </a:rPr>
            <a:t>A traitor </a:t>
          </a:r>
          <a:r>
            <a:rPr lang="en-US" sz="2400" b="1" i="0" kern="1200" dirty="0">
              <a:latin typeface="+mn-lt"/>
              <a:ea typeface="Tahoma" panose="020B0604030504040204" pitchFamily="34" charset="0"/>
              <a:cs typeface="Tahoma" panose="020B0604030504040204" pitchFamily="34" charset="0"/>
            </a:rPr>
            <a:t>— a blemished person, ritually polluted, to be avoided, especially in public places, to be investigated &amp; prosecuted.</a:t>
          </a:r>
        </a:p>
      </dsp:txBody>
      <dsp:txXfrm>
        <a:off x="3657014" y="2945597"/>
        <a:ext cx="4877970" cy="2671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5A5D3-5EEF-46D7-A27A-61DCA47E5D61}">
      <dsp:nvSpPr>
        <dsp:cNvPr id="0" name=""/>
        <dsp:cNvSpPr/>
      </dsp:nvSpPr>
      <dsp:spPr>
        <a:xfrm>
          <a:off x="213197" y="20615"/>
          <a:ext cx="5377790" cy="10315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Stigma &amp; discrimination increases the risk of HIV acquisition &amp; progression to AIDS</a:t>
          </a:r>
        </a:p>
      </dsp:txBody>
      <dsp:txXfrm>
        <a:off x="263552" y="70970"/>
        <a:ext cx="5277080" cy="930822"/>
      </dsp:txXfrm>
    </dsp:sp>
    <dsp:sp modelId="{40C3962D-3D8A-4A1B-9177-BA8D52B289C0}">
      <dsp:nvSpPr>
        <dsp:cNvPr id="0" name=""/>
        <dsp:cNvSpPr/>
      </dsp:nvSpPr>
      <dsp:spPr>
        <a:xfrm>
          <a:off x="228594" y="1084671"/>
          <a:ext cx="5370291" cy="10315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Increases HIV-related violence,  marginalization &amp; persecution, etc.</a:t>
          </a:r>
        </a:p>
      </dsp:txBody>
      <dsp:txXfrm>
        <a:off x="278949" y="1135026"/>
        <a:ext cx="5269581" cy="930822"/>
      </dsp:txXfrm>
    </dsp:sp>
    <dsp:sp modelId="{BE4A54FD-18D1-4C0E-93E0-A017AE168DDA}">
      <dsp:nvSpPr>
        <dsp:cNvPr id="0" name=""/>
        <dsp:cNvSpPr/>
      </dsp:nvSpPr>
      <dsp:spPr>
        <a:xfrm>
          <a:off x="228594" y="2167780"/>
          <a:ext cx="5377790" cy="103153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Reduces access to education, preparedness of personnel,  employment, justice. </a:t>
          </a:r>
        </a:p>
      </dsp:txBody>
      <dsp:txXfrm>
        <a:off x="278949" y="2218135"/>
        <a:ext cx="5277080" cy="9308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039AA41-B1CF-374B-82E9-E4EF61D64AAA}" type="datetimeFigureOut">
              <a:rPr lang="en-US" smtClean="0"/>
              <a:t>05/12/2022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D434506-8B0C-D543-856A-30B54C74129A}" type="slidenum">
              <a:rPr lang="en-US" smtClean="0"/>
              <a:t>‹#›</a:t>
            </a:fld>
            <a:endParaRPr lang="en-US"/>
          </a:p>
        </p:txBody>
      </p:sp>
    </p:spTree>
    <p:extLst>
      <p:ext uri="{BB962C8B-B14F-4D97-AF65-F5344CB8AC3E}">
        <p14:creationId xmlns:p14="http://schemas.microsoft.com/office/powerpoint/2010/main" val="93208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3C92D3-154E-4362-AAAA-DDF7040E6E0E}"/>
              </a:ext>
            </a:extLst>
          </p:cNvPr>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574ADCA-9A66-4EB0-AEE6-04A1466A9BEA}" type="slidenum">
              <a:rPr kumimoji="0" lang="en-US" alt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8673" name="Rectangle 1">
            <a:extLst>
              <a:ext uri="{FF2B5EF4-FFF2-40B4-BE49-F238E27FC236}">
                <a16:creationId xmlns:a16="http://schemas.microsoft.com/office/drawing/2014/main" id="{6A8C7F59-DFA4-4A74-85C3-11265A1D0BAB}"/>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a:extLst>
              <a:ext uri="{FF2B5EF4-FFF2-40B4-BE49-F238E27FC236}">
                <a16:creationId xmlns:a16="http://schemas.microsoft.com/office/drawing/2014/main" id="{1BC6AA42-54FA-4D46-8B41-515865AD1B4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4879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7748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09114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53679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72813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5134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9542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7519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07045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05/12/2022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1822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84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pic>
        <p:nvPicPr>
          <p:cNvPr id="8" name="Picture 7">
            <a:extLst>
              <a:ext uri="{FF2B5EF4-FFF2-40B4-BE49-F238E27FC236}">
                <a16:creationId xmlns:a16="http://schemas.microsoft.com/office/drawing/2014/main" id="{176F0706-A88A-C121-16D4-3860A0BE7A60}"/>
              </a:ext>
            </a:extLst>
          </p:cNvPr>
          <p:cNvPicPr>
            <a:picLocks noChangeAspect="1"/>
          </p:cNvPicPr>
          <p:nvPr userDrawn="1"/>
        </p:nvPicPr>
        <p:blipFill rotWithShape="1">
          <a:blip r:embed="rId2">
            <a:alphaModFix amt="35000"/>
          </a:blip>
          <a:srcRect/>
          <a:stretch/>
        </p:blipFill>
        <p:spPr>
          <a:xfrm>
            <a:off x="20" y="-1"/>
            <a:ext cx="12191980" cy="6869289"/>
          </a:xfrm>
          <a:prstGeom prst="rect">
            <a:avLst/>
          </a:prstGeom>
        </p:spPr>
      </p:pic>
    </p:spTree>
    <p:extLst>
      <p:ext uri="{BB962C8B-B14F-4D97-AF65-F5344CB8AC3E}">
        <p14:creationId xmlns:p14="http://schemas.microsoft.com/office/powerpoint/2010/main" val="67253856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17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8336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05/12/2022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636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05/12/2022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7902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6054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77307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t>05/12/2022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8000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05/12/2022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5216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t>05/12/2022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577052362"/>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7599160"/>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ctr" defTabSz="914217" rtl="0" eaLnBrk="1" latinLnBrk="0" hangingPunct="1">
        <a:lnSpc>
          <a:spcPct val="90000"/>
        </a:lnSpc>
        <a:spcBef>
          <a:spcPct val="0"/>
        </a:spcBef>
        <a:buNone/>
        <a:defRPr lang="en-US" sz="3500" b="1" i="0" kern="1200" spc="-145" baseline="0">
          <a:solidFill>
            <a:schemeClr val="tx2"/>
          </a:solidFill>
          <a:latin typeface="Montserrat" pitchFamily="2" charset="77"/>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000" b="0" i="0" kern="1200" spc="-15" baseline="0" dirty="0" smtClean="0">
          <a:solidFill>
            <a:schemeClr val="tx1"/>
          </a:solidFill>
          <a:effectLst/>
          <a:latin typeface="Montserrat" pitchFamily="2" charset="77"/>
          <a:ea typeface="Open Sans Light" panose="020B0306030504020204" pitchFamily="34" charset="0"/>
          <a:cs typeface="Poppins" pitchFamily="2" charset="77"/>
        </a:defRPr>
      </a:lvl1pPr>
      <a:lvl2pPr marL="685663" indent="-228555" algn="l" defTabSz="914217" rtl="0" eaLnBrk="1" latinLnBrk="0" hangingPunct="1">
        <a:lnSpc>
          <a:spcPct val="90000"/>
        </a:lnSpc>
        <a:spcBef>
          <a:spcPts val="500"/>
        </a:spcBef>
        <a:buFont typeface="Arial" panose="020B0604020202020204" pitchFamily="34" charset="0"/>
        <a:buChar char="•"/>
        <a:defRPr lang="en-US" sz="1600" b="0" i="0" kern="1200" spc="-15" baseline="0" dirty="0" smtClean="0">
          <a:solidFill>
            <a:schemeClr val="tx1"/>
          </a:solidFill>
          <a:effectLst/>
          <a:latin typeface="Montserrat" pitchFamily="2" charset="77"/>
          <a:ea typeface="Open Sans Light" panose="020B0306030504020204" pitchFamily="34" charset="0"/>
          <a:cs typeface="Poppins" pitchFamily="2" charset="77"/>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400" b="0" i="0" kern="1200" spc="-15" baseline="0" dirty="0" smtClean="0">
          <a:solidFill>
            <a:schemeClr val="tx1"/>
          </a:solidFill>
          <a:effectLst/>
          <a:latin typeface="Montserrat" pitchFamily="2" charset="77"/>
          <a:ea typeface="Open Sans Light" panose="020B0306030504020204" pitchFamily="34" charset="0"/>
          <a:cs typeface="Poppins" pitchFamily="2" charset="77"/>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smtClean="0">
          <a:solidFill>
            <a:schemeClr val="tx1"/>
          </a:solidFill>
          <a:effectLst/>
          <a:latin typeface="Montserrat" pitchFamily="2" charset="77"/>
          <a:ea typeface="Open Sans Light" panose="020B0306030504020204" pitchFamily="34" charset="0"/>
          <a:cs typeface="Poppins" pitchFamily="2" charset="77"/>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200" b="0" i="0" kern="1200" spc="-15" baseline="0" dirty="0">
          <a:solidFill>
            <a:schemeClr val="tx1"/>
          </a:solidFill>
          <a:effectLst/>
          <a:latin typeface="Montserrat" pitchFamily="2" charset="77"/>
          <a:ea typeface="Open Sans Light" panose="020B0306030504020204" pitchFamily="34" charset="0"/>
          <a:cs typeface="Poppins" pitchFamily="2" charset="77"/>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diagramQuickStyle" Target="../diagrams/quickStyle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diagramLayout" Target="../diagrams/layout3.xml"/><Relationship Id="rId5" Type="http://schemas.openxmlformats.org/officeDocument/2006/relationships/image" Target="../media/image4.png"/><Relationship Id="rId10" Type="http://schemas.openxmlformats.org/officeDocument/2006/relationships/diagramData" Target="../diagrams/data3.xml"/><Relationship Id="rId4" Type="http://schemas.openxmlformats.org/officeDocument/2006/relationships/image" Target="../media/image3.png"/><Relationship Id="rId9" Type="http://schemas.openxmlformats.org/officeDocument/2006/relationships/image" Target="../media/image16.png"/><Relationship Id="rId14"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cstate="print"/>
          <a:srcRect r="49848"/>
          <a:stretch/>
        </p:blipFill>
        <p:spPr>
          <a:xfrm>
            <a:off x="-18473" y="0"/>
            <a:ext cx="12226637" cy="6857997"/>
          </a:xfrm>
          <a:prstGeom prst="rect">
            <a:avLst/>
          </a:prstGeom>
        </p:spPr>
      </p:pic>
      <p:sp>
        <p:nvSpPr>
          <p:cNvPr id="6" name="object 6"/>
          <p:cNvSpPr txBox="1"/>
          <p:nvPr/>
        </p:nvSpPr>
        <p:spPr>
          <a:xfrm>
            <a:off x="159927" y="4343400"/>
            <a:ext cx="6504109" cy="1379865"/>
          </a:xfrm>
          <a:prstGeom prst="rect">
            <a:avLst/>
          </a:prstGeom>
        </p:spPr>
        <p:txBody>
          <a:bodyPr vert="horz" wrap="square" lIns="0" tIns="12700" rIns="0" bIns="0" rtlCol="0">
            <a:spAutoFit/>
          </a:bodyPr>
          <a:lstStyle/>
          <a:p>
            <a:pPr marL="12700" marR="5080" algn="just">
              <a:lnSpc>
                <a:spcPct val="100000"/>
              </a:lnSpc>
              <a:spcBef>
                <a:spcPts val="100"/>
              </a:spcBef>
            </a:pPr>
            <a:endParaRPr lang="en-US" sz="2000" b="1" spc="50" dirty="0">
              <a:solidFill>
                <a:srgbClr val="FFFFFF"/>
              </a:solidFill>
              <a:latin typeface="Arial" panose="020B0604020202020204" pitchFamily="34" charset="0"/>
              <a:cs typeface="Arial" panose="020B0604020202020204" pitchFamily="34" charset="0"/>
            </a:endParaRPr>
          </a:p>
          <a:p>
            <a:pPr marL="12700" marR="5080" algn="just">
              <a:lnSpc>
                <a:spcPct val="100000"/>
              </a:lnSpc>
              <a:spcBef>
                <a:spcPts val="100"/>
              </a:spcBef>
            </a:pPr>
            <a:r>
              <a:rPr lang="en-US" sz="2000" b="1" i="1" spc="-105" dirty="0">
                <a:solidFill>
                  <a:srgbClr val="FFFFFF"/>
                </a:solidFill>
                <a:latin typeface="Arial" panose="020B0604020202020204" pitchFamily="34" charset="0"/>
                <a:cs typeface="Arial" panose="020B0604020202020204" pitchFamily="34" charset="0"/>
              </a:rPr>
              <a:t>Training for CMOs, FMOs, HIV/AIDS Focal Points, UN Clinic Managers, &amp; HIV Stakeholders in Duty Stations &amp; Missions.</a:t>
            </a:r>
            <a:endParaRPr sz="1600" b="1" i="1" dirty="0">
              <a:latin typeface="Arial" panose="020B0604020202020204" pitchFamily="34" charset="0"/>
              <a:cs typeface="Arial" panose="020B0604020202020204" pitchFamily="34" charset="0"/>
            </a:endParaRPr>
          </a:p>
          <a:p>
            <a:pPr marL="12700" algn="just">
              <a:lnSpc>
                <a:spcPct val="100000"/>
              </a:lnSpc>
              <a:spcBef>
                <a:spcPts val="10"/>
              </a:spcBef>
            </a:pPr>
            <a:endParaRPr lang="en-US" sz="1400" b="1" i="1" spc="-45" dirty="0">
              <a:solidFill>
                <a:srgbClr val="FFFFFF"/>
              </a:solidFill>
              <a:latin typeface="Arial" panose="020B0604020202020204" pitchFamily="34" charset="0"/>
              <a:cs typeface="Arial" panose="020B0604020202020204" pitchFamily="34" charset="0"/>
            </a:endParaRPr>
          </a:p>
          <a:p>
            <a:pPr marL="12700" algn="just">
              <a:lnSpc>
                <a:spcPct val="100000"/>
              </a:lnSpc>
              <a:spcBef>
                <a:spcPts val="10"/>
              </a:spcBef>
            </a:pPr>
            <a:r>
              <a:rPr lang="en-US" sz="1400" b="1" i="1" spc="-45" dirty="0">
                <a:solidFill>
                  <a:srgbClr val="FFFFFF"/>
                </a:solidFill>
                <a:latin typeface="Arial" panose="020B0604020202020204" pitchFamily="34" charset="0"/>
                <a:cs typeface="Arial" panose="020B0604020202020204" pitchFamily="34" charset="0"/>
              </a:rPr>
              <a:t>6 December </a:t>
            </a:r>
            <a:r>
              <a:rPr sz="1400" b="1" i="1" spc="-20" dirty="0">
                <a:solidFill>
                  <a:srgbClr val="FFFFFF"/>
                </a:solidFill>
                <a:latin typeface="Arial" panose="020B0604020202020204" pitchFamily="34" charset="0"/>
                <a:cs typeface="Arial" panose="020B0604020202020204" pitchFamily="34" charset="0"/>
              </a:rPr>
              <a:t>2022</a:t>
            </a:r>
            <a:endParaRPr sz="1400" b="1" dirty="0">
              <a:latin typeface="Arial" panose="020B0604020202020204" pitchFamily="34" charset="0"/>
              <a:cs typeface="Arial" panose="020B0604020202020204" pitchFamily="34" charset="0"/>
            </a:endParaRPr>
          </a:p>
        </p:txBody>
      </p:sp>
      <p:sp>
        <p:nvSpPr>
          <p:cNvPr id="7" name="object 7"/>
          <p:cNvSpPr txBox="1"/>
          <p:nvPr/>
        </p:nvSpPr>
        <p:spPr>
          <a:xfrm>
            <a:off x="139711" y="6248400"/>
            <a:ext cx="2984489" cy="320601"/>
          </a:xfrm>
          <a:prstGeom prst="rect">
            <a:avLst/>
          </a:prstGeom>
        </p:spPr>
        <p:txBody>
          <a:bodyPr vert="horz" wrap="square" lIns="0" tIns="12700" rIns="0" bIns="0" rtlCol="0">
            <a:spAutoFit/>
          </a:bodyPr>
          <a:lstStyle/>
          <a:p>
            <a:pPr marL="12700">
              <a:lnSpc>
                <a:spcPct val="100000"/>
              </a:lnSpc>
              <a:spcBef>
                <a:spcPts val="100"/>
              </a:spcBef>
            </a:pPr>
            <a:r>
              <a:rPr lang="en-US" sz="2000" b="1" i="1" spc="-40" dirty="0">
                <a:solidFill>
                  <a:srgbClr val="FFFFFF"/>
                </a:solidFill>
                <a:latin typeface="Trebuchet MS"/>
                <a:cs typeface="Trebuchet MS"/>
              </a:rPr>
              <a:t>Stephen </a:t>
            </a:r>
            <a:r>
              <a:rPr lang="en-US" sz="2000" b="1" i="1" spc="-40" dirty="0" err="1">
                <a:solidFill>
                  <a:srgbClr val="FFFFFF"/>
                </a:solidFill>
                <a:latin typeface="Trebuchet MS"/>
                <a:cs typeface="Trebuchet MS"/>
              </a:rPr>
              <a:t>Talugende</a:t>
            </a:r>
            <a:r>
              <a:rPr lang="en-US" sz="2000" b="1" i="1" spc="-40" dirty="0">
                <a:solidFill>
                  <a:srgbClr val="FFFFFF"/>
                </a:solidFill>
                <a:latin typeface="Trebuchet MS"/>
                <a:cs typeface="Trebuchet MS"/>
              </a:rPr>
              <a:t>, MPH</a:t>
            </a:r>
            <a:endParaRPr sz="2000" i="1" dirty="0">
              <a:latin typeface="Trebuchet MS"/>
              <a:cs typeface="Trebuchet MS"/>
            </a:endParaRPr>
          </a:p>
        </p:txBody>
      </p:sp>
      <p:pic>
        <p:nvPicPr>
          <p:cNvPr id="12" name="Picture 11">
            <a:extLst>
              <a:ext uri="{FF2B5EF4-FFF2-40B4-BE49-F238E27FC236}">
                <a16:creationId xmlns:a16="http://schemas.microsoft.com/office/drawing/2014/main" id="{28851BF9-906F-5599-DD11-E100DCCD7BE5}"/>
              </a:ext>
            </a:extLst>
          </p:cNvPr>
          <p:cNvPicPr>
            <a:picLocks noChangeAspect="1"/>
          </p:cNvPicPr>
          <p:nvPr/>
        </p:nvPicPr>
        <p:blipFill>
          <a:blip r:embed="rId3"/>
          <a:stretch>
            <a:fillRect/>
          </a:stretch>
        </p:blipFill>
        <p:spPr>
          <a:xfrm>
            <a:off x="-18473" y="4591"/>
            <a:ext cx="12208164" cy="43388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0A96ED-4485-04CB-DA39-A0EE611CE568}"/>
              </a:ext>
            </a:extLst>
          </p:cNvPr>
          <p:cNvPicPr>
            <a:picLocks noChangeAspect="1"/>
          </p:cNvPicPr>
          <p:nvPr/>
        </p:nvPicPr>
        <p:blipFill rotWithShape="1">
          <a:blip r:embed="rId2">
            <a:alphaModFix amt="35000"/>
          </a:blip>
          <a:src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FBF4E750-850E-B8CD-4804-5E329C9D4907}"/>
              </a:ext>
            </a:extLst>
          </p:cNvPr>
          <p:cNvSpPr>
            <a:spLocks noGrp="1"/>
          </p:cNvSpPr>
          <p:nvPr>
            <p:ph type="title"/>
          </p:nvPr>
        </p:nvSpPr>
        <p:spPr>
          <a:xfrm>
            <a:off x="381000" y="152400"/>
            <a:ext cx="11201400" cy="1400530"/>
          </a:xfrm>
        </p:spPr>
        <p:txBody>
          <a:bodyPr anchor="ctr">
            <a:normAutofit fontScale="90000"/>
          </a:bodyPr>
          <a:lstStyle/>
          <a:p>
            <a:pPr algn="ctr"/>
            <a:r>
              <a:rPr lang="en-US" sz="5400" b="1" dirty="0"/>
              <a:t>Expressions &amp; forms of stigma cont’d</a:t>
            </a:r>
          </a:p>
        </p:txBody>
      </p:sp>
      <p:sp>
        <p:nvSpPr>
          <p:cNvPr id="3" name="Text Placeholder 2">
            <a:extLst>
              <a:ext uri="{FF2B5EF4-FFF2-40B4-BE49-F238E27FC236}">
                <a16:creationId xmlns:a16="http://schemas.microsoft.com/office/drawing/2014/main" id="{99775FF2-AB1F-A3C3-2B46-CB2797E65F5C}"/>
              </a:ext>
            </a:extLst>
          </p:cNvPr>
          <p:cNvSpPr>
            <a:spLocks noGrp="1"/>
          </p:cNvSpPr>
          <p:nvPr>
            <p:ph idx="1"/>
          </p:nvPr>
        </p:nvSpPr>
        <p:spPr>
          <a:xfrm>
            <a:off x="685800" y="1705330"/>
            <a:ext cx="5638800" cy="4543069"/>
          </a:xfrm>
        </p:spPr>
        <p:txBody>
          <a:bodyPr>
            <a:normAutofit/>
          </a:bodyPr>
          <a:lstStyle/>
          <a:p>
            <a:pPr marL="0" indent="0">
              <a:buClr>
                <a:srgbClr val="FF0000"/>
              </a:buClr>
              <a:buNone/>
            </a:pPr>
            <a:r>
              <a:rPr lang="en-US" sz="3200" b="1" dirty="0">
                <a:solidFill>
                  <a:srgbClr val="FFFF00"/>
                </a:solidFill>
                <a:latin typeface="Arial" panose="020B0604020202020204" pitchFamily="34" charset="0"/>
                <a:cs typeface="Arial" panose="020B0604020202020204" pitchFamily="34" charset="0"/>
              </a:rPr>
              <a:t>Verbal stigma</a:t>
            </a:r>
          </a:p>
          <a:p>
            <a:pPr>
              <a:buClr>
                <a:srgbClr val="FF0000"/>
              </a:buClr>
              <a:buFont typeface="Webdings" panose="05030102010509060703" pitchFamily="18" charset="2"/>
              <a:buChar char="-"/>
            </a:pPr>
            <a:endParaRPr lang="en-US" sz="2400" b="1" dirty="0">
              <a:latin typeface="Arial" panose="020B0604020202020204" pitchFamily="34" charset="0"/>
              <a:cs typeface="Arial" panose="020B0604020202020204" pitchFamily="34" charset="0"/>
            </a:endParaRPr>
          </a:p>
          <a:p>
            <a:pPr>
              <a:buClr>
                <a:srgbClr val="FF0000"/>
              </a:buClr>
              <a:buFont typeface="Webdings" panose="05030102010509060703" pitchFamily="18" charset="2"/>
              <a:buChar char="-"/>
            </a:pPr>
            <a:r>
              <a:rPr lang="en-US" sz="2400" b="1" dirty="0">
                <a:latin typeface="Arial" panose="020B0604020202020204" pitchFamily="34" charset="0"/>
                <a:cs typeface="Arial" panose="020B0604020202020204" pitchFamily="34" charset="0"/>
              </a:rPr>
              <a:t>Gossip, taunting, scolding – UN system HR networks</a:t>
            </a:r>
          </a:p>
          <a:p>
            <a:pPr>
              <a:buClr>
                <a:srgbClr val="FF0000"/>
              </a:buClr>
              <a:buFont typeface="Webdings" panose="05030102010509060703" pitchFamily="18" charset="2"/>
              <a:buChar char="-"/>
            </a:pPr>
            <a:r>
              <a:rPr lang="en-US" sz="2400" b="1" dirty="0">
                <a:latin typeface="Arial" panose="020B0604020202020204" pitchFamily="34" charset="0"/>
                <a:cs typeface="Arial" panose="020B0604020202020204" pitchFamily="34" charset="0"/>
              </a:rPr>
              <a:t>Labelling – its in ‘Africa’, moving corpse, promiscuous, unfaithful, sinner, social outfit/disgust, family curse, etc.</a:t>
            </a:r>
          </a:p>
          <a:p>
            <a:pPr>
              <a:buClr>
                <a:srgbClr val="FF0000"/>
              </a:buClr>
              <a:buFont typeface="Webdings" panose="05030102010509060703" pitchFamily="18" charset="2"/>
              <a:buChar char="-"/>
            </a:pPr>
            <a:endParaRPr lang="en-US" sz="2400" b="1"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D945AA5A-4CB8-5E7C-756D-CF24FFCA36EB}"/>
              </a:ext>
            </a:extLst>
          </p:cNvPr>
          <p:cNvSpPr txBox="1">
            <a:spLocks/>
          </p:cNvSpPr>
          <p:nvPr/>
        </p:nvSpPr>
        <p:spPr>
          <a:xfrm>
            <a:off x="6324600" y="1705330"/>
            <a:ext cx="5791200" cy="45430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Clr>
                <a:srgbClr val="FF0000"/>
              </a:buClr>
              <a:buFont typeface="Wingdings 3" charset="2"/>
              <a:buNone/>
            </a:pPr>
            <a:r>
              <a:rPr lang="en-US" sz="3200" b="1" dirty="0">
                <a:solidFill>
                  <a:srgbClr val="FFFF00"/>
                </a:solidFill>
                <a:latin typeface="Arial" panose="020B0604020202020204" pitchFamily="34" charset="0"/>
                <a:cs typeface="Arial" panose="020B0604020202020204" pitchFamily="34" charset="0"/>
              </a:rPr>
              <a:t>Institutionalized stigma</a:t>
            </a:r>
          </a:p>
          <a:p>
            <a:pPr>
              <a:buClr>
                <a:srgbClr val="FF0000"/>
              </a:buClr>
              <a:buFont typeface="Webdings" panose="05030102010509060703" pitchFamily="18" charset="2"/>
              <a:buChar char="-"/>
            </a:pPr>
            <a:endParaRPr lang="en-US" sz="2400" b="1" dirty="0">
              <a:latin typeface="Arial" panose="020B0604020202020204" pitchFamily="34" charset="0"/>
              <a:cs typeface="Arial" panose="020B0604020202020204" pitchFamily="34" charset="0"/>
            </a:endParaRPr>
          </a:p>
          <a:p>
            <a:pPr>
              <a:buClr>
                <a:srgbClr val="FF0000"/>
              </a:buClr>
              <a:buFont typeface="Webdings" panose="05030102010509060703" pitchFamily="18" charset="2"/>
              <a:buChar char="-"/>
            </a:pPr>
            <a:r>
              <a:rPr lang="en-US" sz="2400" b="1" dirty="0">
                <a:latin typeface="Arial" panose="020B0604020202020204" pitchFamily="34" charset="0"/>
                <a:cs typeface="Arial" panose="020B0604020202020204" pitchFamily="34" charset="0"/>
              </a:rPr>
              <a:t>Expedited repatriations, disgrace to the group, group betrayer, etc.</a:t>
            </a:r>
          </a:p>
          <a:p>
            <a:pPr>
              <a:buClr>
                <a:srgbClr val="FF0000"/>
              </a:buClr>
              <a:buFont typeface="Webdings" panose="05030102010509060703" pitchFamily="18" charset="2"/>
              <a:buChar char="-"/>
            </a:pPr>
            <a:r>
              <a:rPr lang="en-US" sz="2400" b="1" dirty="0">
                <a:latin typeface="Arial" panose="020B0604020202020204" pitchFamily="34" charset="0"/>
                <a:cs typeface="Arial" panose="020B0604020202020204" pitchFamily="34" charset="0"/>
              </a:rPr>
              <a:t>Denial or delayed of healthcare services</a:t>
            </a:r>
          </a:p>
          <a:p>
            <a:pPr>
              <a:buClr>
                <a:srgbClr val="FF0000"/>
              </a:buClr>
              <a:buFont typeface="Webdings" panose="05030102010509060703" pitchFamily="18" charset="2"/>
              <a:buChar char="-"/>
            </a:pPr>
            <a:r>
              <a:rPr lang="en-US" sz="2400" b="1" dirty="0">
                <a:latin typeface="Arial" panose="020B0604020202020204" pitchFamily="34" charset="0"/>
                <a:cs typeface="Arial" panose="020B0604020202020204" pitchFamily="34" charset="0"/>
              </a:rPr>
              <a:t>Harassment, criminalization, </a:t>
            </a:r>
          </a:p>
          <a:p>
            <a:pPr>
              <a:buClr>
                <a:srgbClr val="FF0000"/>
              </a:buClr>
              <a:buFont typeface="Webdings" panose="05030102010509060703" pitchFamily="18" charset="2"/>
              <a:buChar char="-"/>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236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962A-390E-5676-F48A-AED14F214A28}"/>
              </a:ext>
            </a:extLst>
          </p:cNvPr>
          <p:cNvSpPr>
            <a:spLocks noGrp="1"/>
          </p:cNvSpPr>
          <p:nvPr>
            <p:ph type="title"/>
          </p:nvPr>
        </p:nvSpPr>
        <p:spPr>
          <a:xfrm>
            <a:off x="589755" y="152400"/>
            <a:ext cx="11012489" cy="1676400"/>
          </a:xfrm>
        </p:spPr>
        <p:txBody>
          <a:bodyPr anchor="ctr"/>
          <a:lstStyle/>
          <a:p>
            <a:pPr algn="ctr"/>
            <a:r>
              <a:rPr lang="en-US" sz="8000" b="1" dirty="0"/>
              <a:t>STIGMA &amp; HIV/AIDS</a:t>
            </a:r>
            <a:endParaRPr lang="en-US" sz="7200" dirty="0"/>
          </a:p>
        </p:txBody>
      </p:sp>
      <p:pic>
        <p:nvPicPr>
          <p:cNvPr id="1028" name="Picture 4">
            <a:extLst>
              <a:ext uri="{FF2B5EF4-FFF2-40B4-BE49-F238E27FC236}">
                <a16:creationId xmlns:a16="http://schemas.microsoft.com/office/drawing/2014/main" id="{80144B91-C018-8C26-6CB1-DDE8C83430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25"/>
          <a:stretch/>
        </p:blipFill>
        <p:spPr bwMode="auto">
          <a:xfrm>
            <a:off x="2019300" y="1887864"/>
            <a:ext cx="8162502" cy="4334256"/>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95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BF4E750-850E-B8CD-4804-5E329C9D4907}"/>
              </a:ext>
            </a:extLst>
          </p:cNvPr>
          <p:cNvSpPr>
            <a:spLocks noGrp="1"/>
          </p:cNvSpPr>
          <p:nvPr>
            <p:ph type="title"/>
          </p:nvPr>
        </p:nvSpPr>
        <p:spPr>
          <a:xfrm>
            <a:off x="6995920" y="1447800"/>
            <a:ext cx="5096986" cy="3096987"/>
          </a:xfrm>
        </p:spPr>
        <p:txBody>
          <a:bodyPr vert="horz" lIns="91440" tIns="45720" rIns="91440" bIns="45720" rtlCol="0" anchor="ctr">
            <a:normAutofit/>
          </a:bodyPr>
          <a:lstStyle/>
          <a:p>
            <a:pPr algn="ctr"/>
            <a:r>
              <a:rPr lang="en-US" sz="5400" b="1" dirty="0"/>
              <a:t>STIGMA &amp; HIV/AIDS</a:t>
            </a:r>
          </a:p>
        </p:txBody>
      </p:sp>
      <p:sp>
        <p:nvSpPr>
          <p:cNvPr id="26" name="Freeform: Shape 25">
            <a:extLst>
              <a:ext uri="{FF2B5EF4-FFF2-40B4-BE49-F238E27FC236}">
                <a16:creationId xmlns:a16="http://schemas.microsoft.com/office/drawing/2014/main" id="{D68108A9-1C65-4950-B8D3-D53A8ED97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95919" cy="6858000"/>
          </a:xfrm>
          <a:custGeom>
            <a:avLst/>
            <a:gdLst>
              <a:gd name="connsiteX0" fmla="*/ 5651204 w 6995919"/>
              <a:gd name="connsiteY0" fmla="*/ 0 h 6858000"/>
              <a:gd name="connsiteX1" fmla="*/ 6994742 w 6995919"/>
              <a:gd name="connsiteY1" fmla="*/ 0 h 6858000"/>
              <a:gd name="connsiteX2" fmla="*/ 6969697 w 6995919"/>
              <a:gd name="connsiteY2" fmla="*/ 155676 h 6858000"/>
              <a:gd name="connsiteX3" fmla="*/ 6945828 w 6995919"/>
              <a:gd name="connsiteY3" fmla="*/ 310667 h 6858000"/>
              <a:gd name="connsiteX4" fmla="*/ 6922464 w 6995919"/>
              <a:gd name="connsiteY4" fmla="*/ 466344 h 6858000"/>
              <a:gd name="connsiteX5" fmla="*/ 6902461 w 6995919"/>
              <a:gd name="connsiteY5" fmla="*/ 622706 h 6858000"/>
              <a:gd name="connsiteX6" fmla="*/ 6882290 w 6995919"/>
              <a:gd name="connsiteY6" fmla="*/ 778383 h 6858000"/>
              <a:gd name="connsiteX7" fmla="*/ 6863464 w 6995919"/>
              <a:gd name="connsiteY7" fmla="*/ 934745 h 6858000"/>
              <a:gd name="connsiteX8" fmla="*/ 6847328 w 6995919"/>
              <a:gd name="connsiteY8" fmla="*/ 1089050 h 6858000"/>
              <a:gd name="connsiteX9" fmla="*/ 6832032 w 6995919"/>
              <a:gd name="connsiteY9" fmla="*/ 1245413 h 6858000"/>
              <a:gd name="connsiteX10" fmla="*/ 6818080 w 6995919"/>
              <a:gd name="connsiteY10" fmla="*/ 1401089 h 6858000"/>
              <a:gd name="connsiteX11" fmla="*/ 6805978 w 6995919"/>
              <a:gd name="connsiteY11" fmla="*/ 1554023 h 6858000"/>
              <a:gd name="connsiteX12" fmla="*/ 6793875 w 6995919"/>
              <a:gd name="connsiteY12" fmla="*/ 1709013 h 6858000"/>
              <a:gd name="connsiteX13" fmla="*/ 6783790 w 6995919"/>
              <a:gd name="connsiteY13" fmla="*/ 1861947 h 6858000"/>
              <a:gd name="connsiteX14" fmla="*/ 6775890 w 6995919"/>
              <a:gd name="connsiteY14" fmla="*/ 2014880 h 6858000"/>
              <a:gd name="connsiteX15" fmla="*/ 6767653 w 6995919"/>
              <a:gd name="connsiteY15" fmla="*/ 2167128 h 6858000"/>
              <a:gd name="connsiteX16" fmla="*/ 6760762 w 6995919"/>
              <a:gd name="connsiteY16" fmla="*/ 2318004 h 6858000"/>
              <a:gd name="connsiteX17" fmla="*/ 6755887 w 6995919"/>
              <a:gd name="connsiteY17" fmla="*/ 2467508 h 6858000"/>
              <a:gd name="connsiteX18" fmla="*/ 6751685 w 6995919"/>
              <a:gd name="connsiteY18" fmla="*/ 2617013 h 6858000"/>
              <a:gd name="connsiteX19" fmla="*/ 6747651 w 6995919"/>
              <a:gd name="connsiteY19" fmla="*/ 2765145 h 6858000"/>
              <a:gd name="connsiteX20" fmla="*/ 6745802 w 6995919"/>
              <a:gd name="connsiteY20" fmla="*/ 2911221 h 6858000"/>
              <a:gd name="connsiteX21" fmla="*/ 6743785 w 6995919"/>
              <a:gd name="connsiteY21" fmla="*/ 3057296 h 6858000"/>
              <a:gd name="connsiteX22" fmla="*/ 6742776 w 6995919"/>
              <a:gd name="connsiteY22" fmla="*/ 3201314 h 6858000"/>
              <a:gd name="connsiteX23" fmla="*/ 6743785 w 6995919"/>
              <a:gd name="connsiteY23" fmla="*/ 3343960 h 6858000"/>
              <a:gd name="connsiteX24" fmla="*/ 6743785 w 6995919"/>
              <a:gd name="connsiteY24" fmla="*/ 3485235 h 6858000"/>
              <a:gd name="connsiteX25" fmla="*/ 6745802 w 6995919"/>
              <a:gd name="connsiteY25" fmla="*/ 3625138 h 6858000"/>
              <a:gd name="connsiteX26" fmla="*/ 6748827 w 6995919"/>
              <a:gd name="connsiteY26" fmla="*/ 3762298 h 6858000"/>
              <a:gd name="connsiteX27" fmla="*/ 6751685 w 6995919"/>
              <a:gd name="connsiteY27" fmla="*/ 3898087 h 6858000"/>
              <a:gd name="connsiteX28" fmla="*/ 6754879 w 6995919"/>
              <a:gd name="connsiteY28" fmla="*/ 4031132 h 6858000"/>
              <a:gd name="connsiteX29" fmla="*/ 6759753 w 6995919"/>
              <a:gd name="connsiteY29" fmla="*/ 4163491 h 6858000"/>
              <a:gd name="connsiteX30" fmla="*/ 6764964 w 6995919"/>
              <a:gd name="connsiteY30" fmla="*/ 4293793 h 6858000"/>
              <a:gd name="connsiteX31" fmla="*/ 6769670 w 6995919"/>
              <a:gd name="connsiteY31" fmla="*/ 4421352 h 6858000"/>
              <a:gd name="connsiteX32" fmla="*/ 6782950 w 6995919"/>
              <a:gd name="connsiteY32" fmla="*/ 4670298 h 6858000"/>
              <a:gd name="connsiteX33" fmla="*/ 6797069 w 6995919"/>
              <a:gd name="connsiteY33" fmla="*/ 4908956 h 6858000"/>
              <a:gd name="connsiteX34" fmla="*/ 6811861 w 6995919"/>
              <a:gd name="connsiteY34" fmla="*/ 5138013 h 6858000"/>
              <a:gd name="connsiteX35" fmla="*/ 6828166 w 6995919"/>
              <a:gd name="connsiteY35" fmla="*/ 5354726 h 6858000"/>
              <a:gd name="connsiteX36" fmla="*/ 6845143 w 6995919"/>
              <a:gd name="connsiteY36" fmla="*/ 5561838 h 6858000"/>
              <a:gd name="connsiteX37" fmla="*/ 6863464 w 6995919"/>
              <a:gd name="connsiteY37" fmla="*/ 5753862 h 6858000"/>
              <a:gd name="connsiteX38" fmla="*/ 6881450 w 6995919"/>
              <a:gd name="connsiteY38" fmla="*/ 5934227 h 6858000"/>
              <a:gd name="connsiteX39" fmla="*/ 6899435 w 6995919"/>
              <a:gd name="connsiteY39" fmla="*/ 6100191 h 6858000"/>
              <a:gd name="connsiteX40" fmla="*/ 6916412 w 6995919"/>
              <a:gd name="connsiteY40" fmla="*/ 6252438 h 6858000"/>
              <a:gd name="connsiteX41" fmla="*/ 6932549 w 6995919"/>
              <a:gd name="connsiteY41" fmla="*/ 6387541 h 6858000"/>
              <a:gd name="connsiteX42" fmla="*/ 6947845 w 6995919"/>
              <a:gd name="connsiteY42" fmla="*/ 6509613 h 6858000"/>
              <a:gd name="connsiteX43" fmla="*/ 6960620 w 6995919"/>
              <a:gd name="connsiteY43" fmla="*/ 6612483 h 6858000"/>
              <a:gd name="connsiteX44" fmla="*/ 6972722 w 6995919"/>
              <a:gd name="connsiteY44" fmla="*/ 6698894 h 6858000"/>
              <a:gd name="connsiteX45" fmla="*/ 6990036 w 6995919"/>
              <a:gd name="connsiteY45" fmla="*/ 6817538 h 6858000"/>
              <a:gd name="connsiteX46" fmla="*/ 6995919 w 6995919"/>
              <a:gd name="connsiteY46" fmla="*/ 6858000 h 6858000"/>
              <a:gd name="connsiteX47" fmla="*/ 6090565 w 6995919"/>
              <a:gd name="connsiteY47" fmla="*/ 6858000 h 6858000"/>
              <a:gd name="connsiteX48" fmla="*/ 6090565 w 6995919"/>
              <a:gd name="connsiteY48" fmla="*/ 6858000 h 6858000"/>
              <a:gd name="connsiteX49" fmla="*/ 0 w 6995919"/>
              <a:gd name="connsiteY49" fmla="*/ 6858000 h 6858000"/>
              <a:gd name="connsiteX50" fmla="*/ 0 w 6995919"/>
              <a:gd name="connsiteY50" fmla="*/ 0 h 6858000"/>
              <a:gd name="connsiteX51" fmla="*/ 5651204 w 6995919"/>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95919" h="6858000">
                <a:moveTo>
                  <a:pt x="5651204" y="0"/>
                </a:moveTo>
                <a:lnTo>
                  <a:pt x="6994742" y="0"/>
                </a:lnTo>
                <a:lnTo>
                  <a:pt x="6969697" y="155676"/>
                </a:lnTo>
                <a:lnTo>
                  <a:pt x="6945828" y="310667"/>
                </a:lnTo>
                <a:lnTo>
                  <a:pt x="6922464" y="466344"/>
                </a:lnTo>
                <a:lnTo>
                  <a:pt x="6902461" y="622706"/>
                </a:lnTo>
                <a:lnTo>
                  <a:pt x="6882290" y="778383"/>
                </a:lnTo>
                <a:lnTo>
                  <a:pt x="6863464" y="934745"/>
                </a:lnTo>
                <a:lnTo>
                  <a:pt x="6847328" y="1089050"/>
                </a:lnTo>
                <a:lnTo>
                  <a:pt x="6832032" y="1245413"/>
                </a:lnTo>
                <a:lnTo>
                  <a:pt x="6818080" y="1401089"/>
                </a:lnTo>
                <a:lnTo>
                  <a:pt x="6805978" y="1554023"/>
                </a:lnTo>
                <a:lnTo>
                  <a:pt x="6793875" y="1709013"/>
                </a:lnTo>
                <a:lnTo>
                  <a:pt x="6783790" y="1861947"/>
                </a:lnTo>
                <a:lnTo>
                  <a:pt x="6775890" y="2014880"/>
                </a:lnTo>
                <a:lnTo>
                  <a:pt x="6767653" y="2167128"/>
                </a:lnTo>
                <a:lnTo>
                  <a:pt x="6760762" y="2318004"/>
                </a:lnTo>
                <a:lnTo>
                  <a:pt x="6755887" y="2467508"/>
                </a:lnTo>
                <a:lnTo>
                  <a:pt x="6751685" y="2617013"/>
                </a:lnTo>
                <a:lnTo>
                  <a:pt x="6747651" y="2765145"/>
                </a:lnTo>
                <a:lnTo>
                  <a:pt x="6745802" y="2911221"/>
                </a:lnTo>
                <a:lnTo>
                  <a:pt x="6743785" y="3057296"/>
                </a:lnTo>
                <a:lnTo>
                  <a:pt x="6742776" y="3201314"/>
                </a:lnTo>
                <a:lnTo>
                  <a:pt x="6743785" y="3343960"/>
                </a:lnTo>
                <a:lnTo>
                  <a:pt x="6743785" y="3485235"/>
                </a:lnTo>
                <a:lnTo>
                  <a:pt x="6745802" y="3625138"/>
                </a:lnTo>
                <a:lnTo>
                  <a:pt x="6748827" y="3762298"/>
                </a:lnTo>
                <a:lnTo>
                  <a:pt x="6751685" y="3898087"/>
                </a:lnTo>
                <a:lnTo>
                  <a:pt x="6754879" y="4031132"/>
                </a:lnTo>
                <a:lnTo>
                  <a:pt x="6759753" y="4163491"/>
                </a:lnTo>
                <a:lnTo>
                  <a:pt x="6764964" y="4293793"/>
                </a:lnTo>
                <a:lnTo>
                  <a:pt x="6769670" y="4421352"/>
                </a:lnTo>
                <a:lnTo>
                  <a:pt x="6782950" y="4670298"/>
                </a:lnTo>
                <a:lnTo>
                  <a:pt x="6797069" y="4908956"/>
                </a:lnTo>
                <a:lnTo>
                  <a:pt x="6811861" y="5138013"/>
                </a:lnTo>
                <a:lnTo>
                  <a:pt x="6828166" y="5354726"/>
                </a:lnTo>
                <a:lnTo>
                  <a:pt x="6845143" y="5561838"/>
                </a:lnTo>
                <a:lnTo>
                  <a:pt x="6863464" y="5753862"/>
                </a:lnTo>
                <a:lnTo>
                  <a:pt x="6881450" y="5934227"/>
                </a:lnTo>
                <a:lnTo>
                  <a:pt x="6899435" y="6100191"/>
                </a:lnTo>
                <a:lnTo>
                  <a:pt x="6916412" y="6252438"/>
                </a:lnTo>
                <a:lnTo>
                  <a:pt x="6932549" y="6387541"/>
                </a:lnTo>
                <a:lnTo>
                  <a:pt x="6947845" y="6509613"/>
                </a:lnTo>
                <a:lnTo>
                  <a:pt x="6960620" y="6612483"/>
                </a:lnTo>
                <a:lnTo>
                  <a:pt x="6972722" y="6698894"/>
                </a:lnTo>
                <a:lnTo>
                  <a:pt x="6990036" y="6817538"/>
                </a:lnTo>
                <a:lnTo>
                  <a:pt x="6995919" y="6858000"/>
                </a:lnTo>
                <a:lnTo>
                  <a:pt x="6090565" y="6858000"/>
                </a:lnTo>
                <a:lnTo>
                  <a:pt x="6090565" y="6858000"/>
                </a:lnTo>
                <a:lnTo>
                  <a:pt x="0" y="6858000"/>
                </a:lnTo>
                <a:lnTo>
                  <a:pt x="0" y="0"/>
                </a:lnTo>
                <a:lnTo>
                  <a:pt x="565120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blue plastic figures&#10;&#10;Description automatically generated with low confidence">
            <a:extLst>
              <a:ext uri="{FF2B5EF4-FFF2-40B4-BE49-F238E27FC236}">
                <a16:creationId xmlns:a16="http://schemas.microsoft.com/office/drawing/2014/main" id="{3D0A96ED-4485-04CB-DA39-A0EE611CE568}"/>
              </a:ext>
            </a:extLst>
          </p:cNvPr>
          <p:cNvPicPr>
            <a:picLocks noChangeAspect="1"/>
          </p:cNvPicPr>
          <p:nvPr/>
        </p:nvPicPr>
        <p:blipFill rotWithShape="1">
          <a:blip r:embed="rId7"/>
          <a:stretch/>
        </p:blipFill>
        <p:spPr>
          <a:xfrm>
            <a:off x="0" y="-1"/>
            <a:ext cx="6436447" cy="3505177"/>
          </a:xfrm>
          <a:prstGeom prst="rect">
            <a:avLst/>
          </a:prstGeom>
          <a:ln>
            <a:noFill/>
          </a:ln>
          <a:effectLst>
            <a:outerShdw blurRad="292100" dist="139700" dir="2700000" algn="tl" rotWithShape="0">
              <a:srgbClr val="333333">
                <a:alpha val="65000"/>
              </a:srgbClr>
            </a:outerShdw>
          </a:effectLst>
        </p:spPr>
      </p:pic>
      <p:sp>
        <p:nvSpPr>
          <p:cNvPr id="28" name="Freeform 27">
            <a:extLst>
              <a:ext uri="{FF2B5EF4-FFF2-40B4-BE49-F238E27FC236}">
                <a16:creationId xmlns:a16="http://schemas.microsoft.com/office/drawing/2014/main" id="{6F1C2839-EFB8-47B3-9488-B0F191886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9A6AA148-C595-3A3A-104B-E73B458ED140}"/>
              </a:ext>
            </a:extLst>
          </p:cNvPr>
          <p:cNvPicPr>
            <a:picLocks noChangeAspect="1"/>
          </p:cNvPicPr>
          <p:nvPr/>
        </p:nvPicPr>
        <p:blipFill>
          <a:blip r:embed="rId8"/>
          <a:stretch>
            <a:fillRect/>
          </a:stretch>
        </p:blipFill>
        <p:spPr>
          <a:xfrm>
            <a:off x="99094" y="4067175"/>
            <a:ext cx="847725" cy="857250"/>
          </a:xfrm>
          <a:prstGeom prst="rect">
            <a:avLst/>
          </a:prstGeom>
        </p:spPr>
      </p:pic>
      <p:pic>
        <p:nvPicPr>
          <p:cNvPr id="11" name="Picture 10" descr="Icon&#10;&#10;Description automatically generated">
            <a:extLst>
              <a:ext uri="{FF2B5EF4-FFF2-40B4-BE49-F238E27FC236}">
                <a16:creationId xmlns:a16="http://schemas.microsoft.com/office/drawing/2014/main" id="{ED1C9F2D-51FE-63E4-2C54-8D079C142E44}"/>
              </a:ext>
            </a:extLst>
          </p:cNvPr>
          <p:cNvPicPr>
            <a:picLocks noChangeAspect="1"/>
          </p:cNvPicPr>
          <p:nvPr/>
        </p:nvPicPr>
        <p:blipFill>
          <a:blip r:embed="rId9"/>
          <a:stretch>
            <a:fillRect/>
          </a:stretch>
        </p:blipFill>
        <p:spPr>
          <a:xfrm>
            <a:off x="146719" y="5483296"/>
            <a:ext cx="800100" cy="485775"/>
          </a:xfrm>
          <a:prstGeom prst="rect">
            <a:avLst/>
          </a:prstGeom>
        </p:spPr>
      </p:pic>
      <p:graphicFrame>
        <p:nvGraphicFramePr>
          <p:cNvPr id="30" name="TextBox 11">
            <a:extLst>
              <a:ext uri="{FF2B5EF4-FFF2-40B4-BE49-F238E27FC236}">
                <a16:creationId xmlns:a16="http://schemas.microsoft.com/office/drawing/2014/main" id="{96279F14-6472-0E3E-BEB9-E32F7AD6FF28}"/>
              </a:ext>
            </a:extLst>
          </p:cNvPr>
          <p:cNvGraphicFramePr/>
          <p:nvPr>
            <p:extLst>
              <p:ext uri="{D42A27DB-BD31-4B8C-83A1-F6EECF244321}">
                <p14:modId xmlns:p14="http://schemas.microsoft.com/office/powerpoint/2010/main" val="1980803803"/>
              </p:ext>
            </p:extLst>
          </p:nvPr>
        </p:nvGraphicFramePr>
        <p:xfrm>
          <a:off x="946820" y="3653854"/>
          <a:ext cx="5834980" cy="320087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31807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0A96ED-4485-04CB-DA39-A0EE611CE568}"/>
              </a:ext>
            </a:extLst>
          </p:cNvPr>
          <p:cNvPicPr>
            <a:picLocks noChangeAspect="1"/>
          </p:cNvPicPr>
          <p:nvPr/>
        </p:nvPicPr>
        <p:blipFill rotWithShape="1">
          <a:blip r:embed="rId2">
            <a:alphaModFix amt="35000"/>
          </a:blip>
          <a:src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FBF4E750-850E-B8CD-4804-5E329C9D4907}"/>
              </a:ext>
            </a:extLst>
          </p:cNvPr>
          <p:cNvSpPr>
            <a:spLocks noGrp="1"/>
          </p:cNvSpPr>
          <p:nvPr>
            <p:ph type="title"/>
          </p:nvPr>
        </p:nvSpPr>
        <p:spPr>
          <a:xfrm>
            <a:off x="152400" y="152400"/>
            <a:ext cx="11658600" cy="841153"/>
          </a:xfrm>
        </p:spPr>
        <p:txBody>
          <a:bodyPr anchor="ctr">
            <a:noAutofit/>
          </a:bodyPr>
          <a:lstStyle/>
          <a:p>
            <a:pPr algn="ctr"/>
            <a:r>
              <a:rPr lang="en-US" sz="4000" b="1" dirty="0"/>
              <a:t>HOW STIGMA IMPACTS HIV/AIDS RESPONSE</a:t>
            </a:r>
          </a:p>
        </p:txBody>
      </p:sp>
      <p:sp>
        <p:nvSpPr>
          <p:cNvPr id="3" name="Text Placeholder 2">
            <a:extLst>
              <a:ext uri="{FF2B5EF4-FFF2-40B4-BE49-F238E27FC236}">
                <a16:creationId xmlns:a16="http://schemas.microsoft.com/office/drawing/2014/main" id="{99775FF2-AB1F-A3C3-2B46-CB2797E65F5C}"/>
              </a:ext>
            </a:extLst>
          </p:cNvPr>
          <p:cNvSpPr>
            <a:spLocks noGrp="1"/>
          </p:cNvSpPr>
          <p:nvPr>
            <p:ph idx="1"/>
          </p:nvPr>
        </p:nvSpPr>
        <p:spPr>
          <a:xfrm>
            <a:off x="685801" y="1447801"/>
            <a:ext cx="10250488" cy="1981200"/>
          </a:xfrm>
        </p:spPr>
        <p:txBody>
          <a:bodyPr>
            <a:normAutofit/>
          </a:bodyPr>
          <a:lstStyle/>
          <a:p>
            <a:pPr>
              <a:buClr>
                <a:srgbClr val="FF0000"/>
              </a:buClr>
              <a:buFont typeface="Webdings" panose="05030102010509060703" pitchFamily="18" charset="2"/>
              <a:buChar char="-"/>
            </a:pPr>
            <a:r>
              <a:rPr lang="en-US" sz="2800" b="1" dirty="0">
                <a:latin typeface="Arial" panose="020B0604020202020204" pitchFamily="34" charset="0"/>
                <a:cs typeface="Arial" panose="020B0604020202020204" pitchFamily="34" charset="0"/>
              </a:rPr>
              <a:t>Stigma is the single greatest challenge to achieving HIV targets</a:t>
            </a:r>
          </a:p>
          <a:p>
            <a:pPr>
              <a:buClr>
                <a:srgbClr val="FF0000"/>
              </a:buClr>
              <a:buFont typeface="Webdings" panose="05030102010509060703" pitchFamily="18" charset="2"/>
              <a:buChar char="-"/>
            </a:pPr>
            <a:r>
              <a:rPr lang="en-US" sz="2800" b="1" dirty="0">
                <a:latin typeface="Arial" panose="020B0604020202020204" pitchFamily="34" charset="0"/>
                <a:cs typeface="Arial" panose="020B0604020202020204" pitchFamily="34" charset="0"/>
              </a:rPr>
              <a:t>Stigma &amp; discrimination impedes the HIV response at every step, limiting access to:</a:t>
            </a:r>
          </a:p>
        </p:txBody>
      </p:sp>
      <p:pic>
        <p:nvPicPr>
          <p:cNvPr id="7" name="Picture 6">
            <a:extLst>
              <a:ext uri="{FF2B5EF4-FFF2-40B4-BE49-F238E27FC236}">
                <a16:creationId xmlns:a16="http://schemas.microsoft.com/office/drawing/2014/main" id="{8FCFF1FC-3107-A7F1-2517-976F36216122}"/>
              </a:ext>
            </a:extLst>
          </p:cNvPr>
          <p:cNvPicPr>
            <a:picLocks noChangeAspect="1"/>
          </p:cNvPicPr>
          <p:nvPr/>
        </p:nvPicPr>
        <p:blipFill>
          <a:blip r:embed="rId3"/>
          <a:stretch>
            <a:fillRect/>
          </a:stretch>
        </p:blipFill>
        <p:spPr>
          <a:xfrm>
            <a:off x="1066800" y="3895902"/>
            <a:ext cx="590550" cy="619125"/>
          </a:xfrm>
          <a:prstGeom prst="rect">
            <a:avLst/>
          </a:prstGeom>
        </p:spPr>
      </p:pic>
      <p:sp>
        <p:nvSpPr>
          <p:cNvPr id="8" name="TextBox 7">
            <a:extLst>
              <a:ext uri="{FF2B5EF4-FFF2-40B4-BE49-F238E27FC236}">
                <a16:creationId xmlns:a16="http://schemas.microsoft.com/office/drawing/2014/main" id="{1BA13025-E500-BE17-F246-A109A8D580ED}"/>
              </a:ext>
            </a:extLst>
          </p:cNvPr>
          <p:cNvSpPr txBox="1"/>
          <p:nvPr/>
        </p:nvSpPr>
        <p:spPr>
          <a:xfrm>
            <a:off x="1657350" y="3943854"/>
            <a:ext cx="4254691" cy="523220"/>
          </a:xfrm>
          <a:prstGeom prst="rect">
            <a:avLst/>
          </a:prstGeom>
          <a:noFill/>
        </p:spPr>
        <p:txBody>
          <a:bodyPr wrap="none" rtlCol="0">
            <a:spAutoFit/>
          </a:bodyPr>
          <a:lstStyle/>
          <a:p>
            <a:r>
              <a:rPr lang="en-US" sz="2800" b="1" dirty="0"/>
              <a:t>HIV prevention services</a:t>
            </a:r>
          </a:p>
        </p:txBody>
      </p:sp>
      <p:pic>
        <p:nvPicPr>
          <p:cNvPr id="11" name="Picture 10">
            <a:extLst>
              <a:ext uri="{FF2B5EF4-FFF2-40B4-BE49-F238E27FC236}">
                <a16:creationId xmlns:a16="http://schemas.microsoft.com/office/drawing/2014/main" id="{EBBE3462-C1CF-F717-1026-427E08D95F86}"/>
              </a:ext>
            </a:extLst>
          </p:cNvPr>
          <p:cNvPicPr>
            <a:picLocks noChangeAspect="1"/>
          </p:cNvPicPr>
          <p:nvPr/>
        </p:nvPicPr>
        <p:blipFill>
          <a:blip r:embed="rId4"/>
          <a:stretch>
            <a:fillRect/>
          </a:stretch>
        </p:blipFill>
        <p:spPr>
          <a:xfrm>
            <a:off x="1066800" y="5245323"/>
            <a:ext cx="590550" cy="619124"/>
          </a:xfrm>
          <a:prstGeom prst="rect">
            <a:avLst/>
          </a:prstGeom>
        </p:spPr>
      </p:pic>
      <p:sp>
        <p:nvSpPr>
          <p:cNvPr id="13" name="TextBox 12">
            <a:extLst>
              <a:ext uri="{FF2B5EF4-FFF2-40B4-BE49-F238E27FC236}">
                <a16:creationId xmlns:a16="http://schemas.microsoft.com/office/drawing/2014/main" id="{EB88CEBE-F77F-2F0A-51F9-879708500113}"/>
              </a:ext>
            </a:extLst>
          </p:cNvPr>
          <p:cNvSpPr txBox="1"/>
          <p:nvPr/>
        </p:nvSpPr>
        <p:spPr>
          <a:xfrm>
            <a:off x="1657350" y="4862386"/>
            <a:ext cx="4514850" cy="1384995"/>
          </a:xfrm>
          <a:prstGeom prst="rect">
            <a:avLst/>
          </a:prstGeom>
          <a:noFill/>
        </p:spPr>
        <p:txBody>
          <a:bodyPr wrap="square">
            <a:spAutoFit/>
          </a:bodyPr>
          <a:lstStyle/>
          <a:p>
            <a:r>
              <a:rPr lang="en-US" sz="2800" b="1" dirty="0"/>
              <a:t>Testing, treatment, literacy, adherence, insurance refunds, etc.</a:t>
            </a:r>
          </a:p>
        </p:txBody>
      </p:sp>
      <p:pic>
        <p:nvPicPr>
          <p:cNvPr id="15" name="Picture 14">
            <a:extLst>
              <a:ext uri="{FF2B5EF4-FFF2-40B4-BE49-F238E27FC236}">
                <a16:creationId xmlns:a16="http://schemas.microsoft.com/office/drawing/2014/main" id="{A249B58D-27B1-A62F-C386-CAD0E7F9CA55}"/>
              </a:ext>
            </a:extLst>
          </p:cNvPr>
          <p:cNvPicPr>
            <a:picLocks noChangeAspect="1"/>
          </p:cNvPicPr>
          <p:nvPr/>
        </p:nvPicPr>
        <p:blipFill>
          <a:blip r:embed="rId5"/>
          <a:stretch>
            <a:fillRect/>
          </a:stretch>
        </p:blipFill>
        <p:spPr>
          <a:xfrm>
            <a:off x="6781800" y="3934001"/>
            <a:ext cx="590550" cy="542925"/>
          </a:xfrm>
          <a:prstGeom prst="rect">
            <a:avLst/>
          </a:prstGeom>
        </p:spPr>
      </p:pic>
      <p:pic>
        <p:nvPicPr>
          <p:cNvPr id="17" name="Picture 16">
            <a:extLst>
              <a:ext uri="{FF2B5EF4-FFF2-40B4-BE49-F238E27FC236}">
                <a16:creationId xmlns:a16="http://schemas.microsoft.com/office/drawing/2014/main" id="{35F8854D-4C60-5D85-F465-80A5145A3B14}"/>
              </a:ext>
            </a:extLst>
          </p:cNvPr>
          <p:cNvPicPr>
            <a:picLocks noChangeAspect="1"/>
          </p:cNvPicPr>
          <p:nvPr/>
        </p:nvPicPr>
        <p:blipFill>
          <a:blip r:embed="rId6"/>
          <a:stretch>
            <a:fillRect/>
          </a:stretch>
        </p:blipFill>
        <p:spPr>
          <a:xfrm>
            <a:off x="6781800" y="5290566"/>
            <a:ext cx="590550" cy="528636"/>
          </a:xfrm>
          <a:prstGeom prst="rect">
            <a:avLst/>
          </a:prstGeom>
        </p:spPr>
      </p:pic>
      <p:sp>
        <p:nvSpPr>
          <p:cNvPr id="19" name="TextBox 18">
            <a:extLst>
              <a:ext uri="{FF2B5EF4-FFF2-40B4-BE49-F238E27FC236}">
                <a16:creationId xmlns:a16="http://schemas.microsoft.com/office/drawing/2014/main" id="{9B6C374C-150C-BEB2-4E9D-39CC387F0569}"/>
              </a:ext>
            </a:extLst>
          </p:cNvPr>
          <p:cNvSpPr txBox="1"/>
          <p:nvPr/>
        </p:nvSpPr>
        <p:spPr>
          <a:xfrm>
            <a:off x="7467600" y="3605298"/>
            <a:ext cx="4419600" cy="1200329"/>
          </a:xfrm>
          <a:prstGeom prst="rect">
            <a:avLst/>
          </a:prstGeom>
          <a:noFill/>
        </p:spPr>
        <p:txBody>
          <a:bodyPr wrap="square">
            <a:spAutoFit/>
          </a:bodyPr>
          <a:lstStyle/>
          <a:p>
            <a:r>
              <a:rPr lang="en-US" sz="2400" b="1" dirty="0"/>
              <a:t>Broader sexual, reproductive health, &amp; related services</a:t>
            </a:r>
          </a:p>
        </p:txBody>
      </p:sp>
      <p:sp>
        <p:nvSpPr>
          <p:cNvPr id="21" name="TextBox 20">
            <a:extLst>
              <a:ext uri="{FF2B5EF4-FFF2-40B4-BE49-F238E27FC236}">
                <a16:creationId xmlns:a16="http://schemas.microsoft.com/office/drawing/2014/main" id="{CC2D097D-310F-F8EE-C783-B3951BE55C38}"/>
              </a:ext>
            </a:extLst>
          </p:cNvPr>
          <p:cNvSpPr txBox="1"/>
          <p:nvPr/>
        </p:nvSpPr>
        <p:spPr>
          <a:xfrm>
            <a:off x="7467600" y="5370217"/>
            <a:ext cx="4419600" cy="461665"/>
          </a:xfrm>
          <a:prstGeom prst="rect">
            <a:avLst/>
          </a:prstGeom>
          <a:noFill/>
        </p:spPr>
        <p:txBody>
          <a:bodyPr wrap="square">
            <a:spAutoFit/>
          </a:bodyPr>
          <a:lstStyle/>
          <a:p>
            <a:r>
              <a:rPr lang="en-US" sz="2400" b="1" dirty="0"/>
              <a:t>Tuberculosis &amp; other services</a:t>
            </a:r>
          </a:p>
        </p:txBody>
      </p:sp>
    </p:spTree>
    <p:extLst>
      <p:ext uri="{BB962C8B-B14F-4D97-AF65-F5344CB8AC3E}">
        <p14:creationId xmlns:p14="http://schemas.microsoft.com/office/powerpoint/2010/main" val="247990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802F-1037-2695-649E-C35D950DCF90}"/>
              </a:ext>
            </a:extLst>
          </p:cNvPr>
          <p:cNvSpPr>
            <a:spLocks noGrp="1"/>
          </p:cNvSpPr>
          <p:nvPr>
            <p:ph type="title"/>
          </p:nvPr>
        </p:nvSpPr>
        <p:spPr>
          <a:xfrm>
            <a:off x="1393638" y="228600"/>
            <a:ext cx="9404723" cy="842682"/>
          </a:xfrm>
        </p:spPr>
        <p:txBody>
          <a:bodyPr anchor="ctr">
            <a:normAutofit/>
          </a:bodyPr>
          <a:lstStyle/>
          <a:p>
            <a:r>
              <a:rPr lang="en-US" sz="4400" b="1" dirty="0">
                <a:solidFill>
                  <a:srgbClr val="FFFF00"/>
                </a:solidFill>
              </a:rPr>
              <a:t>What causes HIV/AIDS Stigma?</a:t>
            </a:r>
          </a:p>
        </p:txBody>
      </p:sp>
      <p:pic>
        <p:nvPicPr>
          <p:cNvPr id="4" name="Picture 3">
            <a:extLst>
              <a:ext uri="{FF2B5EF4-FFF2-40B4-BE49-F238E27FC236}">
                <a16:creationId xmlns:a16="http://schemas.microsoft.com/office/drawing/2014/main" id="{B96C5929-FA0E-3BE5-68DF-C760EE7E16CD}"/>
              </a:ext>
            </a:extLst>
          </p:cNvPr>
          <p:cNvPicPr>
            <a:picLocks noChangeAspect="1"/>
          </p:cNvPicPr>
          <p:nvPr/>
        </p:nvPicPr>
        <p:blipFill rotWithShape="1">
          <a:blip r:embed="rId3"/>
          <a:srcRect l="17591" r="17594" b="3"/>
          <a:stretch/>
        </p:blipFill>
        <p:spPr>
          <a:xfrm>
            <a:off x="76200" y="2082934"/>
            <a:ext cx="2440653" cy="4195481"/>
          </a:xfrm>
          <a:prstGeom prst="rect">
            <a:avLst/>
          </a:prstGeom>
          <a:effectLst>
            <a:outerShdw blurRad="50800" dist="38100" dir="5400000" algn="t" rotWithShape="0">
              <a:prstClr val="black">
                <a:alpha val="43000"/>
              </a:prstClr>
            </a:outerShdw>
          </a:effectLst>
        </p:spPr>
      </p:pic>
      <p:pic>
        <p:nvPicPr>
          <p:cNvPr id="5" name="Picture 4">
            <a:extLst>
              <a:ext uri="{FF2B5EF4-FFF2-40B4-BE49-F238E27FC236}">
                <a16:creationId xmlns:a16="http://schemas.microsoft.com/office/drawing/2014/main" id="{F65FD6DD-4D30-BA15-3663-561DD87EE75F}"/>
              </a:ext>
            </a:extLst>
          </p:cNvPr>
          <p:cNvPicPr>
            <a:picLocks noChangeAspect="1"/>
          </p:cNvPicPr>
          <p:nvPr/>
        </p:nvPicPr>
        <p:blipFill rotWithShape="1">
          <a:blip r:embed="rId4"/>
          <a:srcRect l="6611" r="10705" b="-4"/>
          <a:stretch/>
        </p:blipFill>
        <p:spPr>
          <a:xfrm>
            <a:off x="2590800" y="2082231"/>
            <a:ext cx="2428583" cy="4196184"/>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D3F203C7-F765-7302-9E01-877BD48062CA}"/>
              </a:ext>
            </a:extLst>
          </p:cNvPr>
          <p:cNvSpPr>
            <a:spLocks noGrp="1"/>
          </p:cNvSpPr>
          <p:nvPr>
            <p:ph idx="1"/>
          </p:nvPr>
        </p:nvSpPr>
        <p:spPr>
          <a:xfrm>
            <a:off x="5093330" y="1600200"/>
            <a:ext cx="7022470" cy="5105400"/>
          </a:xfrm>
        </p:spPr>
        <p:txBody>
          <a:bodyPr>
            <a:normAutofit lnSpcReduction="10000"/>
          </a:bodyPr>
          <a:lstStyle/>
          <a:p>
            <a:pPr>
              <a:spcBef>
                <a:spcPts val="1800"/>
              </a:spcBef>
              <a:buClr>
                <a:srgbClr val="FF0000"/>
              </a:buClr>
              <a:buFont typeface="Webdings" panose="05030102010509060703" pitchFamily="18" charset="2"/>
              <a:buChar char="-"/>
            </a:pPr>
            <a:r>
              <a:rPr lang="en-US" sz="2800" b="1" i="0" dirty="0">
                <a:effectLst/>
                <a:latin typeface="+mn-lt"/>
              </a:rPr>
              <a:t>HIV stigma is rooted in a fear of HIV</a:t>
            </a:r>
          </a:p>
          <a:p>
            <a:pPr>
              <a:spcBef>
                <a:spcPts val="1800"/>
              </a:spcBef>
              <a:buClr>
                <a:srgbClr val="FF0000"/>
              </a:buClr>
              <a:buFont typeface="Webdings" panose="05030102010509060703" pitchFamily="18" charset="2"/>
              <a:buChar char="-"/>
            </a:pPr>
            <a:r>
              <a:rPr lang="en-US" sz="2800" b="1" i="0" dirty="0">
                <a:effectLst/>
                <a:latin typeface="+mn-lt"/>
              </a:rPr>
              <a:t>Many of our ideas about HIV come from the HIV images that first appeared in the early 1980s</a:t>
            </a:r>
          </a:p>
          <a:p>
            <a:pPr>
              <a:spcBef>
                <a:spcPts val="1800"/>
              </a:spcBef>
              <a:buClr>
                <a:srgbClr val="FF0000"/>
              </a:buClr>
              <a:buFont typeface="Webdings" panose="05030102010509060703" pitchFamily="18" charset="2"/>
              <a:buChar char="-"/>
            </a:pPr>
            <a:r>
              <a:rPr lang="en-US" sz="2800" b="1" i="0" dirty="0">
                <a:effectLst/>
                <a:latin typeface="+mn-lt"/>
              </a:rPr>
              <a:t>There are still misconceptions about how HIV is transmitted </a:t>
            </a:r>
            <a:r>
              <a:rPr lang="en-US" sz="2800" b="1" dirty="0">
                <a:latin typeface="+mn-lt"/>
              </a:rPr>
              <a:t>&amp;</a:t>
            </a:r>
            <a:r>
              <a:rPr lang="en-US" sz="2800" b="1" i="0" dirty="0">
                <a:effectLst/>
                <a:latin typeface="+mn-lt"/>
              </a:rPr>
              <a:t> how to live with it, what it means to be affected by &amp; vulnerable to it &amp; how to work on it holistically today</a:t>
            </a:r>
          </a:p>
          <a:p>
            <a:pPr marL="0" indent="0" algn="ctr">
              <a:spcBef>
                <a:spcPts val="1800"/>
              </a:spcBef>
              <a:buClr>
                <a:srgbClr val="FF0000"/>
              </a:buClr>
              <a:buNone/>
            </a:pPr>
            <a:r>
              <a:rPr lang="en-US" sz="2800" b="1" dirty="0">
                <a:solidFill>
                  <a:srgbClr val="FFC000"/>
                </a:solidFill>
                <a:latin typeface="+mn-lt"/>
              </a:rPr>
              <a:t>What kind of loss reactions do people experience after testing positive to HIV? </a:t>
            </a:r>
          </a:p>
        </p:txBody>
      </p:sp>
    </p:spTree>
    <p:extLst>
      <p:ext uri="{BB962C8B-B14F-4D97-AF65-F5344CB8AC3E}">
        <p14:creationId xmlns:p14="http://schemas.microsoft.com/office/powerpoint/2010/main" val="2962552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B000-4042-5D1B-EDF3-8AEE71BB2230}"/>
              </a:ext>
            </a:extLst>
          </p:cNvPr>
          <p:cNvSpPr>
            <a:spLocks noGrp="1"/>
          </p:cNvSpPr>
          <p:nvPr>
            <p:ph type="title"/>
          </p:nvPr>
        </p:nvSpPr>
        <p:spPr>
          <a:xfrm>
            <a:off x="1127696" y="152400"/>
            <a:ext cx="10226104" cy="914400"/>
          </a:xfrm>
        </p:spPr>
        <p:txBody>
          <a:bodyPr anchor="ctr"/>
          <a:lstStyle/>
          <a:p>
            <a:pPr algn="ctr"/>
            <a:r>
              <a:rPr lang="en-US" b="1" dirty="0">
                <a:solidFill>
                  <a:srgbClr val="FFFF00"/>
                </a:solidFill>
              </a:rPr>
              <a:t>WAYS STIGMA IMPACTS THE RESPONSE</a:t>
            </a:r>
          </a:p>
        </p:txBody>
      </p:sp>
      <p:sp>
        <p:nvSpPr>
          <p:cNvPr id="3" name="Content Placeholder 2">
            <a:extLst>
              <a:ext uri="{FF2B5EF4-FFF2-40B4-BE49-F238E27FC236}">
                <a16:creationId xmlns:a16="http://schemas.microsoft.com/office/drawing/2014/main" id="{F319CB03-F42A-4F98-2838-3692F7530BE6}"/>
              </a:ext>
            </a:extLst>
          </p:cNvPr>
          <p:cNvSpPr>
            <a:spLocks noGrp="1"/>
          </p:cNvSpPr>
          <p:nvPr>
            <p:ph idx="1"/>
          </p:nvPr>
        </p:nvSpPr>
        <p:spPr>
          <a:xfrm>
            <a:off x="381000" y="1024128"/>
            <a:ext cx="11658600" cy="5681472"/>
          </a:xfrm>
        </p:spPr>
        <p:txBody>
          <a:bodyPr>
            <a:normAutofit lnSpcReduction="10000"/>
          </a:bodyPr>
          <a:lstStyle/>
          <a:p>
            <a:pPr>
              <a:spcBef>
                <a:spcPts val="2200"/>
              </a:spcBef>
              <a:buFont typeface="System Font Regular"/>
              <a:buChar char="📌"/>
            </a:pPr>
            <a:r>
              <a:rPr lang="en-US" sz="2800" b="1" dirty="0"/>
              <a:t>In the basis of sex, gender, identity, sexual orientation, IDU, sex work, &amp; HIV status</a:t>
            </a:r>
          </a:p>
          <a:p>
            <a:pPr>
              <a:spcBef>
                <a:spcPts val="2200"/>
              </a:spcBef>
              <a:buFont typeface="System Font Regular"/>
              <a:buChar char="📌"/>
            </a:pPr>
            <a:r>
              <a:rPr lang="en-US" sz="2800" b="1" dirty="0"/>
              <a:t>Stigmatizing experiences include avoidance behaviors, gossip, verbal abuses &amp; social rejection</a:t>
            </a:r>
          </a:p>
          <a:p>
            <a:pPr>
              <a:spcBef>
                <a:spcPts val="2200"/>
              </a:spcBef>
              <a:buFont typeface="System Font Regular"/>
              <a:buChar char="📌"/>
            </a:pPr>
            <a:r>
              <a:rPr lang="en-US" sz="2800" b="1" dirty="0"/>
              <a:t>Stigmatizing behaviors that affect enjoyment of rights, physical abuse, denial of health or social services, denial or loss of employment or education opportunities or even arrest/</a:t>
            </a:r>
            <a:r>
              <a:rPr lang="en-US" sz="2800" b="1" dirty="0" err="1"/>
              <a:t>proscution</a:t>
            </a:r>
            <a:endParaRPr lang="en-US" sz="2800" b="1" dirty="0"/>
          </a:p>
          <a:p>
            <a:pPr>
              <a:spcBef>
                <a:spcPts val="2200"/>
              </a:spcBef>
              <a:buFont typeface="System Font Regular"/>
              <a:buChar char="📌"/>
            </a:pPr>
            <a:r>
              <a:rPr lang="en-US" sz="2800" b="1" dirty="0"/>
              <a:t>Stigma can be enshrined in criminal laws, travel restrictions, mandatory (pre-deployment) HIV testing, employment restrictions, threats of criminalization for testing HIV positive while on mission, etc. </a:t>
            </a:r>
          </a:p>
        </p:txBody>
      </p:sp>
    </p:spTree>
    <p:extLst>
      <p:ext uri="{BB962C8B-B14F-4D97-AF65-F5344CB8AC3E}">
        <p14:creationId xmlns:p14="http://schemas.microsoft.com/office/powerpoint/2010/main" val="1337120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D77E-342A-8A25-812D-9C5E1500F1CF}"/>
              </a:ext>
            </a:extLst>
          </p:cNvPr>
          <p:cNvSpPr>
            <a:spLocks noGrp="1"/>
          </p:cNvSpPr>
          <p:nvPr>
            <p:ph type="title"/>
          </p:nvPr>
        </p:nvSpPr>
        <p:spPr>
          <a:xfrm>
            <a:off x="513555" y="450387"/>
            <a:ext cx="11164889" cy="914400"/>
          </a:xfrm>
        </p:spPr>
        <p:txBody>
          <a:bodyPr anchor="ctr"/>
          <a:lstStyle/>
          <a:p>
            <a:r>
              <a:rPr lang="en-US" b="1" dirty="0"/>
              <a:t>How stigma impacts HIV/AIDS response</a:t>
            </a:r>
          </a:p>
        </p:txBody>
      </p:sp>
      <p:sp>
        <p:nvSpPr>
          <p:cNvPr id="3" name="Content Placeholder 2">
            <a:extLst>
              <a:ext uri="{FF2B5EF4-FFF2-40B4-BE49-F238E27FC236}">
                <a16:creationId xmlns:a16="http://schemas.microsoft.com/office/drawing/2014/main" id="{F3CDC401-8AFF-71C5-ADB3-F53F1F93FE57}"/>
              </a:ext>
            </a:extLst>
          </p:cNvPr>
          <p:cNvSpPr>
            <a:spLocks noGrp="1"/>
          </p:cNvSpPr>
          <p:nvPr>
            <p:ph idx="1"/>
          </p:nvPr>
        </p:nvSpPr>
        <p:spPr>
          <a:xfrm>
            <a:off x="2895600" y="1826559"/>
            <a:ext cx="8305800" cy="2595282"/>
          </a:xfrm>
        </p:spPr>
        <p:txBody>
          <a:bodyPr anchor="ctr">
            <a:normAutofit/>
          </a:bodyPr>
          <a:lstStyle/>
          <a:p>
            <a:pPr marL="0" indent="0">
              <a:buClr>
                <a:srgbClr val="FF0000"/>
              </a:buClr>
              <a:buNone/>
            </a:pPr>
            <a:r>
              <a:rPr lang="en-US" sz="2800" b="1" dirty="0"/>
              <a:t>Stigma &amp; discrimination increases the risk of getting infected with HIV &amp; progression to AIDS, violence, &amp; marginalization while reducing access to education, employment &amp; justice</a:t>
            </a:r>
          </a:p>
        </p:txBody>
      </p:sp>
      <p:pic>
        <p:nvPicPr>
          <p:cNvPr id="4" name="Picture 3">
            <a:extLst>
              <a:ext uri="{FF2B5EF4-FFF2-40B4-BE49-F238E27FC236}">
                <a16:creationId xmlns:a16="http://schemas.microsoft.com/office/drawing/2014/main" id="{04BBE4A5-CAAB-5834-65F0-3860C6610F16}"/>
              </a:ext>
            </a:extLst>
          </p:cNvPr>
          <p:cNvPicPr>
            <a:picLocks noChangeAspect="1"/>
          </p:cNvPicPr>
          <p:nvPr/>
        </p:nvPicPr>
        <p:blipFill>
          <a:blip r:embed="rId2"/>
          <a:stretch>
            <a:fillRect/>
          </a:stretch>
        </p:blipFill>
        <p:spPr>
          <a:xfrm>
            <a:off x="1780195" y="2209800"/>
            <a:ext cx="1009651" cy="914400"/>
          </a:xfrm>
          <a:prstGeom prst="rect">
            <a:avLst/>
          </a:prstGeom>
        </p:spPr>
      </p:pic>
      <p:pic>
        <p:nvPicPr>
          <p:cNvPr id="5" name="Picture 4">
            <a:extLst>
              <a:ext uri="{FF2B5EF4-FFF2-40B4-BE49-F238E27FC236}">
                <a16:creationId xmlns:a16="http://schemas.microsoft.com/office/drawing/2014/main" id="{588FC1F3-E76A-4BBC-0FD6-633B2E430A5F}"/>
              </a:ext>
            </a:extLst>
          </p:cNvPr>
          <p:cNvPicPr>
            <a:picLocks noChangeAspect="1"/>
          </p:cNvPicPr>
          <p:nvPr/>
        </p:nvPicPr>
        <p:blipFill>
          <a:blip r:embed="rId3"/>
          <a:stretch>
            <a:fillRect/>
          </a:stretch>
        </p:blipFill>
        <p:spPr>
          <a:xfrm>
            <a:off x="1780195" y="3281082"/>
            <a:ext cx="1009650" cy="869576"/>
          </a:xfrm>
          <a:prstGeom prst="rect">
            <a:avLst/>
          </a:prstGeom>
        </p:spPr>
      </p:pic>
      <p:pic>
        <p:nvPicPr>
          <p:cNvPr id="6" name="Picture 5" descr="UNAIDS 2021">
            <a:extLst>
              <a:ext uri="{FF2B5EF4-FFF2-40B4-BE49-F238E27FC236}">
                <a16:creationId xmlns:a16="http://schemas.microsoft.com/office/drawing/2014/main" id="{CAC38799-6B12-7758-87E8-A67D5738A55D}"/>
              </a:ext>
            </a:extLst>
          </p:cNvPr>
          <p:cNvPicPr>
            <a:picLocks noChangeAspect="1"/>
          </p:cNvPicPr>
          <p:nvPr/>
        </p:nvPicPr>
        <p:blipFill rotWithShape="1">
          <a:blip r:embed="rId4"/>
          <a:srcRect l="1612"/>
          <a:stretch/>
        </p:blipFill>
        <p:spPr>
          <a:xfrm>
            <a:off x="685801" y="4430985"/>
            <a:ext cx="10515599" cy="2000250"/>
          </a:xfrm>
          <a:prstGeom prst="rect">
            <a:avLst/>
          </a:prstGeom>
        </p:spPr>
      </p:pic>
      <p:sp>
        <p:nvSpPr>
          <p:cNvPr id="7" name="TextBox 6">
            <a:extLst>
              <a:ext uri="{FF2B5EF4-FFF2-40B4-BE49-F238E27FC236}">
                <a16:creationId xmlns:a16="http://schemas.microsoft.com/office/drawing/2014/main" id="{D3B4B8AD-BFDA-3440-A73E-104D014D5FEC}"/>
              </a:ext>
            </a:extLst>
          </p:cNvPr>
          <p:cNvSpPr txBox="1"/>
          <p:nvPr/>
        </p:nvSpPr>
        <p:spPr>
          <a:xfrm>
            <a:off x="9440982" y="6431235"/>
            <a:ext cx="1760418" cy="400110"/>
          </a:xfrm>
          <a:prstGeom prst="rect">
            <a:avLst/>
          </a:prstGeom>
          <a:noFill/>
        </p:spPr>
        <p:txBody>
          <a:bodyPr wrap="none" rtlCol="0">
            <a:spAutoFit/>
          </a:bodyPr>
          <a:lstStyle/>
          <a:p>
            <a:r>
              <a:rPr lang="en-US" sz="2000" b="1" i="1" dirty="0">
                <a:solidFill>
                  <a:srgbClr val="FF2600"/>
                </a:solidFill>
              </a:rPr>
              <a:t>UNAIDS 2021</a:t>
            </a:r>
          </a:p>
        </p:txBody>
      </p:sp>
    </p:spTree>
    <p:extLst>
      <p:ext uri="{BB962C8B-B14F-4D97-AF65-F5344CB8AC3E}">
        <p14:creationId xmlns:p14="http://schemas.microsoft.com/office/powerpoint/2010/main" val="3780502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043F-C1A9-04CE-D184-DEE16A991915}"/>
              </a:ext>
            </a:extLst>
          </p:cNvPr>
          <p:cNvSpPr>
            <a:spLocks noGrp="1"/>
          </p:cNvSpPr>
          <p:nvPr>
            <p:ph type="title"/>
          </p:nvPr>
        </p:nvSpPr>
        <p:spPr>
          <a:xfrm>
            <a:off x="1393638" y="152400"/>
            <a:ext cx="9404723" cy="838200"/>
          </a:xfrm>
        </p:spPr>
        <p:txBody>
          <a:bodyPr anchor="ctr"/>
          <a:lstStyle/>
          <a:p>
            <a:pPr algn="ctr"/>
            <a:r>
              <a:rPr lang="en-US" sz="5400" b="1" dirty="0"/>
              <a:t>DATA – IMPACT OF STIGMA</a:t>
            </a:r>
          </a:p>
        </p:txBody>
      </p:sp>
      <p:pic>
        <p:nvPicPr>
          <p:cNvPr id="4" name="Picture 3">
            <a:extLst>
              <a:ext uri="{FF2B5EF4-FFF2-40B4-BE49-F238E27FC236}">
                <a16:creationId xmlns:a16="http://schemas.microsoft.com/office/drawing/2014/main" id="{C0C87DAA-2030-FF2A-A944-59174790A434}"/>
              </a:ext>
            </a:extLst>
          </p:cNvPr>
          <p:cNvPicPr>
            <a:picLocks noChangeAspect="1"/>
          </p:cNvPicPr>
          <p:nvPr/>
        </p:nvPicPr>
        <p:blipFill>
          <a:blip r:embed="rId2"/>
          <a:stretch>
            <a:fillRect/>
          </a:stretch>
        </p:blipFill>
        <p:spPr>
          <a:xfrm>
            <a:off x="381000" y="1066800"/>
            <a:ext cx="2590800" cy="2971800"/>
          </a:xfrm>
          <a:prstGeom prst="rect">
            <a:avLst/>
          </a:prstGeom>
        </p:spPr>
      </p:pic>
      <p:sp>
        <p:nvSpPr>
          <p:cNvPr id="5" name="TextBox 4">
            <a:extLst>
              <a:ext uri="{FF2B5EF4-FFF2-40B4-BE49-F238E27FC236}">
                <a16:creationId xmlns:a16="http://schemas.microsoft.com/office/drawing/2014/main" id="{DED25928-B0F8-6E54-5FCE-AAC85E38F1F2}"/>
              </a:ext>
            </a:extLst>
          </p:cNvPr>
          <p:cNvSpPr txBox="1"/>
          <p:nvPr/>
        </p:nvSpPr>
        <p:spPr>
          <a:xfrm>
            <a:off x="3124200" y="1097280"/>
            <a:ext cx="8915400" cy="2169825"/>
          </a:xfrm>
          <a:prstGeom prst="rect">
            <a:avLst/>
          </a:prstGeom>
          <a:noFill/>
        </p:spPr>
        <p:txBody>
          <a:bodyPr wrap="square" rtlCol="0">
            <a:spAutoFit/>
          </a:bodyPr>
          <a:lstStyle/>
          <a:p>
            <a:pPr>
              <a:spcBef>
                <a:spcPts val="1800"/>
              </a:spcBef>
            </a:pPr>
            <a:r>
              <a:rPr lang="en-US" sz="2400" b="1" dirty="0">
                <a:effectLst/>
              </a:rPr>
              <a:t>In 11 countries with available data, up to </a:t>
            </a:r>
            <a:r>
              <a:rPr lang="en-US" sz="2400" b="1" dirty="0">
                <a:solidFill>
                  <a:srgbClr val="FFFF00"/>
                </a:solidFill>
              </a:rPr>
              <a:t>40%</a:t>
            </a:r>
            <a:r>
              <a:rPr lang="en-US" sz="2400" b="1" dirty="0"/>
              <a:t> </a:t>
            </a:r>
            <a:r>
              <a:rPr lang="en-US" sz="2400" b="1" dirty="0">
                <a:effectLst/>
              </a:rPr>
              <a:t>of people with HIV</a:t>
            </a:r>
            <a:r>
              <a:rPr lang="en-US" sz="2400" b="1" dirty="0"/>
              <a:t> </a:t>
            </a:r>
            <a:r>
              <a:rPr lang="en-US" sz="2400" b="1" dirty="0">
                <a:effectLst/>
              </a:rPr>
              <a:t>report being forced to submit to a medical or health procedure.</a:t>
            </a:r>
          </a:p>
          <a:p>
            <a:pPr>
              <a:spcBef>
                <a:spcPts val="1800"/>
              </a:spcBef>
            </a:pPr>
            <a:r>
              <a:rPr lang="en-US" sz="2400" b="1" dirty="0">
                <a:solidFill>
                  <a:srgbClr val="FFFF00"/>
                </a:solidFill>
                <a:effectLst/>
              </a:rPr>
              <a:t>26%</a:t>
            </a:r>
            <a:r>
              <a:rPr lang="en-US" sz="2400" b="1" dirty="0"/>
              <a:t> </a:t>
            </a:r>
            <a:r>
              <a:rPr lang="en-US" sz="2400" b="1" dirty="0">
                <a:effectLst/>
              </a:rPr>
              <a:t>of women</a:t>
            </a:r>
            <a:r>
              <a:rPr lang="en-US" sz="2400" b="1" dirty="0"/>
              <a:t> </a:t>
            </a:r>
            <a:r>
              <a:rPr lang="en-US" sz="2400" b="1" dirty="0">
                <a:effectLst/>
              </a:rPr>
              <a:t>living with HIV</a:t>
            </a:r>
            <a:r>
              <a:rPr lang="en-US" sz="2400" b="1" dirty="0"/>
              <a:t> </a:t>
            </a:r>
            <a:r>
              <a:rPr lang="en-US" sz="2400" b="1" dirty="0">
                <a:effectLst/>
              </a:rPr>
              <a:t>reported that receiving HIV treatment</a:t>
            </a:r>
            <a:r>
              <a:rPr lang="en-US" sz="2400" b="1" dirty="0"/>
              <a:t> </a:t>
            </a:r>
            <a:r>
              <a:rPr lang="en-US" sz="2400" b="1" dirty="0">
                <a:effectLst/>
              </a:rPr>
              <a:t>was conditional on taking contraceptives</a:t>
            </a:r>
          </a:p>
        </p:txBody>
      </p:sp>
      <p:pic>
        <p:nvPicPr>
          <p:cNvPr id="3" name="Picture 2">
            <a:extLst>
              <a:ext uri="{FF2B5EF4-FFF2-40B4-BE49-F238E27FC236}">
                <a16:creationId xmlns:a16="http://schemas.microsoft.com/office/drawing/2014/main" id="{326E0591-1504-45AA-68B0-AC795D0539F9}"/>
              </a:ext>
            </a:extLst>
          </p:cNvPr>
          <p:cNvPicPr>
            <a:picLocks noChangeAspect="1"/>
          </p:cNvPicPr>
          <p:nvPr/>
        </p:nvPicPr>
        <p:blipFill>
          <a:blip r:embed="rId3"/>
          <a:stretch>
            <a:fillRect/>
          </a:stretch>
        </p:blipFill>
        <p:spPr>
          <a:xfrm>
            <a:off x="381000" y="4267200"/>
            <a:ext cx="2612136" cy="2209800"/>
          </a:xfrm>
          <a:prstGeom prst="rect">
            <a:avLst/>
          </a:prstGeom>
        </p:spPr>
      </p:pic>
      <p:sp>
        <p:nvSpPr>
          <p:cNvPr id="7" name="TextBox 6">
            <a:extLst>
              <a:ext uri="{FF2B5EF4-FFF2-40B4-BE49-F238E27FC236}">
                <a16:creationId xmlns:a16="http://schemas.microsoft.com/office/drawing/2014/main" id="{2445932D-EE58-7B43-CD66-F4200D6FB44E}"/>
              </a:ext>
            </a:extLst>
          </p:cNvPr>
          <p:cNvSpPr txBox="1"/>
          <p:nvPr/>
        </p:nvSpPr>
        <p:spPr>
          <a:xfrm>
            <a:off x="3124200" y="3838444"/>
            <a:ext cx="8915400" cy="3046988"/>
          </a:xfrm>
          <a:prstGeom prst="rect">
            <a:avLst/>
          </a:prstGeom>
          <a:noFill/>
        </p:spPr>
        <p:txBody>
          <a:bodyPr wrap="square">
            <a:spAutoFit/>
          </a:bodyPr>
          <a:lstStyle/>
          <a:p>
            <a:r>
              <a:rPr lang="en-US" sz="2400" b="1" dirty="0">
                <a:effectLst/>
              </a:rPr>
              <a:t>Stigma index analysis found that HIV-related discrimination caused or contributed to job loss in more than </a:t>
            </a:r>
            <a:r>
              <a:rPr lang="en-US" sz="2400" b="1" dirty="0">
                <a:solidFill>
                  <a:srgbClr val="FFFF00"/>
                </a:solidFill>
                <a:effectLst/>
              </a:rPr>
              <a:t>50%</a:t>
            </a:r>
            <a:r>
              <a:rPr lang="en-US" sz="2400" b="1" dirty="0">
                <a:effectLst/>
              </a:rPr>
              <a:t> of cases in </a:t>
            </a:r>
            <a:r>
              <a:rPr lang="en-US" sz="2400" b="1" dirty="0">
                <a:solidFill>
                  <a:srgbClr val="FFFF00"/>
                </a:solidFill>
                <a:effectLst/>
              </a:rPr>
              <a:t>7 of 11</a:t>
            </a:r>
            <a:r>
              <a:rPr lang="en-US" sz="2400" b="1" dirty="0">
                <a:effectLst/>
              </a:rPr>
              <a:t> countries with data</a:t>
            </a:r>
          </a:p>
          <a:p>
            <a:endParaRPr lang="en-US" sz="2400" b="1" dirty="0"/>
          </a:p>
          <a:p>
            <a:r>
              <a:rPr lang="en-US" sz="2400" b="1" dirty="0">
                <a:effectLst/>
                <a:latin typeface="Helvetica" pitchFamily="2" charset="0"/>
              </a:rPr>
              <a:t>LGBTI workers</a:t>
            </a:r>
            <a:r>
              <a:rPr lang="en-US" sz="2400" b="1" dirty="0">
                <a:latin typeface="Helvetica" pitchFamily="2" charset="0"/>
              </a:rPr>
              <a:t> </a:t>
            </a:r>
            <a:r>
              <a:rPr lang="en-US" sz="2400" b="1" dirty="0">
                <a:effectLst/>
                <a:latin typeface="Helvetica" pitchFamily="2" charset="0"/>
              </a:rPr>
              <a:t>reported considerably greater</a:t>
            </a:r>
            <a:r>
              <a:rPr lang="en-US" sz="2400" b="1" dirty="0">
                <a:latin typeface="Helvetica" pitchFamily="2" charset="0"/>
              </a:rPr>
              <a:t> </a:t>
            </a:r>
            <a:r>
              <a:rPr lang="en-US" sz="2400" b="1" dirty="0">
                <a:effectLst/>
                <a:latin typeface="Helvetica" pitchFamily="2" charset="0"/>
              </a:rPr>
              <a:t>incidence of violence in the</a:t>
            </a:r>
            <a:r>
              <a:rPr lang="en-US" sz="2400" b="1" dirty="0">
                <a:latin typeface="Helvetica" pitchFamily="2" charset="0"/>
              </a:rPr>
              <a:t> </a:t>
            </a:r>
            <a:r>
              <a:rPr lang="en-US" sz="2400" b="1" dirty="0">
                <a:effectLst/>
                <a:latin typeface="Helvetica" pitchFamily="2" charset="0"/>
              </a:rPr>
              <a:t>workplace compared with non-LGBTI workers &amp; frequently</a:t>
            </a:r>
            <a:r>
              <a:rPr lang="en-US" sz="2400" b="1" dirty="0">
                <a:latin typeface="Helvetica" pitchFamily="2" charset="0"/>
              </a:rPr>
              <a:t> </a:t>
            </a:r>
            <a:r>
              <a:rPr lang="en-US" sz="2400" b="1" dirty="0">
                <a:effectLst/>
                <a:latin typeface="Helvetica" pitchFamily="2" charset="0"/>
              </a:rPr>
              <a:t>experienced discrimination in</a:t>
            </a:r>
            <a:r>
              <a:rPr lang="en-US" sz="2400" b="1" dirty="0">
                <a:latin typeface="Helvetica" pitchFamily="2" charset="0"/>
              </a:rPr>
              <a:t> </a:t>
            </a:r>
            <a:r>
              <a:rPr lang="en-US" sz="2400" b="1" dirty="0">
                <a:effectLst/>
                <a:latin typeface="Helvetica" pitchFamily="2" charset="0"/>
              </a:rPr>
              <a:t>education &amp; employment</a:t>
            </a:r>
          </a:p>
        </p:txBody>
      </p:sp>
    </p:spTree>
    <p:extLst>
      <p:ext uri="{BB962C8B-B14F-4D97-AF65-F5344CB8AC3E}">
        <p14:creationId xmlns:p14="http://schemas.microsoft.com/office/powerpoint/2010/main" val="3399438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28A6-BBB6-354C-780B-32866AD32586}"/>
              </a:ext>
            </a:extLst>
          </p:cNvPr>
          <p:cNvSpPr>
            <a:spLocks noGrp="1"/>
          </p:cNvSpPr>
          <p:nvPr>
            <p:ph type="title"/>
          </p:nvPr>
        </p:nvSpPr>
        <p:spPr>
          <a:xfrm>
            <a:off x="654274" y="188260"/>
            <a:ext cx="9404723" cy="842682"/>
          </a:xfrm>
        </p:spPr>
        <p:txBody>
          <a:bodyPr anchor="ctr"/>
          <a:lstStyle/>
          <a:p>
            <a:r>
              <a:rPr lang="en-US" sz="4800" b="1" dirty="0"/>
              <a:t>DATA – IMPACT OF STIGMA</a:t>
            </a:r>
          </a:p>
        </p:txBody>
      </p:sp>
      <p:pic>
        <p:nvPicPr>
          <p:cNvPr id="4" name="Picture 3">
            <a:extLst>
              <a:ext uri="{FF2B5EF4-FFF2-40B4-BE49-F238E27FC236}">
                <a16:creationId xmlns:a16="http://schemas.microsoft.com/office/drawing/2014/main" id="{8AF4F202-8AA6-8030-86CF-0DD5B064FB78}"/>
              </a:ext>
            </a:extLst>
          </p:cNvPr>
          <p:cNvPicPr>
            <a:picLocks noChangeAspect="1"/>
          </p:cNvPicPr>
          <p:nvPr/>
        </p:nvPicPr>
        <p:blipFill>
          <a:blip r:embed="rId2"/>
          <a:stretch>
            <a:fillRect/>
          </a:stretch>
        </p:blipFill>
        <p:spPr>
          <a:xfrm>
            <a:off x="654274" y="1676400"/>
            <a:ext cx="3003326" cy="2971800"/>
          </a:xfrm>
          <a:prstGeom prst="rect">
            <a:avLst/>
          </a:prstGeom>
        </p:spPr>
      </p:pic>
      <p:sp>
        <p:nvSpPr>
          <p:cNvPr id="6" name="TextBox 5">
            <a:extLst>
              <a:ext uri="{FF2B5EF4-FFF2-40B4-BE49-F238E27FC236}">
                <a16:creationId xmlns:a16="http://schemas.microsoft.com/office/drawing/2014/main" id="{71BF5D6C-6615-B884-AFFF-6A9B273D3705}"/>
              </a:ext>
            </a:extLst>
          </p:cNvPr>
          <p:cNvSpPr txBox="1"/>
          <p:nvPr/>
        </p:nvSpPr>
        <p:spPr>
          <a:xfrm>
            <a:off x="3803306" y="1676400"/>
            <a:ext cx="7697844" cy="3046988"/>
          </a:xfrm>
          <a:prstGeom prst="rect">
            <a:avLst/>
          </a:prstGeom>
          <a:noFill/>
        </p:spPr>
        <p:txBody>
          <a:bodyPr wrap="square">
            <a:spAutoFit/>
          </a:bodyPr>
          <a:lstStyle/>
          <a:p>
            <a:r>
              <a:rPr lang="en-US" sz="3200" b="1" dirty="0">
                <a:solidFill>
                  <a:srgbClr val="FFFF00"/>
                </a:solidFill>
                <a:effectLst/>
                <a:latin typeface="Helvetica" pitchFamily="2" charset="0"/>
              </a:rPr>
              <a:t>47 countries</a:t>
            </a:r>
            <a:r>
              <a:rPr lang="en-US" sz="3200" b="1" dirty="0">
                <a:solidFill>
                  <a:srgbClr val="41AE49"/>
                </a:solidFill>
                <a:effectLst/>
                <a:latin typeface="Helvetica" pitchFamily="2" charset="0"/>
              </a:rPr>
              <a:t> </a:t>
            </a:r>
            <a:r>
              <a:rPr lang="en-US" sz="3200" b="1" dirty="0">
                <a:effectLst/>
                <a:latin typeface="Helvetica" pitchFamily="2" charset="0"/>
              </a:rPr>
              <a:t>still maintain travel restrictions for people living</a:t>
            </a:r>
            <a:r>
              <a:rPr lang="en-US" sz="3200" b="1" dirty="0">
                <a:latin typeface="Helvetica" pitchFamily="2" charset="0"/>
              </a:rPr>
              <a:t> </a:t>
            </a:r>
            <a:r>
              <a:rPr lang="en-US" sz="3200" b="1" dirty="0">
                <a:effectLst/>
                <a:latin typeface="Helvetica" pitchFamily="2" charset="0"/>
              </a:rPr>
              <a:t>with HIV</a:t>
            </a:r>
          </a:p>
          <a:p>
            <a:endParaRPr lang="en-US" sz="3200" b="1" dirty="0">
              <a:latin typeface="Helvetica" pitchFamily="2" charset="0"/>
            </a:endParaRPr>
          </a:p>
          <a:p>
            <a:r>
              <a:rPr lang="en-US" sz="3200" b="1" dirty="0">
                <a:effectLst/>
                <a:latin typeface="Helvetica" pitchFamily="2" charset="0"/>
              </a:rPr>
              <a:t>People from key populations face high levels of stigma, discrimination &amp; violence</a:t>
            </a:r>
          </a:p>
        </p:txBody>
      </p:sp>
    </p:spTree>
    <p:extLst>
      <p:ext uri="{BB962C8B-B14F-4D97-AF65-F5344CB8AC3E}">
        <p14:creationId xmlns:p14="http://schemas.microsoft.com/office/powerpoint/2010/main" val="114463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D122-84A2-A9F8-1722-EBE587D5C0B2}"/>
              </a:ext>
            </a:extLst>
          </p:cNvPr>
          <p:cNvSpPr>
            <a:spLocks noGrp="1"/>
          </p:cNvSpPr>
          <p:nvPr>
            <p:ph type="title"/>
          </p:nvPr>
        </p:nvSpPr>
        <p:spPr>
          <a:xfrm>
            <a:off x="513555" y="152400"/>
            <a:ext cx="11164889" cy="1143000"/>
          </a:xfrm>
        </p:spPr>
        <p:txBody>
          <a:bodyPr anchor="ctr"/>
          <a:lstStyle/>
          <a:p>
            <a:r>
              <a:rPr lang="en-US" sz="4800" b="1" dirty="0"/>
              <a:t>LINKING RIGHTS &amp; HEALTH OUTCOMES</a:t>
            </a:r>
          </a:p>
        </p:txBody>
      </p:sp>
      <p:pic>
        <p:nvPicPr>
          <p:cNvPr id="4" name="Picture 3">
            <a:extLst>
              <a:ext uri="{FF2B5EF4-FFF2-40B4-BE49-F238E27FC236}">
                <a16:creationId xmlns:a16="http://schemas.microsoft.com/office/drawing/2014/main" id="{48E49B9B-BC28-16CA-06FC-66CC410D74D9}"/>
              </a:ext>
            </a:extLst>
          </p:cNvPr>
          <p:cNvPicPr>
            <a:picLocks noChangeAspect="1"/>
          </p:cNvPicPr>
          <p:nvPr/>
        </p:nvPicPr>
        <p:blipFill>
          <a:blip r:embed="rId2"/>
          <a:stretch>
            <a:fillRect/>
          </a:stretch>
        </p:blipFill>
        <p:spPr>
          <a:xfrm>
            <a:off x="140208" y="2324100"/>
            <a:ext cx="2077245" cy="2209800"/>
          </a:xfrm>
          <a:prstGeom prst="rect">
            <a:avLst/>
          </a:prstGeom>
        </p:spPr>
      </p:pic>
      <p:sp>
        <p:nvSpPr>
          <p:cNvPr id="6" name="TextBox 5">
            <a:extLst>
              <a:ext uri="{FF2B5EF4-FFF2-40B4-BE49-F238E27FC236}">
                <a16:creationId xmlns:a16="http://schemas.microsoft.com/office/drawing/2014/main" id="{C29278E6-DB1C-8CF0-A048-0A576F2DF79E}"/>
              </a:ext>
            </a:extLst>
          </p:cNvPr>
          <p:cNvSpPr txBox="1"/>
          <p:nvPr/>
        </p:nvSpPr>
        <p:spPr>
          <a:xfrm>
            <a:off x="2295883" y="1295400"/>
            <a:ext cx="9753600" cy="5355312"/>
          </a:xfrm>
          <a:prstGeom prst="rect">
            <a:avLst/>
          </a:prstGeom>
          <a:noFill/>
        </p:spPr>
        <p:txBody>
          <a:bodyPr wrap="square">
            <a:spAutoFit/>
          </a:bodyPr>
          <a:lstStyle/>
          <a:p>
            <a:pPr>
              <a:spcBef>
                <a:spcPts val="1200"/>
              </a:spcBef>
            </a:pPr>
            <a:r>
              <a:rPr lang="en-US" sz="2400" b="1" dirty="0">
                <a:effectLst/>
                <a:latin typeface="Helvetica" pitchFamily="2" charset="0"/>
              </a:rPr>
              <a:t>People living with HIV</a:t>
            </a:r>
            <a:r>
              <a:rPr lang="en-US" sz="2400" b="1" dirty="0">
                <a:latin typeface="Helvetica" pitchFamily="2" charset="0"/>
              </a:rPr>
              <a:t> </a:t>
            </a:r>
            <a:r>
              <a:rPr lang="en-US" sz="2400" b="1" dirty="0">
                <a:effectLst/>
                <a:latin typeface="Helvetica" pitchFamily="2" charset="0"/>
              </a:rPr>
              <a:t>who perceive high</a:t>
            </a:r>
            <a:r>
              <a:rPr lang="en-US" sz="2400" b="1" dirty="0">
                <a:latin typeface="Helvetica" pitchFamily="2" charset="0"/>
              </a:rPr>
              <a:t> </a:t>
            </a:r>
            <a:r>
              <a:rPr lang="en-US" sz="2400" b="1" dirty="0">
                <a:effectLst/>
                <a:latin typeface="Helvetica" pitchFamily="2" charset="0"/>
              </a:rPr>
              <a:t>levels of HIV related</a:t>
            </a:r>
            <a:r>
              <a:rPr lang="en-US" sz="2400" b="1" dirty="0">
                <a:latin typeface="Helvetica" pitchFamily="2" charset="0"/>
              </a:rPr>
              <a:t> </a:t>
            </a:r>
            <a:r>
              <a:rPr lang="en-US" sz="2400" b="1" dirty="0">
                <a:effectLst/>
                <a:latin typeface="Helvetica" pitchFamily="2" charset="0"/>
              </a:rPr>
              <a:t>stigma are </a:t>
            </a:r>
            <a:r>
              <a:rPr lang="en-US" sz="2400" b="1" dirty="0">
                <a:solidFill>
                  <a:srgbClr val="FFFF00"/>
                </a:solidFill>
                <a:effectLst/>
                <a:latin typeface="Helvetica" pitchFamily="2" charset="0"/>
              </a:rPr>
              <a:t>2.4 times more likely</a:t>
            </a:r>
            <a:r>
              <a:rPr lang="en-US" sz="2400" b="1" dirty="0">
                <a:effectLst/>
                <a:latin typeface="Helvetica" pitchFamily="2" charset="0"/>
              </a:rPr>
              <a:t> to delay enrolment in care &amp; wait until they are very ill</a:t>
            </a:r>
          </a:p>
          <a:p>
            <a:pPr>
              <a:spcBef>
                <a:spcPts val="1200"/>
              </a:spcBef>
            </a:pPr>
            <a:r>
              <a:rPr lang="en-US" sz="2400" b="1" dirty="0">
                <a:latin typeface="Helvetica" pitchFamily="2" charset="0"/>
              </a:rPr>
              <a:t>Those who had experienced discrimination in healthcare settings are </a:t>
            </a:r>
            <a:r>
              <a:rPr lang="en-US" sz="2400" b="1" dirty="0">
                <a:solidFill>
                  <a:srgbClr val="FFFF00"/>
                </a:solidFill>
                <a:latin typeface="Helvetica" pitchFamily="2" charset="0"/>
              </a:rPr>
              <a:t>3 times</a:t>
            </a:r>
            <a:r>
              <a:rPr lang="en-US" sz="2400" b="1" dirty="0">
                <a:latin typeface="Helvetica" pitchFamily="2" charset="0"/>
              </a:rPr>
              <a:t> more likely to avoid healthcare settings than those who had not</a:t>
            </a:r>
          </a:p>
          <a:p>
            <a:pPr>
              <a:spcBef>
                <a:spcPts val="1200"/>
              </a:spcBef>
            </a:pPr>
            <a:r>
              <a:rPr lang="en-US" sz="2400" b="1" dirty="0">
                <a:latin typeface="Helvetica" pitchFamily="2" charset="0"/>
              </a:rPr>
              <a:t>Where programs are in place against stigma &amp; discrimination, access to services for HIV prevention, testing, &amp; treatment has measurably improved</a:t>
            </a:r>
          </a:p>
          <a:p>
            <a:pPr>
              <a:spcBef>
                <a:spcPts val="1200"/>
              </a:spcBef>
            </a:pPr>
            <a:r>
              <a:rPr lang="en-US" sz="2400" b="1" dirty="0">
                <a:latin typeface="Helvetica" pitchFamily="2" charset="0"/>
              </a:rPr>
              <a:t>Adjusting to UN rules &amp; standards of conduct removes laws that criminalize HIV transmission. Example, decriminalization of sex work is estimated to prevent </a:t>
            </a:r>
            <a:r>
              <a:rPr lang="en-US" sz="2400" b="1" dirty="0">
                <a:solidFill>
                  <a:srgbClr val="FFFF00"/>
                </a:solidFill>
                <a:latin typeface="Helvetica" pitchFamily="2" charset="0"/>
              </a:rPr>
              <a:t>33% &amp; 46% </a:t>
            </a:r>
            <a:r>
              <a:rPr lang="en-US" sz="2400" b="1" dirty="0">
                <a:latin typeface="Helvetica" pitchFamily="2" charset="0"/>
              </a:rPr>
              <a:t>of new infections among sex workers &amp; </a:t>
            </a:r>
            <a:r>
              <a:rPr lang="en-US" sz="2400" b="1" i="1" dirty="0">
                <a:latin typeface="Helvetica" pitchFamily="2" charset="0"/>
              </a:rPr>
              <a:t>“their clients”</a:t>
            </a:r>
          </a:p>
        </p:txBody>
      </p:sp>
    </p:spTree>
    <p:extLst>
      <p:ext uri="{BB962C8B-B14F-4D97-AF65-F5344CB8AC3E}">
        <p14:creationId xmlns:p14="http://schemas.microsoft.com/office/powerpoint/2010/main" val="1068703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9A5411-E259-0091-30E0-5491E505D8BC}"/>
              </a:ext>
            </a:extLst>
          </p:cNvPr>
          <p:cNvPicPr>
            <a:picLocks noChangeAspect="1"/>
          </p:cNvPicPr>
          <p:nvPr/>
        </p:nvPicPr>
        <p:blipFill rotWithShape="1">
          <a:blip r:embed="rId3">
            <a:duotone>
              <a:prstClr val="black"/>
              <a:schemeClr val="accent5">
                <a:tint val="45000"/>
                <a:satMod val="400000"/>
              </a:schemeClr>
            </a:duotone>
            <a:alphaModFix amt="15000"/>
          </a:blip>
          <a:srcRect l="11472" r="18306"/>
          <a:stretch/>
        </p:blipFill>
        <p:spPr>
          <a:xfrm>
            <a:off x="20" y="10"/>
            <a:ext cx="12191980" cy="6857990"/>
          </a:xfrm>
          <a:prstGeom prst="rect">
            <a:avLst/>
          </a:prstGeom>
        </p:spPr>
      </p:pic>
      <p:sp>
        <p:nvSpPr>
          <p:cNvPr id="13" name="TextBox 12">
            <a:extLst>
              <a:ext uri="{FF2B5EF4-FFF2-40B4-BE49-F238E27FC236}">
                <a16:creationId xmlns:a16="http://schemas.microsoft.com/office/drawing/2014/main" id="{D752B202-EC5D-9674-5A2D-42B65A5994BB}"/>
              </a:ext>
            </a:extLst>
          </p:cNvPr>
          <p:cNvSpPr txBox="1"/>
          <p:nvPr/>
        </p:nvSpPr>
        <p:spPr>
          <a:xfrm>
            <a:off x="1568077" y="377236"/>
            <a:ext cx="9404723" cy="1117118"/>
          </a:xfrm>
          <a:prstGeom prst="rect">
            <a:avLst/>
          </a:prstGeom>
        </p:spPr>
        <p:txBody>
          <a:bodyPr vert="horz" lIns="91440" tIns="45720" rIns="91440" bIns="45720" rtlCol="0" anchor="ctr">
            <a:normAutofit/>
          </a:bodyPr>
          <a:lstStyle/>
          <a:p>
            <a:pPr>
              <a:spcBef>
                <a:spcPct val="0"/>
              </a:spcBef>
              <a:spcAft>
                <a:spcPts val="600"/>
              </a:spcAft>
            </a:pPr>
            <a:r>
              <a:rPr lang="en-US" sz="5400" b="1" dirty="0">
                <a:solidFill>
                  <a:srgbClr val="FFFF00"/>
                </a:solidFill>
                <a:latin typeface="+mj-lt"/>
                <a:ea typeface="+mj-ea"/>
                <a:cs typeface="+mj-cs"/>
              </a:rPr>
              <a:t>Session Outline</a:t>
            </a:r>
          </a:p>
        </p:txBody>
      </p:sp>
      <p:sp>
        <p:nvSpPr>
          <p:cNvPr id="32" name="Rectangle 31">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7" name="TextBox 13">
            <a:extLst>
              <a:ext uri="{FF2B5EF4-FFF2-40B4-BE49-F238E27FC236}">
                <a16:creationId xmlns:a16="http://schemas.microsoft.com/office/drawing/2014/main" id="{707CCDC7-BF9C-8692-1F21-594A76EFBC5B}"/>
              </a:ext>
            </a:extLst>
          </p:cNvPr>
          <p:cNvGraphicFramePr/>
          <p:nvPr>
            <p:extLst>
              <p:ext uri="{D42A27DB-BD31-4B8C-83A1-F6EECF244321}">
                <p14:modId xmlns:p14="http://schemas.microsoft.com/office/powerpoint/2010/main" val="1836526139"/>
              </p:ext>
            </p:extLst>
          </p:nvPr>
        </p:nvGraphicFramePr>
        <p:xfrm>
          <a:off x="1568076" y="1520226"/>
          <a:ext cx="10166723" cy="4195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A1313-AE27-9DAA-4089-E3B492B585EF}"/>
              </a:ext>
            </a:extLst>
          </p:cNvPr>
          <p:cNvSpPr>
            <a:spLocks noGrp="1"/>
          </p:cNvSpPr>
          <p:nvPr>
            <p:ph type="title"/>
          </p:nvPr>
        </p:nvSpPr>
        <p:spPr>
          <a:xfrm>
            <a:off x="381000" y="46482"/>
            <a:ext cx="5943600" cy="639318"/>
          </a:xfrm>
        </p:spPr>
        <p:txBody>
          <a:bodyPr anchor="ctr"/>
          <a:lstStyle/>
          <a:p>
            <a:pPr algn="ctr"/>
            <a:r>
              <a:rPr lang="en-US" sz="3200" b="1" dirty="0">
                <a:solidFill>
                  <a:srgbClr val="FFFF00"/>
                </a:solidFill>
              </a:rPr>
              <a:t>Examples of HIV/AIDS stigma</a:t>
            </a:r>
          </a:p>
        </p:txBody>
      </p:sp>
      <p:sp>
        <p:nvSpPr>
          <p:cNvPr id="3" name="Content Placeholder 2">
            <a:extLst>
              <a:ext uri="{FF2B5EF4-FFF2-40B4-BE49-F238E27FC236}">
                <a16:creationId xmlns:a16="http://schemas.microsoft.com/office/drawing/2014/main" id="{69B51280-01FF-3309-406A-62B16D3C2FBC}"/>
              </a:ext>
            </a:extLst>
          </p:cNvPr>
          <p:cNvSpPr>
            <a:spLocks noGrp="1"/>
          </p:cNvSpPr>
          <p:nvPr>
            <p:ph idx="1"/>
          </p:nvPr>
        </p:nvSpPr>
        <p:spPr>
          <a:xfrm>
            <a:off x="76201" y="685800"/>
            <a:ext cx="6248399" cy="6172200"/>
          </a:xfrm>
        </p:spPr>
        <p:txBody>
          <a:bodyPr>
            <a:normAutofit/>
          </a:bodyPr>
          <a:lstStyle/>
          <a:p>
            <a:pPr>
              <a:spcBef>
                <a:spcPts val="2200"/>
              </a:spcBef>
              <a:buFont typeface="System Font Regular"/>
              <a:buChar char="📌"/>
            </a:pPr>
            <a:r>
              <a:rPr lang="en-US" sz="2400" b="1" dirty="0"/>
              <a:t>Denial, inconsistent leadership support, reduced budgetary commitment, &amp; decrease of visibility of HIV/AIDS response activities</a:t>
            </a:r>
          </a:p>
          <a:p>
            <a:pPr>
              <a:spcBef>
                <a:spcPts val="2200"/>
              </a:spcBef>
              <a:buFont typeface="System Font Regular"/>
              <a:buChar char="📌"/>
            </a:pPr>
            <a:r>
              <a:rPr lang="en-US" sz="2400" b="1" dirty="0"/>
              <a:t>Delayed or denial of healthcare services for refusal to do pre-service HIV testing</a:t>
            </a:r>
          </a:p>
          <a:p>
            <a:pPr>
              <a:spcBef>
                <a:spcPts val="2200"/>
              </a:spcBef>
              <a:buFont typeface="System Font Regular"/>
              <a:buChar char="📌"/>
            </a:pPr>
            <a:r>
              <a:rPr lang="en-US" sz="2400" b="1" dirty="0"/>
              <a:t>Dis &amp; misinformation – e.g., argument that advancement of treatment means it is not an issue anymore</a:t>
            </a:r>
          </a:p>
          <a:p>
            <a:pPr>
              <a:spcBef>
                <a:spcPts val="2200"/>
              </a:spcBef>
              <a:buFont typeface="System Font Regular"/>
              <a:buChar char="📌"/>
            </a:pPr>
            <a:r>
              <a:rPr lang="en-US" sz="2400" b="1" dirty="0"/>
              <a:t>Fear by some staff members to claim HIV-related healthcare costs, &amp; enrolment into HIV treatment programs</a:t>
            </a:r>
          </a:p>
          <a:p>
            <a:pPr>
              <a:spcBef>
                <a:spcPts val="2200"/>
              </a:spcBef>
              <a:buFont typeface="System Font Regular"/>
              <a:buChar char="📌"/>
            </a:pPr>
            <a:endParaRPr lang="en-US" sz="2400" b="1" dirty="0"/>
          </a:p>
          <a:p>
            <a:pPr>
              <a:spcBef>
                <a:spcPts val="2200"/>
              </a:spcBef>
              <a:buFont typeface="System Font Regular"/>
              <a:buChar char="📌"/>
            </a:pPr>
            <a:endParaRPr lang="en-US" sz="2400" b="1" dirty="0"/>
          </a:p>
        </p:txBody>
      </p:sp>
      <p:sp>
        <p:nvSpPr>
          <p:cNvPr id="4" name="TextBox 3">
            <a:extLst>
              <a:ext uri="{FF2B5EF4-FFF2-40B4-BE49-F238E27FC236}">
                <a16:creationId xmlns:a16="http://schemas.microsoft.com/office/drawing/2014/main" id="{E11270D2-2CA6-6C7E-9760-DB5049345F79}"/>
              </a:ext>
            </a:extLst>
          </p:cNvPr>
          <p:cNvSpPr txBox="1"/>
          <p:nvPr/>
        </p:nvSpPr>
        <p:spPr>
          <a:xfrm>
            <a:off x="6324600" y="266596"/>
            <a:ext cx="5867400" cy="6324808"/>
          </a:xfrm>
          <a:prstGeom prst="rect">
            <a:avLst/>
          </a:prstGeom>
          <a:solidFill>
            <a:srgbClr val="7285F8"/>
          </a:solidFill>
        </p:spPr>
        <p:txBody>
          <a:bodyPr wrap="square" rtlCol="0">
            <a:spAutoFit/>
          </a:bodyPr>
          <a:lstStyle/>
          <a:p>
            <a:pPr>
              <a:spcBef>
                <a:spcPts val="1800"/>
              </a:spcBef>
            </a:pPr>
            <a:r>
              <a:rPr lang="en-US" b="1" i="1" dirty="0"/>
              <a:t>Stigma scenarios:</a:t>
            </a:r>
          </a:p>
          <a:p>
            <a:pPr>
              <a:spcBef>
                <a:spcPts val="1800"/>
              </a:spcBef>
            </a:pPr>
            <a:r>
              <a:rPr lang="en-US" b="1" i="1" dirty="0"/>
              <a:t>1) A service colleague responds on call to fix a technical issue. After completing the tax, he later finds out that the colleague he just served was living with HIV. He rushes to the HIV/AIDS unit to seek for PEP. After a risk assessment, it was established that no risk existed……</a:t>
            </a:r>
          </a:p>
          <a:p>
            <a:pPr>
              <a:spcBef>
                <a:spcPts val="1800"/>
              </a:spcBef>
            </a:pPr>
            <a:r>
              <a:rPr lang="en-US" b="1" i="1" dirty="0"/>
              <a:t>2) A publicly open HIV positive colleagues got regularly excluded him from implementing mandated tasks of the section. On consultation, he was informed that he was not fit to carryout substantial work because of his HIV positive status. Fortunately, the MLT took disciplinary action to set an example for a stigma free environment.</a:t>
            </a:r>
          </a:p>
          <a:p>
            <a:pPr>
              <a:spcBef>
                <a:spcPts val="1800"/>
              </a:spcBef>
            </a:pPr>
            <a:r>
              <a:rPr lang="en-US" b="1" i="1" dirty="0"/>
              <a:t>3) A uniformed colleague went to a medical unit for a minor surgical procedure. The attendant doctor demanded for an HIV test. The patient objected &amp; the procedure was delayed. It took intervention of the HIV/AIDS unit for him to be served. </a:t>
            </a:r>
          </a:p>
        </p:txBody>
      </p:sp>
    </p:spTree>
    <p:extLst>
      <p:ext uri="{BB962C8B-B14F-4D97-AF65-F5344CB8AC3E}">
        <p14:creationId xmlns:p14="http://schemas.microsoft.com/office/powerpoint/2010/main" val="118824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BEC60C6A-8BCF-4591-829B-CD982FD36D69}"/>
              </a:ext>
            </a:extLst>
          </p:cNvPr>
          <p:cNvSpPr>
            <a:spLocks noChangeArrowheads="1"/>
          </p:cNvSpPr>
          <p:nvPr/>
        </p:nvSpPr>
        <p:spPr bwMode="auto">
          <a:xfrm>
            <a:off x="692703" y="1657310"/>
            <a:ext cx="379806" cy="362057"/>
          </a:xfrm>
          <a:custGeom>
            <a:avLst/>
            <a:gdLst>
              <a:gd name="connsiteX0" fmla="*/ 658263 w 759612"/>
              <a:gd name="connsiteY0" fmla="*/ 626593 h 724113"/>
              <a:gd name="connsiteX1" fmla="*/ 646869 w 759612"/>
              <a:gd name="connsiteY1" fmla="*/ 629225 h 724113"/>
              <a:gd name="connsiteX2" fmla="*/ 521531 w 759612"/>
              <a:gd name="connsiteY2" fmla="*/ 629225 h 724113"/>
              <a:gd name="connsiteX3" fmla="*/ 527666 w 759612"/>
              <a:gd name="connsiteY3" fmla="*/ 674847 h 724113"/>
              <a:gd name="connsiteX4" fmla="*/ 631968 w 759612"/>
              <a:gd name="connsiteY4" fmla="*/ 674847 h 724113"/>
              <a:gd name="connsiteX5" fmla="*/ 658263 w 759612"/>
              <a:gd name="connsiteY5" fmla="*/ 654668 h 724113"/>
              <a:gd name="connsiteX6" fmla="*/ 100816 w 759612"/>
              <a:gd name="connsiteY6" fmla="*/ 626593 h 724113"/>
              <a:gd name="connsiteX7" fmla="*/ 100816 w 759612"/>
              <a:gd name="connsiteY7" fmla="*/ 654668 h 724113"/>
              <a:gd name="connsiteX8" fmla="*/ 127111 w 759612"/>
              <a:gd name="connsiteY8" fmla="*/ 674847 h 724113"/>
              <a:gd name="connsiteX9" fmla="*/ 235796 w 759612"/>
              <a:gd name="connsiteY9" fmla="*/ 674847 h 724113"/>
              <a:gd name="connsiteX10" fmla="*/ 242807 w 759612"/>
              <a:gd name="connsiteY10" fmla="*/ 629225 h 724113"/>
              <a:gd name="connsiteX11" fmla="*/ 113087 w 759612"/>
              <a:gd name="connsiteY11" fmla="*/ 629225 h 724113"/>
              <a:gd name="connsiteX12" fmla="*/ 100816 w 759612"/>
              <a:gd name="connsiteY12" fmla="*/ 626593 h 724113"/>
              <a:gd name="connsiteX13" fmla="*/ 374447 w 759612"/>
              <a:gd name="connsiteY13" fmla="*/ 403297 h 724113"/>
              <a:gd name="connsiteX14" fmla="*/ 326092 w 759612"/>
              <a:gd name="connsiteY14" fmla="*/ 450788 h 724113"/>
              <a:gd name="connsiteX15" fmla="*/ 374447 w 759612"/>
              <a:gd name="connsiteY15" fmla="*/ 498280 h 724113"/>
              <a:gd name="connsiteX16" fmla="*/ 421938 w 759612"/>
              <a:gd name="connsiteY16" fmla="*/ 450788 h 724113"/>
              <a:gd name="connsiteX17" fmla="*/ 374447 w 759612"/>
              <a:gd name="connsiteY17" fmla="*/ 403297 h 724113"/>
              <a:gd name="connsiteX18" fmla="*/ 374447 w 759612"/>
              <a:gd name="connsiteY18" fmla="*/ 386027 h 724113"/>
              <a:gd name="connsiteX19" fmla="*/ 439208 w 759612"/>
              <a:gd name="connsiteY19" fmla="*/ 450788 h 724113"/>
              <a:gd name="connsiteX20" fmla="*/ 374447 w 759612"/>
              <a:gd name="connsiteY20" fmla="*/ 516413 h 724113"/>
              <a:gd name="connsiteX21" fmla="*/ 308822 w 759612"/>
              <a:gd name="connsiteY21" fmla="*/ 450788 h 724113"/>
              <a:gd name="connsiteX22" fmla="*/ 374447 w 759612"/>
              <a:gd name="connsiteY22" fmla="*/ 386027 h 724113"/>
              <a:gd name="connsiteX23" fmla="*/ 364944 w 759612"/>
              <a:gd name="connsiteY23" fmla="*/ 316543 h 724113"/>
              <a:gd name="connsiteX24" fmla="*/ 391669 w 759612"/>
              <a:gd name="connsiteY24" fmla="*/ 316543 h 724113"/>
              <a:gd name="connsiteX25" fmla="*/ 400577 w 759612"/>
              <a:gd name="connsiteY25" fmla="*/ 325735 h 724113"/>
              <a:gd name="connsiteX26" fmla="*/ 391669 w 759612"/>
              <a:gd name="connsiteY26" fmla="*/ 334927 h 724113"/>
              <a:gd name="connsiteX27" fmla="*/ 364944 w 759612"/>
              <a:gd name="connsiteY27" fmla="*/ 334927 h 724113"/>
              <a:gd name="connsiteX28" fmla="*/ 355145 w 759612"/>
              <a:gd name="connsiteY28" fmla="*/ 325735 h 724113"/>
              <a:gd name="connsiteX29" fmla="*/ 364944 w 759612"/>
              <a:gd name="connsiteY29" fmla="*/ 316543 h 724113"/>
              <a:gd name="connsiteX30" fmla="*/ 344562 w 759612"/>
              <a:gd name="connsiteY30" fmla="*/ 293381 h 724113"/>
              <a:gd name="connsiteX31" fmla="*/ 406450 w 759612"/>
              <a:gd name="connsiteY31" fmla="*/ 293381 h 724113"/>
              <a:gd name="connsiteX32" fmla="*/ 416038 w 759612"/>
              <a:gd name="connsiteY32" fmla="*/ 303033 h 724113"/>
              <a:gd name="connsiteX33" fmla="*/ 406450 w 759612"/>
              <a:gd name="connsiteY33" fmla="*/ 311807 h 724113"/>
              <a:gd name="connsiteX34" fmla="*/ 344562 w 759612"/>
              <a:gd name="connsiteY34" fmla="*/ 311807 h 724113"/>
              <a:gd name="connsiteX35" fmla="*/ 335845 w 759612"/>
              <a:gd name="connsiteY35" fmla="*/ 303033 h 724113"/>
              <a:gd name="connsiteX36" fmla="*/ 344562 w 759612"/>
              <a:gd name="connsiteY36" fmla="*/ 293381 h 724113"/>
              <a:gd name="connsiteX37" fmla="*/ 347986 w 759612"/>
              <a:gd name="connsiteY37" fmla="*/ 268640 h 724113"/>
              <a:gd name="connsiteX38" fmla="*/ 347986 w 759612"/>
              <a:gd name="connsiteY38" fmla="*/ 273904 h 724113"/>
              <a:gd name="connsiteX39" fmla="*/ 409340 w 759612"/>
              <a:gd name="connsiteY39" fmla="*/ 273904 h 724113"/>
              <a:gd name="connsiteX40" fmla="*/ 409340 w 759612"/>
              <a:gd name="connsiteY40" fmla="*/ 268640 h 724113"/>
              <a:gd name="connsiteX41" fmla="*/ 455085 w 759612"/>
              <a:gd name="connsiteY41" fmla="*/ 246630 h 724113"/>
              <a:gd name="connsiteX42" fmla="*/ 467095 w 759612"/>
              <a:gd name="connsiteY42" fmla="*/ 246630 h 724113"/>
              <a:gd name="connsiteX43" fmla="*/ 493688 w 759612"/>
              <a:gd name="connsiteY43" fmla="*/ 274080 h 724113"/>
              <a:gd name="connsiteX44" fmla="*/ 493688 w 759612"/>
              <a:gd name="connsiteY44" fmla="*/ 286090 h 724113"/>
              <a:gd name="connsiteX45" fmla="*/ 487683 w 759612"/>
              <a:gd name="connsiteY45" fmla="*/ 288663 h 724113"/>
              <a:gd name="connsiteX46" fmla="*/ 480820 w 759612"/>
              <a:gd name="connsiteY46" fmla="*/ 286090 h 724113"/>
              <a:gd name="connsiteX47" fmla="*/ 455085 w 759612"/>
              <a:gd name="connsiteY47" fmla="*/ 258639 h 724113"/>
              <a:gd name="connsiteX48" fmla="*/ 455085 w 759612"/>
              <a:gd name="connsiteY48" fmla="*/ 246630 h 724113"/>
              <a:gd name="connsiteX49" fmla="*/ 288664 w 759612"/>
              <a:gd name="connsiteY49" fmla="*/ 246630 h 724113"/>
              <a:gd name="connsiteX50" fmla="*/ 300674 w 759612"/>
              <a:gd name="connsiteY50" fmla="*/ 246630 h 724113"/>
              <a:gd name="connsiteX51" fmla="*/ 300674 w 759612"/>
              <a:gd name="connsiteY51" fmla="*/ 258639 h 724113"/>
              <a:gd name="connsiteX52" fmla="*/ 274081 w 759612"/>
              <a:gd name="connsiteY52" fmla="*/ 286090 h 724113"/>
              <a:gd name="connsiteX53" fmla="*/ 268076 w 759612"/>
              <a:gd name="connsiteY53" fmla="*/ 288663 h 724113"/>
              <a:gd name="connsiteX54" fmla="*/ 261214 w 759612"/>
              <a:gd name="connsiteY54" fmla="*/ 286090 h 724113"/>
              <a:gd name="connsiteX55" fmla="*/ 261214 w 759612"/>
              <a:gd name="connsiteY55" fmla="*/ 274080 h 724113"/>
              <a:gd name="connsiteX56" fmla="*/ 197230 w 759612"/>
              <a:gd name="connsiteY56" fmla="*/ 228283 h 724113"/>
              <a:gd name="connsiteX57" fmla="*/ 185836 w 759612"/>
              <a:gd name="connsiteY57" fmla="*/ 235302 h 724113"/>
              <a:gd name="connsiteX58" fmla="*/ 170935 w 759612"/>
              <a:gd name="connsiteY58" fmla="*/ 307243 h 724113"/>
              <a:gd name="connsiteX59" fmla="*/ 191971 w 759612"/>
              <a:gd name="connsiteY59" fmla="*/ 327422 h 724113"/>
              <a:gd name="connsiteX60" fmla="*/ 205995 w 759612"/>
              <a:gd name="connsiteY60" fmla="*/ 333563 h 724113"/>
              <a:gd name="connsiteX61" fmla="*/ 284879 w 759612"/>
              <a:gd name="connsiteY61" fmla="*/ 333563 h 724113"/>
              <a:gd name="connsiteX62" fmla="*/ 324321 w 759612"/>
              <a:gd name="connsiteY62" fmla="*/ 367779 h 724113"/>
              <a:gd name="connsiteX63" fmla="*/ 313803 w 759612"/>
              <a:gd name="connsiteY63" fmla="*/ 398486 h 724113"/>
              <a:gd name="connsiteX64" fmla="*/ 284879 w 759612"/>
              <a:gd name="connsiteY64" fmla="*/ 409891 h 724113"/>
              <a:gd name="connsiteX65" fmla="*/ 181453 w 759612"/>
              <a:gd name="connsiteY65" fmla="*/ 409891 h 724113"/>
              <a:gd name="connsiteX66" fmla="*/ 155159 w 759612"/>
              <a:gd name="connsiteY66" fmla="*/ 400241 h 724113"/>
              <a:gd name="connsiteX67" fmla="*/ 149023 w 759612"/>
              <a:gd name="connsiteY67" fmla="*/ 394099 h 724113"/>
              <a:gd name="connsiteX68" fmla="*/ 100816 w 759612"/>
              <a:gd name="connsiteY68" fmla="*/ 601151 h 724113"/>
              <a:gd name="connsiteX69" fmla="*/ 102569 w 759612"/>
              <a:gd name="connsiteY69" fmla="*/ 606415 h 724113"/>
              <a:gd name="connsiteX70" fmla="*/ 113087 w 759612"/>
              <a:gd name="connsiteY70" fmla="*/ 610801 h 724113"/>
              <a:gd name="connsiteX71" fmla="*/ 246313 w 759612"/>
              <a:gd name="connsiteY71" fmla="*/ 610801 h 724113"/>
              <a:gd name="connsiteX72" fmla="*/ 251572 w 759612"/>
              <a:gd name="connsiteY72" fmla="*/ 578340 h 724113"/>
              <a:gd name="connsiteX73" fmla="*/ 297150 w 759612"/>
              <a:gd name="connsiteY73" fmla="*/ 534473 h 724113"/>
              <a:gd name="connsiteX74" fmla="*/ 468941 w 759612"/>
              <a:gd name="connsiteY74" fmla="*/ 534473 h 724113"/>
              <a:gd name="connsiteX75" fmla="*/ 514519 w 759612"/>
              <a:gd name="connsiteY75" fmla="*/ 578340 h 724113"/>
              <a:gd name="connsiteX76" fmla="*/ 518901 w 759612"/>
              <a:gd name="connsiteY76" fmla="*/ 610801 h 724113"/>
              <a:gd name="connsiteX77" fmla="*/ 646869 w 759612"/>
              <a:gd name="connsiteY77" fmla="*/ 610801 h 724113"/>
              <a:gd name="connsiteX78" fmla="*/ 656510 w 759612"/>
              <a:gd name="connsiteY78" fmla="*/ 606415 h 724113"/>
              <a:gd name="connsiteX79" fmla="*/ 658263 w 759612"/>
              <a:gd name="connsiteY79" fmla="*/ 601151 h 724113"/>
              <a:gd name="connsiteX80" fmla="*/ 610056 w 759612"/>
              <a:gd name="connsiteY80" fmla="*/ 397609 h 724113"/>
              <a:gd name="connsiteX81" fmla="*/ 607427 w 759612"/>
              <a:gd name="connsiteY81" fmla="*/ 400241 h 724113"/>
              <a:gd name="connsiteX82" fmla="*/ 582008 w 759612"/>
              <a:gd name="connsiteY82" fmla="*/ 409891 h 724113"/>
              <a:gd name="connsiteX83" fmla="*/ 477706 w 759612"/>
              <a:gd name="connsiteY83" fmla="*/ 409891 h 724113"/>
              <a:gd name="connsiteX84" fmla="*/ 449659 w 759612"/>
              <a:gd name="connsiteY84" fmla="*/ 398486 h 724113"/>
              <a:gd name="connsiteX85" fmla="*/ 439141 w 759612"/>
              <a:gd name="connsiteY85" fmla="*/ 367779 h 724113"/>
              <a:gd name="connsiteX86" fmla="*/ 478583 w 759612"/>
              <a:gd name="connsiteY86" fmla="*/ 333563 h 724113"/>
              <a:gd name="connsiteX87" fmla="*/ 557467 w 759612"/>
              <a:gd name="connsiteY87" fmla="*/ 333563 h 724113"/>
              <a:gd name="connsiteX88" fmla="*/ 570614 w 759612"/>
              <a:gd name="connsiteY88" fmla="*/ 327422 h 724113"/>
              <a:gd name="connsiteX89" fmla="*/ 588144 w 759612"/>
              <a:gd name="connsiteY89" fmla="*/ 310753 h 724113"/>
              <a:gd name="connsiteX90" fmla="*/ 573243 w 759612"/>
              <a:gd name="connsiteY90" fmla="*/ 235302 h 724113"/>
              <a:gd name="connsiteX91" fmla="*/ 561849 w 759612"/>
              <a:gd name="connsiteY91" fmla="*/ 228283 h 724113"/>
              <a:gd name="connsiteX92" fmla="*/ 451412 w 759612"/>
              <a:gd name="connsiteY92" fmla="*/ 228283 h 724113"/>
              <a:gd name="connsiteX93" fmla="*/ 426870 w 759612"/>
              <a:gd name="connsiteY93" fmla="*/ 248462 h 724113"/>
              <a:gd name="connsiteX94" fmla="*/ 425993 w 759612"/>
              <a:gd name="connsiteY94" fmla="*/ 250216 h 724113"/>
              <a:gd name="connsiteX95" fmla="*/ 425993 w 759612"/>
              <a:gd name="connsiteY95" fmla="*/ 274782 h 724113"/>
              <a:gd name="connsiteX96" fmla="*/ 410217 w 759612"/>
              <a:gd name="connsiteY96" fmla="*/ 291451 h 724113"/>
              <a:gd name="connsiteX97" fmla="*/ 347110 w 759612"/>
              <a:gd name="connsiteY97" fmla="*/ 291451 h 724113"/>
              <a:gd name="connsiteX98" fmla="*/ 330456 w 759612"/>
              <a:gd name="connsiteY98" fmla="*/ 274782 h 724113"/>
              <a:gd name="connsiteX99" fmla="*/ 330456 w 759612"/>
              <a:gd name="connsiteY99" fmla="*/ 250216 h 724113"/>
              <a:gd name="connsiteX100" fmla="*/ 329580 w 759612"/>
              <a:gd name="connsiteY100" fmla="*/ 248462 h 724113"/>
              <a:gd name="connsiteX101" fmla="*/ 305038 w 759612"/>
              <a:gd name="connsiteY101" fmla="*/ 228283 h 724113"/>
              <a:gd name="connsiteX102" fmla="*/ 494413 w 759612"/>
              <a:gd name="connsiteY102" fmla="*/ 158272 h 724113"/>
              <a:gd name="connsiteX103" fmla="*/ 533610 w 759612"/>
              <a:gd name="connsiteY103" fmla="*/ 158272 h 724113"/>
              <a:gd name="connsiteX104" fmla="*/ 543409 w 759612"/>
              <a:gd name="connsiteY104" fmla="*/ 167922 h 724113"/>
              <a:gd name="connsiteX105" fmla="*/ 533610 w 759612"/>
              <a:gd name="connsiteY105" fmla="*/ 176695 h 724113"/>
              <a:gd name="connsiteX106" fmla="*/ 494413 w 759612"/>
              <a:gd name="connsiteY106" fmla="*/ 176695 h 724113"/>
              <a:gd name="connsiteX107" fmla="*/ 486395 w 759612"/>
              <a:gd name="connsiteY107" fmla="*/ 167922 h 724113"/>
              <a:gd name="connsiteX108" fmla="*/ 494413 w 759612"/>
              <a:gd name="connsiteY108" fmla="*/ 158272 h 724113"/>
              <a:gd name="connsiteX109" fmla="*/ 220333 w 759612"/>
              <a:gd name="connsiteY109" fmla="*/ 158272 h 724113"/>
              <a:gd name="connsiteX110" fmla="*/ 260420 w 759612"/>
              <a:gd name="connsiteY110" fmla="*/ 158272 h 724113"/>
              <a:gd name="connsiteX111" fmla="*/ 269328 w 759612"/>
              <a:gd name="connsiteY111" fmla="*/ 167922 h 724113"/>
              <a:gd name="connsiteX112" fmla="*/ 260420 w 759612"/>
              <a:gd name="connsiteY112" fmla="*/ 176695 h 724113"/>
              <a:gd name="connsiteX113" fmla="*/ 220333 w 759612"/>
              <a:gd name="connsiteY113" fmla="*/ 176695 h 724113"/>
              <a:gd name="connsiteX114" fmla="*/ 212316 w 759612"/>
              <a:gd name="connsiteY114" fmla="*/ 167922 h 724113"/>
              <a:gd name="connsiteX115" fmla="*/ 220333 w 759612"/>
              <a:gd name="connsiteY115" fmla="*/ 158272 h 724113"/>
              <a:gd name="connsiteX116" fmla="*/ 694851 w 759612"/>
              <a:gd name="connsiteY116" fmla="*/ 125358 h 724113"/>
              <a:gd name="connsiteX117" fmla="*/ 646496 w 759612"/>
              <a:gd name="connsiteY117" fmla="*/ 173713 h 724113"/>
              <a:gd name="connsiteX118" fmla="*/ 694851 w 759612"/>
              <a:gd name="connsiteY118" fmla="*/ 221204 h 724113"/>
              <a:gd name="connsiteX119" fmla="*/ 742342 w 759612"/>
              <a:gd name="connsiteY119" fmla="*/ 173713 h 724113"/>
              <a:gd name="connsiteX120" fmla="*/ 694851 w 759612"/>
              <a:gd name="connsiteY120" fmla="*/ 125358 h 724113"/>
              <a:gd name="connsiteX121" fmla="*/ 64761 w 759612"/>
              <a:gd name="connsiteY121" fmla="*/ 125358 h 724113"/>
              <a:gd name="connsiteX122" fmla="*/ 17270 w 759612"/>
              <a:gd name="connsiteY122" fmla="*/ 173713 h 724113"/>
              <a:gd name="connsiteX123" fmla="*/ 64761 w 759612"/>
              <a:gd name="connsiteY123" fmla="*/ 221204 h 724113"/>
              <a:gd name="connsiteX124" fmla="*/ 113116 w 759612"/>
              <a:gd name="connsiteY124" fmla="*/ 173713 h 724113"/>
              <a:gd name="connsiteX125" fmla="*/ 64761 w 759612"/>
              <a:gd name="connsiteY125" fmla="*/ 125358 h 724113"/>
              <a:gd name="connsiteX126" fmla="*/ 694851 w 759612"/>
              <a:gd name="connsiteY126" fmla="*/ 108088 h 724113"/>
              <a:gd name="connsiteX127" fmla="*/ 759612 w 759612"/>
              <a:gd name="connsiteY127" fmla="*/ 173713 h 724113"/>
              <a:gd name="connsiteX128" fmla="*/ 694851 w 759612"/>
              <a:gd name="connsiteY128" fmla="*/ 238474 h 724113"/>
              <a:gd name="connsiteX129" fmla="*/ 629226 w 759612"/>
              <a:gd name="connsiteY129" fmla="*/ 173713 h 724113"/>
              <a:gd name="connsiteX130" fmla="*/ 694851 w 759612"/>
              <a:gd name="connsiteY130" fmla="*/ 108088 h 724113"/>
              <a:gd name="connsiteX131" fmla="*/ 64761 w 759612"/>
              <a:gd name="connsiteY131" fmla="*/ 108088 h 724113"/>
              <a:gd name="connsiteX132" fmla="*/ 130386 w 759612"/>
              <a:gd name="connsiteY132" fmla="*/ 173713 h 724113"/>
              <a:gd name="connsiteX133" fmla="*/ 64761 w 759612"/>
              <a:gd name="connsiteY133" fmla="*/ 238474 h 724113"/>
              <a:gd name="connsiteX134" fmla="*/ 0 w 759612"/>
              <a:gd name="connsiteY134" fmla="*/ 173713 h 724113"/>
              <a:gd name="connsiteX135" fmla="*/ 64761 w 759612"/>
              <a:gd name="connsiteY135" fmla="*/ 108088 h 724113"/>
              <a:gd name="connsiteX136" fmla="*/ 375636 w 759612"/>
              <a:gd name="connsiteY136" fmla="*/ 96508 h 724113"/>
              <a:gd name="connsiteX137" fmla="*/ 431759 w 759612"/>
              <a:gd name="connsiteY137" fmla="*/ 123684 h 724113"/>
              <a:gd name="connsiteX138" fmla="*/ 429977 w 759612"/>
              <a:gd name="connsiteY138" fmla="*/ 135573 h 724113"/>
              <a:gd name="connsiteX139" fmla="*/ 424632 w 759612"/>
              <a:gd name="connsiteY139" fmla="*/ 138121 h 724113"/>
              <a:gd name="connsiteX140" fmla="*/ 416615 w 759612"/>
              <a:gd name="connsiteY140" fmla="*/ 133875 h 724113"/>
              <a:gd name="connsiteX141" fmla="*/ 375636 w 759612"/>
              <a:gd name="connsiteY141" fmla="*/ 114342 h 724113"/>
              <a:gd name="connsiteX142" fmla="*/ 366728 w 759612"/>
              <a:gd name="connsiteY142" fmla="*/ 105000 h 724113"/>
              <a:gd name="connsiteX143" fmla="*/ 375636 w 759612"/>
              <a:gd name="connsiteY143" fmla="*/ 96508 h 724113"/>
              <a:gd name="connsiteX144" fmla="*/ 374281 w 759612"/>
              <a:gd name="connsiteY144" fmla="*/ 87909 h 724113"/>
              <a:gd name="connsiteX145" fmla="*/ 300656 w 759612"/>
              <a:gd name="connsiteY145" fmla="*/ 164237 h 724113"/>
              <a:gd name="connsiteX146" fmla="*/ 338345 w 759612"/>
              <a:gd name="connsiteY146" fmla="*/ 233547 h 724113"/>
              <a:gd name="connsiteX147" fmla="*/ 347986 w 759612"/>
              <a:gd name="connsiteY147" fmla="*/ 250216 h 724113"/>
              <a:gd name="connsiteX148" fmla="*/ 409340 w 759612"/>
              <a:gd name="connsiteY148" fmla="*/ 250216 h 724113"/>
              <a:gd name="connsiteX149" fmla="*/ 418105 w 759612"/>
              <a:gd name="connsiteY149" fmla="*/ 233547 h 724113"/>
              <a:gd name="connsiteX150" fmla="*/ 455794 w 759612"/>
              <a:gd name="connsiteY150" fmla="*/ 165992 h 724113"/>
              <a:gd name="connsiteX151" fmla="*/ 432129 w 759612"/>
              <a:gd name="connsiteY151" fmla="*/ 109843 h 724113"/>
              <a:gd name="connsiteX152" fmla="*/ 374281 w 759612"/>
              <a:gd name="connsiteY152" fmla="*/ 87909 h 724113"/>
              <a:gd name="connsiteX153" fmla="*/ 373404 w 759612"/>
              <a:gd name="connsiteY153" fmla="*/ 71240 h 724113"/>
              <a:gd name="connsiteX154" fmla="*/ 444400 w 759612"/>
              <a:gd name="connsiteY154" fmla="*/ 96682 h 724113"/>
              <a:gd name="connsiteX155" fmla="*/ 474200 w 759612"/>
              <a:gd name="connsiteY155" fmla="*/ 165992 h 724113"/>
              <a:gd name="connsiteX156" fmla="*/ 463682 w 759612"/>
              <a:gd name="connsiteY156" fmla="*/ 210736 h 724113"/>
              <a:gd name="connsiteX157" fmla="*/ 561849 w 759612"/>
              <a:gd name="connsiteY157" fmla="*/ 210736 h 724113"/>
              <a:gd name="connsiteX158" fmla="*/ 591650 w 759612"/>
              <a:gd name="connsiteY158" fmla="*/ 230915 h 724113"/>
              <a:gd name="connsiteX159" fmla="*/ 603044 w 759612"/>
              <a:gd name="connsiteY159" fmla="*/ 296715 h 724113"/>
              <a:gd name="connsiteX160" fmla="*/ 638980 w 759612"/>
              <a:gd name="connsiteY160" fmla="*/ 264254 h 724113"/>
              <a:gd name="connsiteX161" fmla="*/ 666151 w 759612"/>
              <a:gd name="connsiteY161" fmla="*/ 252848 h 724113"/>
              <a:gd name="connsiteX162" fmla="*/ 699458 w 759612"/>
              <a:gd name="connsiteY162" fmla="*/ 252848 h 724113"/>
              <a:gd name="connsiteX163" fmla="*/ 744159 w 759612"/>
              <a:gd name="connsiteY163" fmla="*/ 298470 h 724113"/>
              <a:gd name="connsiteX164" fmla="*/ 744159 w 759612"/>
              <a:gd name="connsiteY164" fmla="*/ 491484 h 724113"/>
              <a:gd name="connsiteX165" fmla="*/ 735394 w 759612"/>
              <a:gd name="connsiteY165" fmla="*/ 500257 h 724113"/>
              <a:gd name="connsiteX166" fmla="*/ 725752 w 759612"/>
              <a:gd name="connsiteY166" fmla="*/ 491484 h 724113"/>
              <a:gd name="connsiteX167" fmla="*/ 725752 w 759612"/>
              <a:gd name="connsiteY167" fmla="*/ 298470 h 724113"/>
              <a:gd name="connsiteX168" fmla="*/ 699458 w 759612"/>
              <a:gd name="connsiteY168" fmla="*/ 270395 h 724113"/>
              <a:gd name="connsiteX169" fmla="*/ 666151 w 759612"/>
              <a:gd name="connsiteY169" fmla="*/ 270395 h 724113"/>
              <a:gd name="connsiteX170" fmla="*/ 651251 w 759612"/>
              <a:gd name="connsiteY170" fmla="*/ 276536 h 724113"/>
              <a:gd name="connsiteX171" fmla="*/ 583761 w 759612"/>
              <a:gd name="connsiteY171" fmla="*/ 340582 h 724113"/>
              <a:gd name="connsiteX172" fmla="*/ 557467 w 759612"/>
              <a:gd name="connsiteY172" fmla="*/ 351110 h 724113"/>
              <a:gd name="connsiteX173" fmla="*/ 478583 w 759612"/>
              <a:gd name="connsiteY173" fmla="*/ 351110 h 724113"/>
              <a:gd name="connsiteX174" fmla="*/ 456671 w 759612"/>
              <a:gd name="connsiteY174" fmla="*/ 369534 h 724113"/>
              <a:gd name="connsiteX175" fmla="*/ 461929 w 759612"/>
              <a:gd name="connsiteY175" fmla="*/ 386203 h 724113"/>
              <a:gd name="connsiteX176" fmla="*/ 477706 w 759612"/>
              <a:gd name="connsiteY176" fmla="*/ 393222 h 724113"/>
              <a:gd name="connsiteX177" fmla="*/ 582008 w 759612"/>
              <a:gd name="connsiteY177" fmla="*/ 393222 h 724113"/>
              <a:gd name="connsiteX178" fmla="*/ 596032 w 759612"/>
              <a:gd name="connsiteY178" fmla="*/ 387081 h 724113"/>
              <a:gd name="connsiteX179" fmla="*/ 681928 w 759612"/>
              <a:gd name="connsiteY179" fmla="*/ 300224 h 724113"/>
              <a:gd name="connsiteX180" fmla="*/ 694199 w 759612"/>
              <a:gd name="connsiteY180" fmla="*/ 300224 h 724113"/>
              <a:gd name="connsiteX181" fmla="*/ 694199 w 759612"/>
              <a:gd name="connsiteY181" fmla="*/ 313385 h 724113"/>
              <a:gd name="connsiteX182" fmla="*/ 648621 w 759612"/>
              <a:gd name="connsiteY182" fmla="*/ 359006 h 724113"/>
              <a:gd name="connsiteX183" fmla="*/ 648621 w 759612"/>
              <a:gd name="connsiteY183" fmla="*/ 359883 h 724113"/>
              <a:gd name="connsiteX184" fmla="*/ 634598 w 759612"/>
              <a:gd name="connsiteY184" fmla="*/ 416033 h 724113"/>
              <a:gd name="connsiteX185" fmla="*/ 633721 w 759612"/>
              <a:gd name="connsiteY185" fmla="*/ 418665 h 724113"/>
              <a:gd name="connsiteX186" fmla="*/ 675793 w 759612"/>
              <a:gd name="connsiteY186" fmla="*/ 597641 h 724113"/>
              <a:gd name="connsiteX187" fmla="*/ 675793 w 759612"/>
              <a:gd name="connsiteY187" fmla="*/ 604660 h 724113"/>
              <a:gd name="connsiteX188" fmla="*/ 676669 w 759612"/>
              <a:gd name="connsiteY188" fmla="*/ 606415 h 724113"/>
              <a:gd name="connsiteX189" fmla="*/ 676669 w 759612"/>
              <a:gd name="connsiteY189" fmla="*/ 654668 h 724113"/>
              <a:gd name="connsiteX190" fmla="*/ 631968 w 759612"/>
              <a:gd name="connsiteY190" fmla="*/ 692393 h 724113"/>
              <a:gd name="connsiteX191" fmla="*/ 530296 w 759612"/>
              <a:gd name="connsiteY191" fmla="*/ 692393 h 724113"/>
              <a:gd name="connsiteX192" fmla="*/ 532925 w 759612"/>
              <a:gd name="connsiteY192" fmla="*/ 714327 h 724113"/>
              <a:gd name="connsiteX193" fmla="*/ 525913 w 759612"/>
              <a:gd name="connsiteY193" fmla="*/ 723978 h 724113"/>
              <a:gd name="connsiteX194" fmla="*/ 515395 w 759612"/>
              <a:gd name="connsiteY194" fmla="*/ 716959 h 724113"/>
              <a:gd name="connsiteX195" fmla="*/ 496113 w 759612"/>
              <a:gd name="connsiteY195" fmla="*/ 580972 h 724113"/>
              <a:gd name="connsiteX196" fmla="*/ 468941 w 759612"/>
              <a:gd name="connsiteY196" fmla="*/ 552020 h 724113"/>
              <a:gd name="connsiteX197" fmla="*/ 297150 w 759612"/>
              <a:gd name="connsiteY197" fmla="*/ 552020 h 724113"/>
              <a:gd name="connsiteX198" fmla="*/ 269102 w 759612"/>
              <a:gd name="connsiteY198" fmla="*/ 581849 h 724113"/>
              <a:gd name="connsiteX199" fmla="*/ 262967 w 759612"/>
              <a:gd name="connsiteY199" fmla="*/ 622207 h 724113"/>
              <a:gd name="connsiteX200" fmla="*/ 247190 w 759612"/>
              <a:gd name="connsiteY200" fmla="*/ 716959 h 724113"/>
              <a:gd name="connsiteX201" fmla="*/ 238425 w 759612"/>
              <a:gd name="connsiteY201" fmla="*/ 723978 h 724113"/>
              <a:gd name="connsiteX202" fmla="*/ 236672 w 759612"/>
              <a:gd name="connsiteY202" fmla="*/ 723978 h 724113"/>
              <a:gd name="connsiteX203" fmla="*/ 229660 w 759612"/>
              <a:gd name="connsiteY203" fmla="*/ 713450 h 724113"/>
              <a:gd name="connsiteX204" fmla="*/ 233166 w 759612"/>
              <a:gd name="connsiteY204" fmla="*/ 692393 h 724113"/>
              <a:gd name="connsiteX205" fmla="*/ 127111 w 759612"/>
              <a:gd name="connsiteY205" fmla="*/ 692393 h 724113"/>
              <a:gd name="connsiteX206" fmla="*/ 83287 w 759612"/>
              <a:gd name="connsiteY206" fmla="*/ 654668 h 724113"/>
              <a:gd name="connsiteX207" fmla="*/ 83287 w 759612"/>
              <a:gd name="connsiteY207" fmla="*/ 606415 h 724113"/>
              <a:gd name="connsiteX208" fmla="*/ 83287 w 759612"/>
              <a:gd name="connsiteY208" fmla="*/ 604660 h 724113"/>
              <a:gd name="connsiteX209" fmla="*/ 83287 w 759612"/>
              <a:gd name="connsiteY209" fmla="*/ 597641 h 724113"/>
              <a:gd name="connsiteX210" fmla="*/ 127111 w 759612"/>
              <a:gd name="connsiteY210" fmla="*/ 412523 h 724113"/>
              <a:gd name="connsiteX211" fmla="*/ 114840 w 759612"/>
              <a:gd name="connsiteY211" fmla="*/ 359883 h 724113"/>
              <a:gd name="connsiteX212" fmla="*/ 114840 w 759612"/>
              <a:gd name="connsiteY212" fmla="*/ 359006 h 724113"/>
              <a:gd name="connsiteX213" fmla="*/ 68386 w 759612"/>
              <a:gd name="connsiteY213" fmla="*/ 313385 h 724113"/>
              <a:gd name="connsiteX214" fmla="*/ 68386 w 759612"/>
              <a:gd name="connsiteY214" fmla="*/ 300224 h 724113"/>
              <a:gd name="connsiteX215" fmla="*/ 81534 w 759612"/>
              <a:gd name="connsiteY215" fmla="*/ 300224 h 724113"/>
              <a:gd name="connsiteX216" fmla="*/ 167430 w 759612"/>
              <a:gd name="connsiteY216" fmla="*/ 387081 h 724113"/>
              <a:gd name="connsiteX217" fmla="*/ 181453 w 759612"/>
              <a:gd name="connsiteY217" fmla="*/ 393222 h 724113"/>
              <a:gd name="connsiteX218" fmla="*/ 284879 w 759612"/>
              <a:gd name="connsiteY218" fmla="*/ 393222 h 724113"/>
              <a:gd name="connsiteX219" fmla="*/ 300656 w 759612"/>
              <a:gd name="connsiteY219" fmla="*/ 386203 h 724113"/>
              <a:gd name="connsiteX220" fmla="*/ 305915 w 759612"/>
              <a:gd name="connsiteY220" fmla="*/ 369534 h 724113"/>
              <a:gd name="connsiteX221" fmla="*/ 284879 w 759612"/>
              <a:gd name="connsiteY221" fmla="*/ 351110 h 724113"/>
              <a:gd name="connsiteX222" fmla="*/ 205995 w 759612"/>
              <a:gd name="connsiteY222" fmla="*/ 351110 h 724113"/>
              <a:gd name="connsiteX223" fmla="*/ 179700 w 759612"/>
              <a:gd name="connsiteY223" fmla="*/ 340582 h 724113"/>
              <a:gd name="connsiteX224" fmla="*/ 112211 w 759612"/>
              <a:gd name="connsiteY224" fmla="*/ 276536 h 724113"/>
              <a:gd name="connsiteX225" fmla="*/ 97310 w 759612"/>
              <a:gd name="connsiteY225" fmla="*/ 270395 h 724113"/>
              <a:gd name="connsiteX226" fmla="*/ 64004 w 759612"/>
              <a:gd name="connsiteY226" fmla="*/ 270395 h 724113"/>
              <a:gd name="connsiteX227" fmla="*/ 36833 w 759612"/>
              <a:gd name="connsiteY227" fmla="*/ 298470 h 724113"/>
              <a:gd name="connsiteX228" fmla="*/ 36833 w 759612"/>
              <a:gd name="connsiteY228" fmla="*/ 491484 h 724113"/>
              <a:gd name="connsiteX229" fmla="*/ 28068 w 759612"/>
              <a:gd name="connsiteY229" fmla="*/ 500257 h 724113"/>
              <a:gd name="connsiteX230" fmla="*/ 19303 w 759612"/>
              <a:gd name="connsiteY230" fmla="*/ 491484 h 724113"/>
              <a:gd name="connsiteX231" fmla="*/ 19303 w 759612"/>
              <a:gd name="connsiteY231" fmla="*/ 298470 h 724113"/>
              <a:gd name="connsiteX232" fmla="*/ 64004 w 759612"/>
              <a:gd name="connsiteY232" fmla="*/ 252848 h 724113"/>
              <a:gd name="connsiteX233" fmla="*/ 97310 w 759612"/>
              <a:gd name="connsiteY233" fmla="*/ 252848 h 724113"/>
              <a:gd name="connsiteX234" fmla="*/ 124482 w 759612"/>
              <a:gd name="connsiteY234" fmla="*/ 264254 h 724113"/>
              <a:gd name="connsiteX235" fmla="*/ 155159 w 759612"/>
              <a:gd name="connsiteY235" fmla="*/ 292328 h 724113"/>
              <a:gd name="connsiteX236" fmla="*/ 167430 w 759612"/>
              <a:gd name="connsiteY236" fmla="*/ 230915 h 724113"/>
              <a:gd name="connsiteX237" fmla="*/ 197230 w 759612"/>
              <a:gd name="connsiteY237" fmla="*/ 210736 h 724113"/>
              <a:gd name="connsiteX238" fmla="*/ 293644 w 759612"/>
              <a:gd name="connsiteY238" fmla="*/ 210736 h 724113"/>
              <a:gd name="connsiteX239" fmla="*/ 283126 w 759612"/>
              <a:gd name="connsiteY239" fmla="*/ 163360 h 724113"/>
              <a:gd name="connsiteX240" fmla="*/ 373404 w 759612"/>
              <a:gd name="connsiteY240" fmla="*/ 71240 h 724113"/>
              <a:gd name="connsiteX241" fmla="*/ 480820 w 759612"/>
              <a:gd name="connsiteY241" fmla="*/ 50612 h 724113"/>
              <a:gd name="connsiteX242" fmla="*/ 493688 w 759612"/>
              <a:gd name="connsiteY242" fmla="*/ 50612 h 724113"/>
              <a:gd name="connsiteX243" fmla="*/ 493688 w 759612"/>
              <a:gd name="connsiteY243" fmla="*/ 62622 h 724113"/>
              <a:gd name="connsiteX244" fmla="*/ 467095 w 759612"/>
              <a:gd name="connsiteY244" fmla="*/ 89215 h 724113"/>
              <a:gd name="connsiteX245" fmla="*/ 461090 w 759612"/>
              <a:gd name="connsiteY245" fmla="*/ 91788 h 724113"/>
              <a:gd name="connsiteX246" fmla="*/ 455085 w 759612"/>
              <a:gd name="connsiteY246" fmla="*/ 89215 h 724113"/>
              <a:gd name="connsiteX247" fmla="*/ 455085 w 759612"/>
              <a:gd name="connsiteY247" fmla="*/ 77205 h 724113"/>
              <a:gd name="connsiteX248" fmla="*/ 261214 w 759612"/>
              <a:gd name="connsiteY248" fmla="*/ 50612 h 724113"/>
              <a:gd name="connsiteX249" fmla="*/ 274081 w 759612"/>
              <a:gd name="connsiteY249" fmla="*/ 50612 h 724113"/>
              <a:gd name="connsiteX250" fmla="*/ 300674 w 759612"/>
              <a:gd name="connsiteY250" fmla="*/ 77205 h 724113"/>
              <a:gd name="connsiteX251" fmla="*/ 300674 w 759612"/>
              <a:gd name="connsiteY251" fmla="*/ 89215 h 724113"/>
              <a:gd name="connsiteX252" fmla="*/ 294669 w 759612"/>
              <a:gd name="connsiteY252" fmla="*/ 91788 h 724113"/>
              <a:gd name="connsiteX253" fmla="*/ 288664 w 759612"/>
              <a:gd name="connsiteY253" fmla="*/ 89215 h 724113"/>
              <a:gd name="connsiteX254" fmla="*/ 261214 w 759612"/>
              <a:gd name="connsiteY254" fmla="*/ 62622 h 724113"/>
              <a:gd name="connsiteX255" fmla="*/ 261214 w 759612"/>
              <a:gd name="connsiteY255" fmla="*/ 50612 h 724113"/>
              <a:gd name="connsiteX256" fmla="*/ 379779 w 759612"/>
              <a:gd name="connsiteY256" fmla="*/ 0 h 724113"/>
              <a:gd name="connsiteX257" fmla="*/ 388971 w 759612"/>
              <a:gd name="connsiteY257" fmla="*/ 8773 h 724113"/>
              <a:gd name="connsiteX258" fmla="*/ 388971 w 759612"/>
              <a:gd name="connsiteY258" fmla="*/ 47377 h 724113"/>
              <a:gd name="connsiteX259" fmla="*/ 379779 w 759612"/>
              <a:gd name="connsiteY259" fmla="*/ 57028 h 724113"/>
              <a:gd name="connsiteX260" fmla="*/ 370587 w 759612"/>
              <a:gd name="connsiteY260" fmla="*/ 47377 h 724113"/>
              <a:gd name="connsiteX261" fmla="*/ 370587 w 759612"/>
              <a:gd name="connsiteY261" fmla="*/ 8773 h 724113"/>
              <a:gd name="connsiteX262" fmla="*/ 379779 w 759612"/>
              <a:gd name="connsiteY262" fmla="*/ 0 h 72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759612" h="724113">
                <a:moveTo>
                  <a:pt x="658263" y="626593"/>
                </a:moveTo>
                <a:cubicBezTo>
                  <a:pt x="654757" y="628348"/>
                  <a:pt x="650374" y="629225"/>
                  <a:pt x="646869" y="629225"/>
                </a:cubicBezTo>
                <a:lnTo>
                  <a:pt x="521531" y="629225"/>
                </a:lnTo>
                <a:lnTo>
                  <a:pt x="527666" y="674847"/>
                </a:lnTo>
                <a:lnTo>
                  <a:pt x="631968" y="674847"/>
                </a:lnTo>
                <a:cubicBezTo>
                  <a:pt x="646869" y="674847"/>
                  <a:pt x="658263" y="665196"/>
                  <a:pt x="658263" y="654668"/>
                </a:cubicBezTo>
                <a:close/>
                <a:moveTo>
                  <a:pt x="100816" y="626593"/>
                </a:moveTo>
                <a:lnTo>
                  <a:pt x="100816" y="654668"/>
                </a:lnTo>
                <a:cubicBezTo>
                  <a:pt x="100816" y="665196"/>
                  <a:pt x="112211" y="674847"/>
                  <a:pt x="127111" y="674847"/>
                </a:cubicBezTo>
                <a:lnTo>
                  <a:pt x="235796" y="674847"/>
                </a:lnTo>
                <a:lnTo>
                  <a:pt x="242807" y="629225"/>
                </a:lnTo>
                <a:lnTo>
                  <a:pt x="113087" y="629225"/>
                </a:lnTo>
                <a:cubicBezTo>
                  <a:pt x="108705" y="629225"/>
                  <a:pt x="104322" y="628348"/>
                  <a:pt x="100816" y="626593"/>
                </a:cubicBezTo>
                <a:close/>
                <a:moveTo>
                  <a:pt x="374447" y="403297"/>
                </a:moveTo>
                <a:cubicBezTo>
                  <a:pt x="347679" y="403297"/>
                  <a:pt x="326092" y="424884"/>
                  <a:pt x="326092" y="450788"/>
                </a:cubicBezTo>
                <a:cubicBezTo>
                  <a:pt x="326092" y="477556"/>
                  <a:pt x="347679" y="498280"/>
                  <a:pt x="374447" y="498280"/>
                </a:cubicBezTo>
                <a:cubicBezTo>
                  <a:pt x="400351" y="498280"/>
                  <a:pt x="421938" y="477556"/>
                  <a:pt x="421938" y="450788"/>
                </a:cubicBezTo>
                <a:cubicBezTo>
                  <a:pt x="421938" y="424884"/>
                  <a:pt x="400351" y="403297"/>
                  <a:pt x="374447" y="403297"/>
                </a:cubicBezTo>
                <a:close/>
                <a:moveTo>
                  <a:pt x="374447" y="386027"/>
                </a:moveTo>
                <a:cubicBezTo>
                  <a:pt x="410713" y="386027"/>
                  <a:pt x="439208" y="414522"/>
                  <a:pt x="439208" y="450788"/>
                </a:cubicBezTo>
                <a:cubicBezTo>
                  <a:pt x="439208" y="487054"/>
                  <a:pt x="410713" y="516413"/>
                  <a:pt x="374447" y="516413"/>
                </a:cubicBezTo>
                <a:cubicBezTo>
                  <a:pt x="338180" y="516413"/>
                  <a:pt x="308822" y="487054"/>
                  <a:pt x="308822" y="450788"/>
                </a:cubicBezTo>
                <a:cubicBezTo>
                  <a:pt x="308822" y="414522"/>
                  <a:pt x="338180" y="386027"/>
                  <a:pt x="374447" y="386027"/>
                </a:cubicBezTo>
                <a:close/>
                <a:moveTo>
                  <a:pt x="364944" y="316543"/>
                </a:moveTo>
                <a:lnTo>
                  <a:pt x="391669" y="316543"/>
                </a:lnTo>
                <a:cubicBezTo>
                  <a:pt x="397014" y="316543"/>
                  <a:pt x="400577" y="320220"/>
                  <a:pt x="400577" y="325735"/>
                </a:cubicBezTo>
                <a:cubicBezTo>
                  <a:pt x="400577" y="330331"/>
                  <a:pt x="397014" y="334927"/>
                  <a:pt x="391669" y="334927"/>
                </a:cubicBezTo>
                <a:lnTo>
                  <a:pt x="364944" y="334927"/>
                </a:lnTo>
                <a:cubicBezTo>
                  <a:pt x="359599" y="334927"/>
                  <a:pt x="355145" y="330331"/>
                  <a:pt x="355145" y="325735"/>
                </a:cubicBezTo>
                <a:cubicBezTo>
                  <a:pt x="355145" y="320220"/>
                  <a:pt x="359599" y="316543"/>
                  <a:pt x="364944" y="316543"/>
                </a:cubicBezTo>
                <a:close/>
                <a:moveTo>
                  <a:pt x="344562" y="293381"/>
                </a:moveTo>
                <a:lnTo>
                  <a:pt x="406450" y="293381"/>
                </a:lnTo>
                <a:cubicBezTo>
                  <a:pt x="412552" y="293381"/>
                  <a:pt x="416038" y="297768"/>
                  <a:pt x="416038" y="303033"/>
                </a:cubicBezTo>
                <a:cubicBezTo>
                  <a:pt x="416038" y="307420"/>
                  <a:pt x="412552" y="311807"/>
                  <a:pt x="406450" y="311807"/>
                </a:cubicBezTo>
                <a:lnTo>
                  <a:pt x="344562" y="311807"/>
                </a:lnTo>
                <a:cubicBezTo>
                  <a:pt x="340203" y="311807"/>
                  <a:pt x="335845" y="307420"/>
                  <a:pt x="335845" y="303033"/>
                </a:cubicBezTo>
                <a:cubicBezTo>
                  <a:pt x="335845" y="297768"/>
                  <a:pt x="340203" y="293381"/>
                  <a:pt x="344562" y="293381"/>
                </a:cubicBezTo>
                <a:close/>
                <a:moveTo>
                  <a:pt x="347986" y="268640"/>
                </a:moveTo>
                <a:lnTo>
                  <a:pt x="347986" y="273904"/>
                </a:lnTo>
                <a:lnTo>
                  <a:pt x="409340" y="273904"/>
                </a:lnTo>
                <a:lnTo>
                  <a:pt x="409340" y="268640"/>
                </a:lnTo>
                <a:close/>
                <a:moveTo>
                  <a:pt x="455085" y="246630"/>
                </a:moveTo>
                <a:cubicBezTo>
                  <a:pt x="458517" y="243198"/>
                  <a:pt x="462806" y="243198"/>
                  <a:pt x="467095" y="246630"/>
                </a:cubicBezTo>
                <a:lnTo>
                  <a:pt x="493688" y="274080"/>
                </a:lnTo>
                <a:cubicBezTo>
                  <a:pt x="497119" y="276654"/>
                  <a:pt x="497119" y="282659"/>
                  <a:pt x="493688" y="286090"/>
                </a:cubicBezTo>
                <a:cubicBezTo>
                  <a:pt x="492830" y="287806"/>
                  <a:pt x="490257" y="288663"/>
                  <a:pt x="487683" y="288663"/>
                </a:cubicBezTo>
                <a:cubicBezTo>
                  <a:pt x="485967" y="288663"/>
                  <a:pt x="483394" y="287806"/>
                  <a:pt x="480820" y="286090"/>
                </a:cubicBezTo>
                <a:lnTo>
                  <a:pt x="455085" y="258639"/>
                </a:lnTo>
                <a:cubicBezTo>
                  <a:pt x="451654" y="256066"/>
                  <a:pt x="451654" y="250061"/>
                  <a:pt x="455085" y="246630"/>
                </a:cubicBezTo>
                <a:close/>
                <a:moveTo>
                  <a:pt x="288664" y="246630"/>
                </a:moveTo>
                <a:cubicBezTo>
                  <a:pt x="292096" y="243198"/>
                  <a:pt x="297243" y="243198"/>
                  <a:pt x="300674" y="246630"/>
                </a:cubicBezTo>
                <a:cubicBezTo>
                  <a:pt x="304105" y="250061"/>
                  <a:pt x="304105" y="256066"/>
                  <a:pt x="300674" y="258639"/>
                </a:cubicBezTo>
                <a:lnTo>
                  <a:pt x="274081" y="286090"/>
                </a:lnTo>
                <a:cubicBezTo>
                  <a:pt x="273223" y="287806"/>
                  <a:pt x="270650" y="288663"/>
                  <a:pt x="268076" y="288663"/>
                </a:cubicBezTo>
                <a:cubicBezTo>
                  <a:pt x="266361" y="288663"/>
                  <a:pt x="263787" y="287806"/>
                  <a:pt x="261214" y="286090"/>
                </a:cubicBezTo>
                <a:cubicBezTo>
                  <a:pt x="258640" y="282659"/>
                  <a:pt x="258640" y="276654"/>
                  <a:pt x="261214" y="274080"/>
                </a:cubicBezTo>
                <a:close/>
                <a:moveTo>
                  <a:pt x="197230" y="228283"/>
                </a:moveTo>
                <a:cubicBezTo>
                  <a:pt x="191095" y="228283"/>
                  <a:pt x="185836" y="230915"/>
                  <a:pt x="185836" y="235302"/>
                </a:cubicBezTo>
                <a:lnTo>
                  <a:pt x="170935" y="307243"/>
                </a:lnTo>
                <a:lnTo>
                  <a:pt x="191971" y="327422"/>
                </a:lnTo>
                <a:cubicBezTo>
                  <a:pt x="196354" y="330931"/>
                  <a:pt x="200736" y="333563"/>
                  <a:pt x="205995" y="333563"/>
                </a:cubicBezTo>
                <a:lnTo>
                  <a:pt x="284879" y="333563"/>
                </a:lnTo>
                <a:cubicBezTo>
                  <a:pt x="304162" y="333563"/>
                  <a:pt x="321691" y="348478"/>
                  <a:pt x="324321" y="367779"/>
                </a:cubicBezTo>
                <a:cubicBezTo>
                  <a:pt x="325197" y="379185"/>
                  <a:pt x="320815" y="389713"/>
                  <a:pt x="313803" y="398486"/>
                </a:cubicBezTo>
                <a:cubicBezTo>
                  <a:pt x="306791" y="406382"/>
                  <a:pt x="297150" y="409891"/>
                  <a:pt x="284879" y="409891"/>
                </a:cubicBezTo>
                <a:lnTo>
                  <a:pt x="181453" y="409891"/>
                </a:lnTo>
                <a:cubicBezTo>
                  <a:pt x="171812" y="409891"/>
                  <a:pt x="162171" y="406382"/>
                  <a:pt x="155159" y="400241"/>
                </a:cubicBezTo>
                <a:lnTo>
                  <a:pt x="149023" y="394099"/>
                </a:lnTo>
                <a:lnTo>
                  <a:pt x="100816" y="601151"/>
                </a:lnTo>
                <a:cubicBezTo>
                  <a:pt x="100816" y="603783"/>
                  <a:pt x="100816" y="604660"/>
                  <a:pt x="102569" y="606415"/>
                </a:cubicBezTo>
                <a:cubicBezTo>
                  <a:pt x="104322" y="609047"/>
                  <a:pt x="108705" y="610801"/>
                  <a:pt x="113087" y="610801"/>
                </a:cubicBezTo>
                <a:lnTo>
                  <a:pt x="246313" y="610801"/>
                </a:lnTo>
                <a:lnTo>
                  <a:pt x="251572" y="578340"/>
                </a:lnTo>
                <a:cubicBezTo>
                  <a:pt x="257708" y="550265"/>
                  <a:pt x="274361" y="534473"/>
                  <a:pt x="297150" y="534473"/>
                </a:cubicBezTo>
                <a:lnTo>
                  <a:pt x="468941" y="534473"/>
                </a:lnTo>
                <a:cubicBezTo>
                  <a:pt x="491730" y="534473"/>
                  <a:pt x="510136" y="552020"/>
                  <a:pt x="514519" y="578340"/>
                </a:cubicBezTo>
                <a:lnTo>
                  <a:pt x="518901" y="610801"/>
                </a:lnTo>
                <a:lnTo>
                  <a:pt x="646869" y="610801"/>
                </a:lnTo>
                <a:cubicBezTo>
                  <a:pt x="650374" y="610801"/>
                  <a:pt x="654757" y="609047"/>
                  <a:pt x="656510" y="606415"/>
                </a:cubicBezTo>
                <a:cubicBezTo>
                  <a:pt x="658263" y="604660"/>
                  <a:pt x="659139" y="603783"/>
                  <a:pt x="658263" y="601151"/>
                </a:cubicBezTo>
                <a:lnTo>
                  <a:pt x="610056" y="397609"/>
                </a:lnTo>
                <a:lnTo>
                  <a:pt x="607427" y="400241"/>
                </a:lnTo>
                <a:cubicBezTo>
                  <a:pt x="601291" y="406382"/>
                  <a:pt x="591650" y="409891"/>
                  <a:pt x="582008" y="409891"/>
                </a:cubicBezTo>
                <a:lnTo>
                  <a:pt x="477706" y="409891"/>
                </a:lnTo>
                <a:cubicBezTo>
                  <a:pt x="467188" y="409891"/>
                  <a:pt x="456671" y="406382"/>
                  <a:pt x="449659" y="398486"/>
                </a:cubicBezTo>
                <a:cubicBezTo>
                  <a:pt x="441770" y="389713"/>
                  <a:pt x="438264" y="379185"/>
                  <a:pt x="439141" y="367779"/>
                </a:cubicBezTo>
                <a:cubicBezTo>
                  <a:pt x="440894" y="348478"/>
                  <a:pt x="458424" y="333563"/>
                  <a:pt x="478583" y="333563"/>
                </a:cubicBezTo>
                <a:lnTo>
                  <a:pt x="557467" y="333563"/>
                </a:lnTo>
                <a:cubicBezTo>
                  <a:pt x="561849" y="333563"/>
                  <a:pt x="567108" y="330931"/>
                  <a:pt x="570614" y="327422"/>
                </a:cubicBezTo>
                <a:lnTo>
                  <a:pt x="588144" y="310753"/>
                </a:lnTo>
                <a:lnTo>
                  <a:pt x="573243" y="235302"/>
                </a:lnTo>
                <a:cubicBezTo>
                  <a:pt x="573243" y="230915"/>
                  <a:pt x="567108" y="228283"/>
                  <a:pt x="561849" y="228283"/>
                </a:cubicBezTo>
                <a:lnTo>
                  <a:pt x="451412" y="228283"/>
                </a:lnTo>
                <a:cubicBezTo>
                  <a:pt x="444400" y="236179"/>
                  <a:pt x="436511" y="243198"/>
                  <a:pt x="426870" y="248462"/>
                </a:cubicBezTo>
                <a:cubicBezTo>
                  <a:pt x="426870" y="248462"/>
                  <a:pt x="425993" y="249339"/>
                  <a:pt x="425993" y="250216"/>
                </a:cubicBezTo>
                <a:lnTo>
                  <a:pt x="425993" y="274782"/>
                </a:lnTo>
                <a:cubicBezTo>
                  <a:pt x="425993" y="283555"/>
                  <a:pt x="418982" y="291451"/>
                  <a:pt x="410217" y="291451"/>
                </a:cubicBezTo>
                <a:lnTo>
                  <a:pt x="347110" y="291451"/>
                </a:lnTo>
                <a:cubicBezTo>
                  <a:pt x="338345" y="291451"/>
                  <a:pt x="330456" y="283555"/>
                  <a:pt x="330456" y="274782"/>
                </a:cubicBezTo>
                <a:lnTo>
                  <a:pt x="330456" y="250216"/>
                </a:lnTo>
                <a:cubicBezTo>
                  <a:pt x="330456" y="249339"/>
                  <a:pt x="330456" y="248462"/>
                  <a:pt x="329580" y="248462"/>
                </a:cubicBezTo>
                <a:cubicBezTo>
                  <a:pt x="319938" y="243198"/>
                  <a:pt x="312050" y="236179"/>
                  <a:pt x="305038" y="228283"/>
                </a:cubicBezTo>
                <a:close/>
                <a:moveTo>
                  <a:pt x="494413" y="158272"/>
                </a:moveTo>
                <a:lnTo>
                  <a:pt x="533610" y="158272"/>
                </a:lnTo>
                <a:cubicBezTo>
                  <a:pt x="538955" y="158272"/>
                  <a:pt x="543409" y="163536"/>
                  <a:pt x="543409" y="167922"/>
                </a:cubicBezTo>
                <a:cubicBezTo>
                  <a:pt x="543409" y="172308"/>
                  <a:pt x="538955" y="176695"/>
                  <a:pt x="533610" y="176695"/>
                </a:cubicBezTo>
                <a:lnTo>
                  <a:pt x="494413" y="176695"/>
                </a:lnTo>
                <a:cubicBezTo>
                  <a:pt x="489958" y="176695"/>
                  <a:pt x="486395" y="172308"/>
                  <a:pt x="486395" y="167922"/>
                </a:cubicBezTo>
                <a:cubicBezTo>
                  <a:pt x="486395" y="163536"/>
                  <a:pt x="489958" y="158272"/>
                  <a:pt x="494413" y="158272"/>
                </a:cubicBezTo>
                <a:close/>
                <a:moveTo>
                  <a:pt x="220333" y="158272"/>
                </a:moveTo>
                <a:lnTo>
                  <a:pt x="260420" y="158272"/>
                </a:lnTo>
                <a:cubicBezTo>
                  <a:pt x="264874" y="158272"/>
                  <a:pt x="269328" y="163536"/>
                  <a:pt x="269328" y="167922"/>
                </a:cubicBezTo>
                <a:cubicBezTo>
                  <a:pt x="269328" y="172308"/>
                  <a:pt x="264874" y="176695"/>
                  <a:pt x="260420" y="176695"/>
                </a:cubicBezTo>
                <a:lnTo>
                  <a:pt x="220333" y="176695"/>
                </a:lnTo>
                <a:cubicBezTo>
                  <a:pt x="215879" y="176695"/>
                  <a:pt x="212316" y="172308"/>
                  <a:pt x="212316" y="167922"/>
                </a:cubicBezTo>
                <a:cubicBezTo>
                  <a:pt x="212316" y="163536"/>
                  <a:pt x="215879" y="158272"/>
                  <a:pt x="220333" y="158272"/>
                </a:cubicBezTo>
                <a:close/>
                <a:moveTo>
                  <a:pt x="694851" y="125358"/>
                </a:moveTo>
                <a:cubicBezTo>
                  <a:pt x="668083" y="125358"/>
                  <a:pt x="646496" y="146945"/>
                  <a:pt x="646496" y="173713"/>
                </a:cubicBezTo>
                <a:cubicBezTo>
                  <a:pt x="646496" y="199617"/>
                  <a:pt x="668083" y="221204"/>
                  <a:pt x="694851" y="221204"/>
                </a:cubicBezTo>
                <a:cubicBezTo>
                  <a:pt x="720755" y="221204"/>
                  <a:pt x="742342" y="199617"/>
                  <a:pt x="742342" y="173713"/>
                </a:cubicBezTo>
                <a:cubicBezTo>
                  <a:pt x="742342" y="146945"/>
                  <a:pt x="720755" y="125358"/>
                  <a:pt x="694851" y="125358"/>
                </a:cubicBezTo>
                <a:close/>
                <a:moveTo>
                  <a:pt x="64761" y="125358"/>
                </a:moveTo>
                <a:cubicBezTo>
                  <a:pt x="38857" y="125358"/>
                  <a:pt x="17270" y="146945"/>
                  <a:pt x="17270" y="173713"/>
                </a:cubicBezTo>
                <a:cubicBezTo>
                  <a:pt x="17270" y="199617"/>
                  <a:pt x="38857" y="221204"/>
                  <a:pt x="64761" y="221204"/>
                </a:cubicBezTo>
                <a:cubicBezTo>
                  <a:pt x="91529" y="221204"/>
                  <a:pt x="113116" y="199617"/>
                  <a:pt x="113116" y="173713"/>
                </a:cubicBezTo>
                <a:cubicBezTo>
                  <a:pt x="113116" y="146945"/>
                  <a:pt x="91529" y="125358"/>
                  <a:pt x="64761" y="125358"/>
                </a:cubicBezTo>
                <a:close/>
                <a:moveTo>
                  <a:pt x="694851" y="108088"/>
                </a:moveTo>
                <a:cubicBezTo>
                  <a:pt x="730253" y="108088"/>
                  <a:pt x="759612" y="137446"/>
                  <a:pt x="759612" y="173713"/>
                </a:cubicBezTo>
                <a:cubicBezTo>
                  <a:pt x="759612" y="209115"/>
                  <a:pt x="730253" y="238474"/>
                  <a:pt x="694851" y="238474"/>
                </a:cubicBezTo>
                <a:cubicBezTo>
                  <a:pt x="658584" y="238474"/>
                  <a:pt x="629226" y="209115"/>
                  <a:pt x="629226" y="173713"/>
                </a:cubicBezTo>
                <a:cubicBezTo>
                  <a:pt x="629226" y="137446"/>
                  <a:pt x="658584" y="108088"/>
                  <a:pt x="694851" y="108088"/>
                </a:cubicBezTo>
                <a:close/>
                <a:moveTo>
                  <a:pt x="64761" y="108088"/>
                </a:moveTo>
                <a:cubicBezTo>
                  <a:pt x="101027" y="108088"/>
                  <a:pt x="130386" y="137446"/>
                  <a:pt x="130386" y="173713"/>
                </a:cubicBezTo>
                <a:cubicBezTo>
                  <a:pt x="130386" y="209115"/>
                  <a:pt x="101027" y="238474"/>
                  <a:pt x="64761" y="238474"/>
                </a:cubicBezTo>
                <a:cubicBezTo>
                  <a:pt x="29358" y="238474"/>
                  <a:pt x="0" y="209115"/>
                  <a:pt x="0" y="173713"/>
                </a:cubicBezTo>
                <a:cubicBezTo>
                  <a:pt x="0" y="137446"/>
                  <a:pt x="29358" y="108088"/>
                  <a:pt x="64761" y="108088"/>
                </a:cubicBezTo>
                <a:close/>
                <a:moveTo>
                  <a:pt x="375636" y="96508"/>
                </a:moveTo>
                <a:cubicBezTo>
                  <a:pt x="397907" y="96508"/>
                  <a:pt x="419287" y="106699"/>
                  <a:pt x="431759" y="123684"/>
                </a:cubicBezTo>
                <a:cubicBezTo>
                  <a:pt x="435322" y="127081"/>
                  <a:pt x="434431" y="133025"/>
                  <a:pt x="429977" y="135573"/>
                </a:cubicBezTo>
                <a:cubicBezTo>
                  <a:pt x="429086" y="137272"/>
                  <a:pt x="426414" y="138121"/>
                  <a:pt x="424632" y="138121"/>
                </a:cubicBezTo>
                <a:cubicBezTo>
                  <a:pt x="421960" y="138121"/>
                  <a:pt x="419287" y="136422"/>
                  <a:pt x="416615" y="133875"/>
                </a:cubicBezTo>
                <a:cubicBezTo>
                  <a:pt x="406816" y="121136"/>
                  <a:pt x="392562" y="114342"/>
                  <a:pt x="375636" y="114342"/>
                </a:cubicBezTo>
                <a:cubicBezTo>
                  <a:pt x="370291" y="114342"/>
                  <a:pt x="366728" y="110945"/>
                  <a:pt x="366728" y="105000"/>
                </a:cubicBezTo>
                <a:cubicBezTo>
                  <a:pt x="366728" y="100754"/>
                  <a:pt x="370291" y="96508"/>
                  <a:pt x="375636" y="96508"/>
                </a:cubicBezTo>
                <a:close/>
                <a:moveTo>
                  <a:pt x="374281" y="87909"/>
                </a:moveTo>
                <a:cubicBezTo>
                  <a:pt x="334839" y="90541"/>
                  <a:pt x="301532" y="123880"/>
                  <a:pt x="300656" y="164237"/>
                </a:cubicBezTo>
                <a:cubicBezTo>
                  <a:pt x="299779" y="192312"/>
                  <a:pt x="313803" y="218632"/>
                  <a:pt x="338345" y="233547"/>
                </a:cubicBezTo>
                <a:cubicBezTo>
                  <a:pt x="344480" y="236179"/>
                  <a:pt x="347986" y="243198"/>
                  <a:pt x="347986" y="250216"/>
                </a:cubicBezTo>
                <a:lnTo>
                  <a:pt x="409340" y="250216"/>
                </a:lnTo>
                <a:cubicBezTo>
                  <a:pt x="409340" y="243198"/>
                  <a:pt x="412846" y="236179"/>
                  <a:pt x="418105" y="233547"/>
                </a:cubicBezTo>
                <a:cubicBezTo>
                  <a:pt x="442647" y="218632"/>
                  <a:pt x="455794" y="193189"/>
                  <a:pt x="455794" y="165992"/>
                </a:cubicBezTo>
                <a:cubicBezTo>
                  <a:pt x="455794" y="144936"/>
                  <a:pt x="447906" y="124757"/>
                  <a:pt x="432129" y="109843"/>
                </a:cubicBezTo>
                <a:cubicBezTo>
                  <a:pt x="416352" y="94928"/>
                  <a:pt x="397069" y="87032"/>
                  <a:pt x="374281" y="87909"/>
                </a:cubicBezTo>
                <a:close/>
                <a:moveTo>
                  <a:pt x="373404" y="71240"/>
                </a:moveTo>
                <a:cubicBezTo>
                  <a:pt x="400575" y="69485"/>
                  <a:pt x="425117" y="79136"/>
                  <a:pt x="444400" y="96682"/>
                </a:cubicBezTo>
                <a:cubicBezTo>
                  <a:pt x="463682" y="115107"/>
                  <a:pt x="474200" y="140549"/>
                  <a:pt x="474200" y="165992"/>
                </a:cubicBezTo>
                <a:cubicBezTo>
                  <a:pt x="474200" y="180907"/>
                  <a:pt x="470694" y="196699"/>
                  <a:pt x="463682" y="210736"/>
                </a:cubicBezTo>
                <a:lnTo>
                  <a:pt x="561849" y="210736"/>
                </a:lnTo>
                <a:cubicBezTo>
                  <a:pt x="575873" y="210736"/>
                  <a:pt x="588144" y="218632"/>
                  <a:pt x="591650" y="230915"/>
                </a:cubicBezTo>
                <a:lnTo>
                  <a:pt x="603044" y="296715"/>
                </a:lnTo>
                <a:lnTo>
                  <a:pt x="638980" y="264254"/>
                </a:lnTo>
                <a:cubicBezTo>
                  <a:pt x="645992" y="257235"/>
                  <a:pt x="655633" y="252848"/>
                  <a:pt x="666151" y="252848"/>
                </a:cubicBezTo>
                <a:lnTo>
                  <a:pt x="699458" y="252848"/>
                </a:lnTo>
                <a:cubicBezTo>
                  <a:pt x="723999" y="252848"/>
                  <a:pt x="744159" y="273904"/>
                  <a:pt x="744159" y="298470"/>
                </a:cubicBezTo>
                <a:lnTo>
                  <a:pt x="744159" y="491484"/>
                </a:lnTo>
                <a:cubicBezTo>
                  <a:pt x="744159" y="495870"/>
                  <a:pt x="740653" y="500257"/>
                  <a:pt x="735394" y="500257"/>
                </a:cubicBezTo>
                <a:cubicBezTo>
                  <a:pt x="731011" y="500257"/>
                  <a:pt x="725752" y="495870"/>
                  <a:pt x="725752" y="491484"/>
                </a:cubicBezTo>
                <a:lnTo>
                  <a:pt x="725752" y="298470"/>
                </a:lnTo>
                <a:cubicBezTo>
                  <a:pt x="725752" y="283555"/>
                  <a:pt x="713482" y="270395"/>
                  <a:pt x="699458" y="270395"/>
                </a:cubicBezTo>
                <a:lnTo>
                  <a:pt x="666151" y="270395"/>
                </a:lnTo>
                <a:cubicBezTo>
                  <a:pt x="660892" y="270395"/>
                  <a:pt x="654757" y="273027"/>
                  <a:pt x="651251" y="276536"/>
                </a:cubicBezTo>
                <a:lnTo>
                  <a:pt x="583761" y="340582"/>
                </a:lnTo>
                <a:cubicBezTo>
                  <a:pt x="576749" y="347601"/>
                  <a:pt x="567108" y="351110"/>
                  <a:pt x="557467" y="351110"/>
                </a:cubicBezTo>
                <a:lnTo>
                  <a:pt x="478583" y="351110"/>
                </a:lnTo>
                <a:cubicBezTo>
                  <a:pt x="468065" y="351110"/>
                  <a:pt x="458424" y="359006"/>
                  <a:pt x="456671" y="369534"/>
                </a:cubicBezTo>
                <a:cubicBezTo>
                  <a:pt x="456671" y="375675"/>
                  <a:pt x="458424" y="381817"/>
                  <a:pt x="461929" y="386203"/>
                </a:cubicBezTo>
                <a:cubicBezTo>
                  <a:pt x="465435" y="389713"/>
                  <a:pt x="471571" y="393222"/>
                  <a:pt x="477706" y="393222"/>
                </a:cubicBezTo>
                <a:lnTo>
                  <a:pt x="582008" y="393222"/>
                </a:lnTo>
                <a:cubicBezTo>
                  <a:pt x="587267" y="393222"/>
                  <a:pt x="591650" y="390590"/>
                  <a:pt x="596032" y="387081"/>
                </a:cubicBezTo>
                <a:lnTo>
                  <a:pt x="681928" y="300224"/>
                </a:lnTo>
                <a:cubicBezTo>
                  <a:pt x="684557" y="297592"/>
                  <a:pt x="690693" y="297592"/>
                  <a:pt x="694199" y="300224"/>
                </a:cubicBezTo>
                <a:cubicBezTo>
                  <a:pt x="697705" y="304611"/>
                  <a:pt x="697705" y="309875"/>
                  <a:pt x="694199" y="313385"/>
                </a:cubicBezTo>
                <a:lnTo>
                  <a:pt x="648621" y="359006"/>
                </a:lnTo>
                <a:cubicBezTo>
                  <a:pt x="648621" y="359006"/>
                  <a:pt x="648621" y="359006"/>
                  <a:pt x="648621" y="359883"/>
                </a:cubicBezTo>
                <a:lnTo>
                  <a:pt x="634598" y="416033"/>
                </a:lnTo>
                <a:cubicBezTo>
                  <a:pt x="634598" y="416033"/>
                  <a:pt x="633721" y="417787"/>
                  <a:pt x="633721" y="418665"/>
                </a:cubicBezTo>
                <a:lnTo>
                  <a:pt x="675793" y="597641"/>
                </a:lnTo>
                <a:cubicBezTo>
                  <a:pt x="676669" y="599396"/>
                  <a:pt x="676669" y="602905"/>
                  <a:pt x="675793" y="604660"/>
                </a:cubicBezTo>
                <a:cubicBezTo>
                  <a:pt x="676669" y="605537"/>
                  <a:pt x="676669" y="605537"/>
                  <a:pt x="676669" y="606415"/>
                </a:cubicBezTo>
                <a:lnTo>
                  <a:pt x="676669" y="654668"/>
                </a:lnTo>
                <a:cubicBezTo>
                  <a:pt x="676669" y="675724"/>
                  <a:pt x="656510" y="692393"/>
                  <a:pt x="631968" y="692393"/>
                </a:cubicBezTo>
                <a:lnTo>
                  <a:pt x="530296" y="692393"/>
                </a:lnTo>
                <a:lnTo>
                  <a:pt x="532925" y="714327"/>
                </a:lnTo>
                <a:cubicBezTo>
                  <a:pt x="533801" y="718714"/>
                  <a:pt x="530296" y="723100"/>
                  <a:pt x="525913" y="723978"/>
                </a:cubicBezTo>
                <a:cubicBezTo>
                  <a:pt x="520654" y="724855"/>
                  <a:pt x="516272" y="721346"/>
                  <a:pt x="515395" y="716959"/>
                </a:cubicBezTo>
                <a:lnTo>
                  <a:pt x="496113" y="580972"/>
                </a:lnTo>
                <a:cubicBezTo>
                  <a:pt x="495236" y="567812"/>
                  <a:pt x="486471" y="552020"/>
                  <a:pt x="468941" y="552020"/>
                </a:cubicBezTo>
                <a:lnTo>
                  <a:pt x="297150" y="552020"/>
                </a:lnTo>
                <a:cubicBezTo>
                  <a:pt x="279620" y="552020"/>
                  <a:pt x="272608" y="568689"/>
                  <a:pt x="269102" y="581849"/>
                </a:cubicBezTo>
                <a:lnTo>
                  <a:pt x="262967" y="622207"/>
                </a:lnTo>
                <a:lnTo>
                  <a:pt x="247190" y="716959"/>
                </a:lnTo>
                <a:cubicBezTo>
                  <a:pt x="246313" y="721346"/>
                  <a:pt x="242807" y="723978"/>
                  <a:pt x="238425" y="723978"/>
                </a:cubicBezTo>
                <a:lnTo>
                  <a:pt x="236672" y="723978"/>
                </a:lnTo>
                <a:cubicBezTo>
                  <a:pt x="232290" y="723100"/>
                  <a:pt x="228784" y="718714"/>
                  <a:pt x="229660" y="713450"/>
                </a:cubicBezTo>
                <a:lnTo>
                  <a:pt x="233166" y="692393"/>
                </a:lnTo>
                <a:lnTo>
                  <a:pt x="127111" y="692393"/>
                </a:lnTo>
                <a:cubicBezTo>
                  <a:pt x="102569" y="692393"/>
                  <a:pt x="83287" y="675724"/>
                  <a:pt x="83287" y="654668"/>
                </a:cubicBezTo>
                <a:lnTo>
                  <a:pt x="83287" y="606415"/>
                </a:lnTo>
                <a:cubicBezTo>
                  <a:pt x="83287" y="605537"/>
                  <a:pt x="83287" y="605537"/>
                  <a:pt x="83287" y="604660"/>
                </a:cubicBezTo>
                <a:cubicBezTo>
                  <a:pt x="83287" y="602028"/>
                  <a:pt x="83287" y="599396"/>
                  <a:pt x="83287" y="597641"/>
                </a:cubicBezTo>
                <a:lnTo>
                  <a:pt x="127111" y="412523"/>
                </a:lnTo>
                <a:lnTo>
                  <a:pt x="114840" y="359883"/>
                </a:lnTo>
                <a:cubicBezTo>
                  <a:pt x="114840" y="359006"/>
                  <a:pt x="114840" y="359006"/>
                  <a:pt x="114840" y="359006"/>
                </a:cubicBezTo>
                <a:lnTo>
                  <a:pt x="68386" y="313385"/>
                </a:lnTo>
                <a:cubicBezTo>
                  <a:pt x="65757" y="309875"/>
                  <a:pt x="65757" y="304611"/>
                  <a:pt x="68386" y="300224"/>
                </a:cubicBezTo>
                <a:cubicBezTo>
                  <a:pt x="71892" y="297592"/>
                  <a:pt x="78028" y="297592"/>
                  <a:pt x="81534" y="300224"/>
                </a:cubicBezTo>
                <a:lnTo>
                  <a:pt x="167430" y="387081"/>
                </a:lnTo>
                <a:cubicBezTo>
                  <a:pt x="171812" y="390590"/>
                  <a:pt x="176194" y="393222"/>
                  <a:pt x="181453" y="393222"/>
                </a:cubicBezTo>
                <a:lnTo>
                  <a:pt x="284879" y="393222"/>
                </a:lnTo>
                <a:cubicBezTo>
                  <a:pt x="291014" y="393222"/>
                  <a:pt x="297150" y="389713"/>
                  <a:pt x="300656" y="386203"/>
                </a:cubicBezTo>
                <a:cubicBezTo>
                  <a:pt x="305038" y="381817"/>
                  <a:pt x="306791" y="375675"/>
                  <a:pt x="305915" y="369534"/>
                </a:cubicBezTo>
                <a:cubicBezTo>
                  <a:pt x="305038" y="359006"/>
                  <a:pt x="295397" y="351110"/>
                  <a:pt x="284879" y="351110"/>
                </a:cubicBezTo>
                <a:lnTo>
                  <a:pt x="205995" y="351110"/>
                </a:lnTo>
                <a:cubicBezTo>
                  <a:pt x="196354" y="351110"/>
                  <a:pt x="186712" y="347601"/>
                  <a:pt x="179700" y="340582"/>
                </a:cubicBezTo>
                <a:lnTo>
                  <a:pt x="112211" y="276536"/>
                </a:lnTo>
                <a:cubicBezTo>
                  <a:pt x="108705" y="273027"/>
                  <a:pt x="102569" y="270395"/>
                  <a:pt x="97310" y="270395"/>
                </a:cubicBezTo>
                <a:lnTo>
                  <a:pt x="64004" y="270395"/>
                </a:lnTo>
                <a:cubicBezTo>
                  <a:pt x="49104" y="270395"/>
                  <a:pt x="36833" y="283555"/>
                  <a:pt x="36833" y="298470"/>
                </a:cubicBezTo>
                <a:lnTo>
                  <a:pt x="36833" y="491484"/>
                </a:lnTo>
                <a:cubicBezTo>
                  <a:pt x="36833" y="495870"/>
                  <a:pt x="32450" y="500257"/>
                  <a:pt x="28068" y="500257"/>
                </a:cubicBezTo>
                <a:cubicBezTo>
                  <a:pt x="22809" y="500257"/>
                  <a:pt x="19303" y="495870"/>
                  <a:pt x="19303" y="491484"/>
                </a:cubicBezTo>
                <a:lnTo>
                  <a:pt x="19303" y="298470"/>
                </a:lnTo>
                <a:cubicBezTo>
                  <a:pt x="19303" y="273904"/>
                  <a:pt x="39462" y="252848"/>
                  <a:pt x="64004" y="252848"/>
                </a:cubicBezTo>
                <a:lnTo>
                  <a:pt x="97310" y="252848"/>
                </a:lnTo>
                <a:cubicBezTo>
                  <a:pt x="107828" y="252848"/>
                  <a:pt x="116593" y="257235"/>
                  <a:pt x="124482" y="264254"/>
                </a:cubicBezTo>
                <a:lnTo>
                  <a:pt x="155159" y="292328"/>
                </a:lnTo>
                <a:lnTo>
                  <a:pt x="167430" y="230915"/>
                </a:lnTo>
                <a:cubicBezTo>
                  <a:pt x="170935" y="218632"/>
                  <a:pt x="183206" y="210736"/>
                  <a:pt x="197230" y="210736"/>
                </a:cubicBezTo>
                <a:lnTo>
                  <a:pt x="293644" y="210736"/>
                </a:lnTo>
                <a:cubicBezTo>
                  <a:pt x="285755" y="195821"/>
                  <a:pt x="282249" y="180029"/>
                  <a:pt x="283126" y="163360"/>
                </a:cubicBezTo>
                <a:cubicBezTo>
                  <a:pt x="284879" y="113352"/>
                  <a:pt x="325197" y="72994"/>
                  <a:pt x="373404" y="71240"/>
                </a:cubicBezTo>
                <a:close/>
                <a:moveTo>
                  <a:pt x="480820" y="50612"/>
                </a:moveTo>
                <a:cubicBezTo>
                  <a:pt x="485110" y="46323"/>
                  <a:pt x="490257" y="46323"/>
                  <a:pt x="493688" y="50612"/>
                </a:cubicBezTo>
                <a:cubicBezTo>
                  <a:pt x="497119" y="53186"/>
                  <a:pt x="497119" y="59190"/>
                  <a:pt x="493688" y="62622"/>
                </a:cubicBezTo>
                <a:lnTo>
                  <a:pt x="467095" y="89215"/>
                </a:lnTo>
                <a:cubicBezTo>
                  <a:pt x="465379" y="90930"/>
                  <a:pt x="462806" y="91788"/>
                  <a:pt x="461090" y="91788"/>
                </a:cubicBezTo>
                <a:cubicBezTo>
                  <a:pt x="459375" y="91788"/>
                  <a:pt x="456801" y="90930"/>
                  <a:pt x="455085" y="89215"/>
                </a:cubicBezTo>
                <a:cubicBezTo>
                  <a:pt x="451654" y="85783"/>
                  <a:pt x="451654" y="79778"/>
                  <a:pt x="455085" y="77205"/>
                </a:cubicBezTo>
                <a:close/>
                <a:moveTo>
                  <a:pt x="261214" y="50612"/>
                </a:moveTo>
                <a:cubicBezTo>
                  <a:pt x="265503" y="46323"/>
                  <a:pt x="270650" y="46323"/>
                  <a:pt x="274081" y="50612"/>
                </a:cubicBezTo>
                <a:lnTo>
                  <a:pt x="300674" y="77205"/>
                </a:lnTo>
                <a:cubicBezTo>
                  <a:pt x="304105" y="79778"/>
                  <a:pt x="304105" y="85783"/>
                  <a:pt x="300674" y="89215"/>
                </a:cubicBezTo>
                <a:cubicBezTo>
                  <a:pt x="298958" y="90930"/>
                  <a:pt x="296385" y="91788"/>
                  <a:pt x="294669" y="91788"/>
                </a:cubicBezTo>
                <a:cubicBezTo>
                  <a:pt x="292096" y="91788"/>
                  <a:pt x="290380" y="90930"/>
                  <a:pt x="288664" y="89215"/>
                </a:cubicBezTo>
                <a:lnTo>
                  <a:pt x="261214" y="62622"/>
                </a:lnTo>
                <a:cubicBezTo>
                  <a:pt x="258640" y="59190"/>
                  <a:pt x="258640" y="53186"/>
                  <a:pt x="261214" y="50612"/>
                </a:cubicBezTo>
                <a:close/>
                <a:moveTo>
                  <a:pt x="379779" y="0"/>
                </a:moveTo>
                <a:cubicBezTo>
                  <a:pt x="385294" y="0"/>
                  <a:pt x="388971" y="4387"/>
                  <a:pt x="388971" y="8773"/>
                </a:cubicBezTo>
                <a:lnTo>
                  <a:pt x="388971" y="47377"/>
                </a:lnTo>
                <a:cubicBezTo>
                  <a:pt x="388971" y="52641"/>
                  <a:pt x="385294" y="57028"/>
                  <a:pt x="379779" y="57028"/>
                </a:cubicBezTo>
                <a:cubicBezTo>
                  <a:pt x="374264" y="57028"/>
                  <a:pt x="370587" y="52641"/>
                  <a:pt x="370587" y="47377"/>
                </a:cubicBezTo>
                <a:lnTo>
                  <a:pt x="370587" y="8773"/>
                </a:lnTo>
                <a:cubicBezTo>
                  <a:pt x="370587" y="4387"/>
                  <a:pt x="374264" y="0"/>
                  <a:pt x="379779" y="0"/>
                </a:cubicBezTo>
                <a:close/>
              </a:path>
            </a:pathLst>
          </a:custGeom>
          <a:solidFill>
            <a:schemeClr val="accent1"/>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sp>
        <p:nvSpPr>
          <p:cNvPr id="51" name="Freeform 16">
            <a:extLst>
              <a:ext uri="{FF2B5EF4-FFF2-40B4-BE49-F238E27FC236}">
                <a16:creationId xmlns:a16="http://schemas.microsoft.com/office/drawing/2014/main" id="{73A8D7F7-4167-4415-AF39-92EEB9DBBE69}"/>
              </a:ext>
            </a:extLst>
          </p:cNvPr>
          <p:cNvSpPr>
            <a:spLocks noChangeArrowheads="1"/>
          </p:cNvSpPr>
          <p:nvPr/>
        </p:nvSpPr>
        <p:spPr bwMode="auto">
          <a:xfrm>
            <a:off x="692703" y="2094000"/>
            <a:ext cx="1935930" cy="25091"/>
          </a:xfrm>
          <a:custGeom>
            <a:avLst/>
            <a:gdLst>
              <a:gd name="T0" fmla="*/ 4422 w 4423"/>
              <a:gd name="T1" fmla="*/ 58 h 59"/>
              <a:gd name="T2" fmla="*/ 0 w 4423"/>
              <a:gd name="T3" fmla="*/ 58 h 59"/>
              <a:gd name="T4" fmla="*/ 0 w 4423"/>
              <a:gd name="T5" fmla="*/ 0 h 59"/>
              <a:gd name="T6" fmla="*/ 4422 w 4423"/>
              <a:gd name="T7" fmla="*/ 0 h 59"/>
              <a:gd name="T8" fmla="*/ 4422 w 4423"/>
              <a:gd name="T9" fmla="*/ 58 h 59"/>
            </a:gdLst>
            <a:ahLst/>
            <a:cxnLst>
              <a:cxn ang="0">
                <a:pos x="T0" y="T1"/>
              </a:cxn>
              <a:cxn ang="0">
                <a:pos x="T2" y="T3"/>
              </a:cxn>
              <a:cxn ang="0">
                <a:pos x="T4" y="T5"/>
              </a:cxn>
              <a:cxn ang="0">
                <a:pos x="T6" y="T7"/>
              </a:cxn>
              <a:cxn ang="0">
                <a:pos x="T8" y="T9"/>
              </a:cxn>
            </a:cxnLst>
            <a:rect l="0" t="0" r="r" b="b"/>
            <a:pathLst>
              <a:path w="4423" h="59">
                <a:moveTo>
                  <a:pt x="4422" y="58"/>
                </a:moveTo>
                <a:lnTo>
                  <a:pt x="0" y="58"/>
                </a:lnTo>
                <a:lnTo>
                  <a:pt x="0" y="0"/>
                </a:lnTo>
                <a:lnTo>
                  <a:pt x="4422" y="0"/>
                </a:lnTo>
                <a:lnTo>
                  <a:pt x="4422" y="58"/>
                </a:lnTo>
              </a:path>
            </a:pathLst>
          </a:custGeom>
          <a:solidFill>
            <a:schemeClr val="accent1"/>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52" name="Freeform 17">
            <a:extLst>
              <a:ext uri="{FF2B5EF4-FFF2-40B4-BE49-F238E27FC236}">
                <a16:creationId xmlns:a16="http://schemas.microsoft.com/office/drawing/2014/main" id="{43A48EF9-0CFD-4678-A8CF-78E3E738F96C}"/>
              </a:ext>
            </a:extLst>
          </p:cNvPr>
          <p:cNvSpPr>
            <a:spLocks noChangeArrowheads="1"/>
          </p:cNvSpPr>
          <p:nvPr/>
        </p:nvSpPr>
        <p:spPr bwMode="auto">
          <a:xfrm>
            <a:off x="9497056" y="1813247"/>
            <a:ext cx="1943650" cy="25091"/>
          </a:xfrm>
          <a:custGeom>
            <a:avLst/>
            <a:gdLst>
              <a:gd name="T0" fmla="*/ 4438 w 4439"/>
              <a:gd name="T1" fmla="*/ 58 h 59"/>
              <a:gd name="T2" fmla="*/ 0 w 4439"/>
              <a:gd name="T3" fmla="*/ 58 h 59"/>
              <a:gd name="T4" fmla="*/ 0 w 4439"/>
              <a:gd name="T5" fmla="*/ 0 h 59"/>
              <a:gd name="T6" fmla="*/ 4438 w 4439"/>
              <a:gd name="T7" fmla="*/ 0 h 59"/>
              <a:gd name="T8" fmla="*/ 4438 w 4439"/>
              <a:gd name="T9" fmla="*/ 58 h 59"/>
            </a:gdLst>
            <a:ahLst/>
            <a:cxnLst>
              <a:cxn ang="0">
                <a:pos x="T0" y="T1"/>
              </a:cxn>
              <a:cxn ang="0">
                <a:pos x="T2" y="T3"/>
              </a:cxn>
              <a:cxn ang="0">
                <a:pos x="T4" y="T5"/>
              </a:cxn>
              <a:cxn ang="0">
                <a:pos x="T6" y="T7"/>
              </a:cxn>
              <a:cxn ang="0">
                <a:pos x="T8" y="T9"/>
              </a:cxn>
            </a:cxnLst>
            <a:rect l="0" t="0" r="r" b="b"/>
            <a:pathLst>
              <a:path w="4439" h="59">
                <a:moveTo>
                  <a:pt x="4438" y="58"/>
                </a:moveTo>
                <a:lnTo>
                  <a:pt x="0" y="58"/>
                </a:lnTo>
                <a:lnTo>
                  <a:pt x="0" y="0"/>
                </a:lnTo>
                <a:lnTo>
                  <a:pt x="4438" y="0"/>
                </a:lnTo>
                <a:lnTo>
                  <a:pt x="4438" y="58"/>
                </a:lnTo>
              </a:path>
            </a:pathLst>
          </a:custGeom>
          <a:solidFill>
            <a:schemeClr val="accent3"/>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53" name="Freeform 18">
            <a:extLst>
              <a:ext uri="{FF2B5EF4-FFF2-40B4-BE49-F238E27FC236}">
                <a16:creationId xmlns:a16="http://schemas.microsoft.com/office/drawing/2014/main" id="{56557A89-8120-4EFF-9608-D15193730A12}"/>
              </a:ext>
            </a:extLst>
          </p:cNvPr>
          <p:cNvSpPr>
            <a:spLocks noChangeArrowheads="1"/>
          </p:cNvSpPr>
          <p:nvPr/>
        </p:nvSpPr>
        <p:spPr bwMode="auto">
          <a:xfrm>
            <a:off x="9464729" y="4832127"/>
            <a:ext cx="1943650" cy="25091"/>
          </a:xfrm>
          <a:custGeom>
            <a:avLst/>
            <a:gdLst>
              <a:gd name="T0" fmla="*/ 4438 w 4439"/>
              <a:gd name="T1" fmla="*/ 58 h 59"/>
              <a:gd name="T2" fmla="*/ 0 w 4439"/>
              <a:gd name="T3" fmla="*/ 58 h 59"/>
              <a:gd name="T4" fmla="*/ 0 w 4439"/>
              <a:gd name="T5" fmla="*/ 0 h 59"/>
              <a:gd name="T6" fmla="*/ 4438 w 4439"/>
              <a:gd name="T7" fmla="*/ 0 h 59"/>
              <a:gd name="T8" fmla="*/ 4438 w 4439"/>
              <a:gd name="T9" fmla="*/ 58 h 59"/>
            </a:gdLst>
            <a:ahLst/>
            <a:cxnLst>
              <a:cxn ang="0">
                <a:pos x="T0" y="T1"/>
              </a:cxn>
              <a:cxn ang="0">
                <a:pos x="T2" y="T3"/>
              </a:cxn>
              <a:cxn ang="0">
                <a:pos x="T4" y="T5"/>
              </a:cxn>
              <a:cxn ang="0">
                <a:pos x="T6" y="T7"/>
              </a:cxn>
              <a:cxn ang="0">
                <a:pos x="T8" y="T9"/>
              </a:cxn>
            </a:cxnLst>
            <a:rect l="0" t="0" r="r" b="b"/>
            <a:pathLst>
              <a:path w="4439" h="59">
                <a:moveTo>
                  <a:pt x="4438" y="58"/>
                </a:moveTo>
                <a:lnTo>
                  <a:pt x="0" y="58"/>
                </a:lnTo>
                <a:lnTo>
                  <a:pt x="0" y="0"/>
                </a:lnTo>
                <a:lnTo>
                  <a:pt x="4438" y="0"/>
                </a:lnTo>
                <a:lnTo>
                  <a:pt x="4438" y="58"/>
                </a:lnTo>
              </a:path>
            </a:pathLst>
          </a:custGeom>
          <a:solidFill>
            <a:schemeClr val="accent4"/>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54" name="Freeform 19">
            <a:extLst>
              <a:ext uri="{FF2B5EF4-FFF2-40B4-BE49-F238E27FC236}">
                <a16:creationId xmlns:a16="http://schemas.microsoft.com/office/drawing/2014/main" id="{4D6E4EF8-1D41-4F99-AA2F-DD29BBFE6CB7}"/>
              </a:ext>
            </a:extLst>
          </p:cNvPr>
          <p:cNvSpPr>
            <a:spLocks noChangeArrowheads="1"/>
          </p:cNvSpPr>
          <p:nvPr/>
        </p:nvSpPr>
        <p:spPr bwMode="auto">
          <a:xfrm>
            <a:off x="692703" y="4832127"/>
            <a:ext cx="1943650" cy="25091"/>
          </a:xfrm>
          <a:custGeom>
            <a:avLst/>
            <a:gdLst>
              <a:gd name="T0" fmla="*/ 4438 w 4439"/>
              <a:gd name="T1" fmla="*/ 58 h 59"/>
              <a:gd name="T2" fmla="*/ 0 w 4439"/>
              <a:gd name="T3" fmla="*/ 58 h 59"/>
              <a:gd name="T4" fmla="*/ 0 w 4439"/>
              <a:gd name="T5" fmla="*/ 0 h 59"/>
              <a:gd name="T6" fmla="*/ 4438 w 4439"/>
              <a:gd name="T7" fmla="*/ 0 h 59"/>
              <a:gd name="T8" fmla="*/ 4438 w 4439"/>
              <a:gd name="T9" fmla="*/ 58 h 59"/>
            </a:gdLst>
            <a:ahLst/>
            <a:cxnLst>
              <a:cxn ang="0">
                <a:pos x="T0" y="T1"/>
              </a:cxn>
              <a:cxn ang="0">
                <a:pos x="T2" y="T3"/>
              </a:cxn>
              <a:cxn ang="0">
                <a:pos x="T4" y="T5"/>
              </a:cxn>
              <a:cxn ang="0">
                <a:pos x="T6" y="T7"/>
              </a:cxn>
              <a:cxn ang="0">
                <a:pos x="T8" y="T9"/>
              </a:cxn>
            </a:cxnLst>
            <a:rect l="0" t="0" r="r" b="b"/>
            <a:pathLst>
              <a:path w="4439" h="59">
                <a:moveTo>
                  <a:pt x="4438" y="58"/>
                </a:moveTo>
                <a:lnTo>
                  <a:pt x="0" y="58"/>
                </a:lnTo>
                <a:lnTo>
                  <a:pt x="0" y="0"/>
                </a:lnTo>
                <a:lnTo>
                  <a:pt x="4438" y="0"/>
                </a:lnTo>
                <a:lnTo>
                  <a:pt x="4438" y="58"/>
                </a:lnTo>
              </a:path>
            </a:pathLst>
          </a:custGeom>
          <a:solidFill>
            <a:schemeClr val="accent2"/>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55" name="Freeform: Shape 54">
            <a:extLst>
              <a:ext uri="{FF2B5EF4-FFF2-40B4-BE49-F238E27FC236}">
                <a16:creationId xmlns:a16="http://schemas.microsoft.com/office/drawing/2014/main" id="{EB714C33-8631-4ACB-B14A-D902E3800275}"/>
              </a:ext>
            </a:extLst>
          </p:cNvPr>
          <p:cNvSpPr>
            <a:spLocks noChangeArrowheads="1"/>
          </p:cNvSpPr>
          <p:nvPr/>
        </p:nvSpPr>
        <p:spPr bwMode="auto">
          <a:xfrm>
            <a:off x="715605" y="4470298"/>
            <a:ext cx="361923" cy="298298"/>
          </a:xfrm>
          <a:custGeom>
            <a:avLst/>
            <a:gdLst>
              <a:gd name="connsiteX0" fmla="*/ 494453 w 723846"/>
              <a:gd name="connsiteY0" fmla="*/ 524998 h 596596"/>
              <a:gd name="connsiteX1" fmla="*/ 635132 w 723846"/>
              <a:gd name="connsiteY1" fmla="*/ 524998 h 596596"/>
              <a:gd name="connsiteX2" fmla="*/ 691928 w 723846"/>
              <a:gd name="connsiteY2" fmla="*/ 585245 h 596596"/>
              <a:gd name="connsiteX3" fmla="*/ 685811 w 723846"/>
              <a:gd name="connsiteY3" fmla="*/ 595723 h 596596"/>
              <a:gd name="connsiteX4" fmla="*/ 675326 w 723846"/>
              <a:gd name="connsiteY4" fmla="*/ 589611 h 596596"/>
              <a:gd name="connsiteX5" fmla="*/ 635132 w 723846"/>
              <a:gd name="connsiteY5" fmla="*/ 542461 h 596596"/>
              <a:gd name="connsiteX6" fmla="*/ 494453 w 723846"/>
              <a:gd name="connsiteY6" fmla="*/ 542461 h 596596"/>
              <a:gd name="connsiteX7" fmla="*/ 455132 w 723846"/>
              <a:gd name="connsiteY7" fmla="*/ 589611 h 596596"/>
              <a:gd name="connsiteX8" fmla="*/ 446394 w 723846"/>
              <a:gd name="connsiteY8" fmla="*/ 596596 h 596596"/>
              <a:gd name="connsiteX9" fmla="*/ 443773 w 723846"/>
              <a:gd name="connsiteY9" fmla="*/ 595723 h 596596"/>
              <a:gd name="connsiteX10" fmla="*/ 437657 w 723846"/>
              <a:gd name="connsiteY10" fmla="*/ 585245 h 596596"/>
              <a:gd name="connsiteX11" fmla="*/ 494453 w 723846"/>
              <a:gd name="connsiteY11" fmla="*/ 524998 h 596596"/>
              <a:gd name="connsiteX12" fmla="*/ 84584 w 723846"/>
              <a:gd name="connsiteY12" fmla="*/ 524998 h 596596"/>
              <a:gd name="connsiteX13" fmla="*/ 226617 w 723846"/>
              <a:gd name="connsiteY13" fmla="*/ 524998 h 596596"/>
              <a:gd name="connsiteX14" fmla="*/ 283606 w 723846"/>
              <a:gd name="connsiteY14" fmla="*/ 585245 h 596596"/>
              <a:gd name="connsiteX15" fmla="*/ 277468 w 723846"/>
              <a:gd name="connsiteY15" fmla="*/ 595723 h 596596"/>
              <a:gd name="connsiteX16" fmla="*/ 273961 w 723846"/>
              <a:gd name="connsiteY16" fmla="*/ 596596 h 596596"/>
              <a:gd name="connsiteX17" fmla="*/ 266071 w 723846"/>
              <a:gd name="connsiteY17" fmla="*/ 589611 h 596596"/>
              <a:gd name="connsiteX18" fmla="*/ 226617 w 723846"/>
              <a:gd name="connsiteY18" fmla="*/ 542461 h 596596"/>
              <a:gd name="connsiteX19" fmla="*/ 84584 w 723846"/>
              <a:gd name="connsiteY19" fmla="*/ 542461 h 596596"/>
              <a:gd name="connsiteX20" fmla="*/ 45131 w 723846"/>
              <a:gd name="connsiteY20" fmla="*/ 589611 h 596596"/>
              <a:gd name="connsiteX21" fmla="*/ 34610 w 723846"/>
              <a:gd name="connsiteY21" fmla="*/ 595723 h 596596"/>
              <a:gd name="connsiteX22" fmla="*/ 28472 w 723846"/>
              <a:gd name="connsiteY22" fmla="*/ 585245 h 596596"/>
              <a:gd name="connsiteX23" fmla="*/ 84584 w 723846"/>
              <a:gd name="connsiteY23" fmla="*/ 524998 h 596596"/>
              <a:gd name="connsiteX24" fmla="*/ 288984 w 723846"/>
              <a:gd name="connsiteY24" fmla="*/ 436210 h 596596"/>
              <a:gd name="connsiteX25" fmla="*/ 430535 w 723846"/>
              <a:gd name="connsiteY25" fmla="*/ 436210 h 596596"/>
              <a:gd name="connsiteX26" fmla="*/ 487331 w 723846"/>
              <a:gd name="connsiteY26" fmla="*/ 496613 h 596596"/>
              <a:gd name="connsiteX27" fmla="*/ 481214 w 723846"/>
              <a:gd name="connsiteY27" fmla="*/ 506967 h 596596"/>
              <a:gd name="connsiteX28" fmla="*/ 478593 w 723846"/>
              <a:gd name="connsiteY28" fmla="*/ 507830 h 596596"/>
              <a:gd name="connsiteX29" fmla="*/ 469855 w 723846"/>
              <a:gd name="connsiteY29" fmla="*/ 500927 h 596596"/>
              <a:gd name="connsiteX30" fmla="*/ 430535 w 723846"/>
              <a:gd name="connsiteY30" fmla="*/ 454331 h 596596"/>
              <a:gd name="connsiteX31" fmla="*/ 288984 w 723846"/>
              <a:gd name="connsiteY31" fmla="*/ 454331 h 596596"/>
              <a:gd name="connsiteX32" fmla="*/ 250538 w 723846"/>
              <a:gd name="connsiteY32" fmla="*/ 500927 h 596596"/>
              <a:gd name="connsiteX33" fmla="*/ 239179 w 723846"/>
              <a:gd name="connsiteY33" fmla="*/ 506967 h 596596"/>
              <a:gd name="connsiteX34" fmla="*/ 233063 w 723846"/>
              <a:gd name="connsiteY34" fmla="*/ 496613 h 596596"/>
              <a:gd name="connsiteX35" fmla="*/ 288984 w 723846"/>
              <a:gd name="connsiteY35" fmla="*/ 436210 h 596596"/>
              <a:gd name="connsiteX36" fmla="*/ 563298 w 723846"/>
              <a:gd name="connsiteY36" fmla="*/ 404403 h 596596"/>
              <a:gd name="connsiteX37" fmla="*/ 515173 w 723846"/>
              <a:gd name="connsiteY37" fmla="*/ 451653 h 596596"/>
              <a:gd name="connsiteX38" fmla="*/ 563298 w 723846"/>
              <a:gd name="connsiteY38" fmla="*/ 499777 h 596596"/>
              <a:gd name="connsiteX39" fmla="*/ 610547 w 723846"/>
              <a:gd name="connsiteY39" fmla="*/ 451653 h 596596"/>
              <a:gd name="connsiteX40" fmla="*/ 563298 w 723846"/>
              <a:gd name="connsiteY40" fmla="*/ 404403 h 596596"/>
              <a:gd name="connsiteX41" fmla="*/ 153674 w 723846"/>
              <a:gd name="connsiteY41" fmla="*/ 404403 h 596596"/>
              <a:gd name="connsiteX42" fmla="*/ 106737 w 723846"/>
              <a:gd name="connsiteY42" fmla="*/ 451653 h 596596"/>
              <a:gd name="connsiteX43" fmla="*/ 153674 w 723846"/>
              <a:gd name="connsiteY43" fmla="*/ 499777 h 596596"/>
              <a:gd name="connsiteX44" fmla="*/ 201480 w 723846"/>
              <a:gd name="connsiteY44" fmla="*/ 451653 h 596596"/>
              <a:gd name="connsiteX45" fmla="*/ 153674 w 723846"/>
              <a:gd name="connsiteY45" fmla="*/ 404403 h 596596"/>
              <a:gd name="connsiteX46" fmla="*/ 563298 w 723846"/>
              <a:gd name="connsiteY46" fmla="*/ 386028 h 596596"/>
              <a:gd name="connsiteX47" fmla="*/ 628047 w 723846"/>
              <a:gd name="connsiteY47" fmla="*/ 451653 h 596596"/>
              <a:gd name="connsiteX48" fmla="*/ 563298 w 723846"/>
              <a:gd name="connsiteY48" fmla="*/ 516402 h 596596"/>
              <a:gd name="connsiteX49" fmla="*/ 497673 w 723846"/>
              <a:gd name="connsiteY49" fmla="*/ 451653 h 596596"/>
              <a:gd name="connsiteX50" fmla="*/ 563298 w 723846"/>
              <a:gd name="connsiteY50" fmla="*/ 386028 h 596596"/>
              <a:gd name="connsiteX51" fmla="*/ 153674 w 723846"/>
              <a:gd name="connsiteY51" fmla="*/ 386028 h 596596"/>
              <a:gd name="connsiteX52" fmla="*/ 218864 w 723846"/>
              <a:gd name="connsiteY52" fmla="*/ 451653 h 596596"/>
              <a:gd name="connsiteX53" fmla="*/ 153674 w 723846"/>
              <a:gd name="connsiteY53" fmla="*/ 516402 h 596596"/>
              <a:gd name="connsiteX54" fmla="*/ 88484 w 723846"/>
              <a:gd name="connsiteY54" fmla="*/ 451653 h 596596"/>
              <a:gd name="connsiteX55" fmla="*/ 153674 w 723846"/>
              <a:gd name="connsiteY55" fmla="*/ 386028 h 596596"/>
              <a:gd name="connsiteX56" fmla="*/ 358270 w 723846"/>
              <a:gd name="connsiteY56" fmla="*/ 318602 h 596596"/>
              <a:gd name="connsiteX57" fmla="*/ 311333 w 723846"/>
              <a:gd name="connsiteY57" fmla="*/ 365852 h 596596"/>
              <a:gd name="connsiteX58" fmla="*/ 358270 w 723846"/>
              <a:gd name="connsiteY58" fmla="*/ 413976 h 596596"/>
              <a:gd name="connsiteX59" fmla="*/ 406076 w 723846"/>
              <a:gd name="connsiteY59" fmla="*/ 365852 h 596596"/>
              <a:gd name="connsiteX60" fmla="*/ 358270 w 723846"/>
              <a:gd name="connsiteY60" fmla="*/ 318602 h 596596"/>
              <a:gd name="connsiteX61" fmla="*/ 358270 w 723846"/>
              <a:gd name="connsiteY61" fmla="*/ 301102 h 596596"/>
              <a:gd name="connsiteX62" fmla="*/ 423460 w 723846"/>
              <a:gd name="connsiteY62" fmla="*/ 365852 h 596596"/>
              <a:gd name="connsiteX63" fmla="*/ 358270 w 723846"/>
              <a:gd name="connsiteY63" fmla="*/ 431476 h 596596"/>
              <a:gd name="connsiteX64" fmla="*/ 293080 w 723846"/>
              <a:gd name="connsiteY64" fmla="*/ 365852 h 596596"/>
              <a:gd name="connsiteX65" fmla="*/ 358270 w 723846"/>
              <a:gd name="connsiteY65" fmla="*/ 301102 h 596596"/>
              <a:gd name="connsiteX66" fmla="*/ 198942 w 723846"/>
              <a:gd name="connsiteY66" fmla="*/ 169400 h 596596"/>
              <a:gd name="connsiteX67" fmla="*/ 134718 w 723846"/>
              <a:gd name="connsiteY67" fmla="*/ 205047 h 596596"/>
              <a:gd name="connsiteX68" fmla="*/ 127679 w 723846"/>
              <a:gd name="connsiteY68" fmla="*/ 259821 h 596596"/>
              <a:gd name="connsiteX69" fmla="*/ 161991 w 723846"/>
              <a:gd name="connsiteY69" fmla="*/ 304162 h 596596"/>
              <a:gd name="connsiteX70" fmla="*/ 261408 w 723846"/>
              <a:gd name="connsiteY70" fmla="*/ 277210 h 596596"/>
              <a:gd name="connsiteX71" fmla="*/ 235014 w 723846"/>
              <a:gd name="connsiteY71" fmla="*/ 178964 h 596596"/>
              <a:gd name="connsiteX72" fmla="*/ 198942 w 723846"/>
              <a:gd name="connsiteY72" fmla="*/ 169400 h 596596"/>
              <a:gd name="connsiteX73" fmla="*/ 209335 w 723846"/>
              <a:gd name="connsiteY73" fmla="*/ 152460 h 596596"/>
              <a:gd name="connsiteX74" fmla="*/ 243812 w 723846"/>
              <a:gd name="connsiteY74" fmla="*/ 164184 h 596596"/>
              <a:gd name="connsiteX75" fmla="*/ 286042 w 723846"/>
              <a:gd name="connsiteY75" fmla="*/ 218088 h 596596"/>
              <a:gd name="connsiteX76" fmla="*/ 277244 w 723846"/>
              <a:gd name="connsiteY76" fmla="*/ 286774 h 596596"/>
              <a:gd name="connsiteX77" fmla="*/ 198063 w 723846"/>
              <a:gd name="connsiteY77" fmla="*/ 331115 h 596596"/>
              <a:gd name="connsiteX78" fmla="*/ 153193 w 723846"/>
              <a:gd name="connsiteY78" fmla="*/ 318943 h 596596"/>
              <a:gd name="connsiteX79" fmla="*/ 110963 w 723846"/>
              <a:gd name="connsiteY79" fmla="*/ 265038 h 596596"/>
              <a:gd name="connsiteX80" fmla="*/ 119761 w 723846"/>
              <a:gd name="connsiteY80" fmla="*/ 196353 h 596596"/>
              <a:gd name="connsiteX81" fmla="*/ 209335 w 723846"/>
              <a:gd name="connsiteY81" fmla="*/ 152460 h 596596"/>
              <a:gd name="connsiteX82" fmla="*/ 547423 w 723846"/>
              <a:gd name="connsiteY82" fmla="*/ 110833 h 596596"/>
              <a:gd name="connsiteX83" fmla="*/ 517106 w 723846"/>
              <a:gd name="connsiteY83" fmla="*/ 118713 h 596596"/>
              <a:gd name="connsiteX84" fmla="*/ 495451 w 723846"/>
              <a:gd name="connsiteY84" fmla="*/ 201888 h 596596"/>
              <a:gd name="connsiteX85" fmla="*/ 576875 w 723846"/>
              <a:gd name="connsiteY85" fmla="*/ 223776 h 596596"/>
              <a:gd name="connsiteX86" fmla="*/ 599396 w 723846"/>
              <a:gd name="connsiteY86" fmla="*/ 141476 h 596596"/>
              <a:gd name="connsiteX87" fmla="*/ 547423 w 723846"/>
              <a:gd name="connsiteY87" fmla="*/ 110833 h 596596"/>
              <a:gd name="connsiteX88" fmla="*/ 538112 w 723846"/>
              <a:gd name="connsiteY88" fmla="*/ 93309 h 596596"/>
              <a:gd name="connsiteX89" fmla="*/ 614122 w 723846"/>
              <a:gd name="connsiteY89" fmla="*/ 131845 h 596596"/>
              <a:gd name="connsiteX90" fmla="*/ 586403 w 723846"/>
              <a:gd name="connsiteY90" fmla="*/ 239535 h 596596"/>
              <a:gd name="connsiteX91" fmla="*/ 547423 w 723846"/>
              <a:gd name="connsiteY91" fmla="*/ 250041 h 596596"/>
              <a:gd name="connsiteX92" fmla="*/ 479859 w 723846"/>
              <a:gd name="connsiteY92" fmla="*/ 210643 h 596596"/>
              <a:gd name="connsiteX93" fmla="*/ 509310 w 723846"/>
              <a:gd name="connsiteY93" fmla="*/ 103829 h 596596"/>
              <a:gd name="connsiteX94" fmla="*/ 538112 w 723846"/>
              <a:gd name="connsiteY94" fmla="*/ 93309 h 596596"/>
              <a:gd name="connsiteX95" fmla="*/ 578181 w 723846"/>
              <a:gd name="connsiteY95" fmla="*/ 19327 h 596596"/>
              <a:gd name="connsiteX96" fmla="*/ 570293 w 723846"/>
              <a:gd name="connsiteY96" fmla="*/ 49195 h 596596"/>
              <a:gd name="connsiteX97" fmla="*/ 560651 w 723846"/>
              <a:gd name="connsiteY97" fmla="*/ 56223 h 596596"/>
              <a:gd name="connsiteX98" fmla="*/ 515074 w 723846"/>
              <a:gd name="connsiteY98" fmla="*/ 61494 h 596596"/>
              <a:gd name="connsiteX99" fmla="*/ 504556 w 723846"/>
              <a:gd name="connsiteY99" fmla="*/ 57980 h 596596"/>
              <a:gd name="connsiteX100" fmla="*/ 488779 w 723846"/>
              <a:gd name="connsiteY100" fmla="*/ 30747 h 596596"/>
              <a:gd name="connsiteX101" fmla="*/ 464238 w 723846"/>
              <a:gd name="connsiteY101" fmla="*/ 46560 h 596596"/>
              <a:gd name="connsiteX102" fmla="*/ 478261 w 723846"/>
              <a:gd name="connsiteY102" fmla="*/ 72036 h 596596"/>
              <a:gd name="connsiteX103" fmla="*/ 476509 w 723846"/>
              <a:gd name="connsiteY103" fmla="*/ 83456 h 596596"/>
              <a:gd name="connsiteX104" fmla="*/ 448461 w 723846"/>
              <a:gd name="connsiteY104" fmla="*/ 120353 h 596596"/>
              <a:gd name="connsiteX105" fmla="*/ 437943 w 723846"/>
              <a:gd name="connsiteY105" fmla="*/ 124745 h 596596"/>
              <a:gd name="connsiteX106" fmla="*/ 409019 w 723846"/>
              <a:gd name="connsiteY106" fmla="*/ 117717 h 596596"/>
              <a:gd name="connsiteX107" fmla="*/ 402007 w 723846"/>
              <a:gd name="connsiteY107" fmla="*/ 145829 h 596596"/>
              <a:gd name="connsiteX108" fmla="*/ 430055 w 723846"/>
              <a:gd name="connsiteY108" fmla="*/ 152857 h 596596"/>
              <a:gd name="connsiteX109" fmla="*/ 436190 w 723846"/>
              <a:gd name="connsiteY109" fmla="*/ 162520 h 596596"/>
              <a:gd name="connsiteX110" fmla="*/ 442325 w 723846"/>
              <a:gd name="connsiteY110" fmla="*/ 209959 h 596596"/>
              <a:gd name="connsiteX111" fmla="*/ 438820 w 723846"/>
              <a:gd name="connsiteY111" fmla="*/ 220500 h 596596"/>
              <a:gd name="connsiteX112" fmla="*/ 413401 w 723846"/>
              <a:gd name="connsiteY112" fmla="*/ 235435 h 596596"/>
              <a:gd name="connsiteX113" fmla="*/ 428302 w 723846"/>
              <a:gd name="connsiteY113" fmla="*/ 260032 h 596596"/>
              <a:gd name="connsiteX114" fmla="*/ 452843 w 723846"/>
              <a:gd name="connsiteY114" fmla="*/ 245977 h 596596"/>
              <a:gd name="connsiteX115" fmla="*/ 464238 w 723846"/>
              <a:gd name="connsiteY115" fmla="*/ 247734 h 596596"/>
              <a:gd name="connsiteX116" fmla="*/ 501927 w 723846"/>
              <a:gd name="connsiteY116" fmla="*/ 276724 h 596596"/>
              <a:gd name="connsiteX117" fmla="*/ 507186 w 723846"/>
              <a:gd name="connsiteY117" fmla="*/ 286387 h 596596"/>
              <a:gd name="connsiteX118" fmla="*/ 499297 w 723846"/>
              <a:gd name="connsiteY118" fmla="*/ 314499 h 596596"/>
              <a:gd name="connsiteX119" fmla="*/ 527345 w 723846"/>
              <a:gd name="connsiteY119" fmla="*/ 322405 h 596596"/>
              <a:gd name="connsiteX120" fmla="*/ 535233 w 723846"/>
              <a:gd name="connsiteY120" fmla="*/ 294293 h 596596"/>
              <a:gd name="connsiteX121" fmla="*/ 543998 w 723846"/>
              <a:gd name="connsiteY121" fmla="*/ 287266 h 596596"/>
              <a:gd name="connsiteX122" fmla="*/ 590452 w 723846"/>
              <a:gd name="connsiteY122" fmla="*/ 281116 h 596596"/>
              <a:gd name="connsiteX123" fmla="*/ 600970 w 723846"/>
              <a:gd name="connsiteY123" fmla="*/ 284630 h 596596"/>
              <a:gd name="connsiteX124" fmla="*/ 616747 w 723846"/>
              <a:gd name="connsiteY124" fmla="*/ 310985 h 596596"/>
              <a:gd name="connsiteX125" fmla="*/ 641288 w 723846"/>
              <a:gd name="connsiteY125" fmla="*/ 296050 h 596596"/>
              <a:gd name="connsiteX126" fmla="*/ 626388 w 723846"/>
              <a:gd name="connsiteY126" fmla="*/ 269696 h 596596"/>
              <a:gd name="connsiteX127" fmla="*/ 628141 w 723846"/>
              <a:gd name="connsiteY127" fmla="*/ 259154 h 596596"/>
              <a:gd name="connsiteX128" fmla="*/ 656189 w 723846"/>
              <a:gd name="connsiteY128" fmla="*/ 221379 h 596596"/>
              <a:gd name="connsiteX129" fmla="*/ 666706 w 723846"/>
              <a:gd name="connsiteY129" fmla="*/ 216987 h 596596"/>
              <a:gd name="connsiteX130" fmla="*/ 696507 w 723846"/>
              <a:gd name="connsiteY130" fmla="*/ 224014 h 596596"/>
              <a:gd name="connsiteX131" fmla="*/ 704395 w 723846"/>
              <a:gd name="connsiteY131" fmla="*/ 196781 h 596596"/>
              <a:gd name="connsiteX132" fmla="*/ 673718 w 723846"/>
              <a:gd name="connsiteY132" fmla="*/ 188875 h 596596"/>
              <a:gd name="connsiteX133" fmla="*/ 666706 w 723846"/>
              <a:gd name="connsiteY133" fmla="*/ 179212 h 596596"/>
              <a:gd name="connsiteX134" fmla="*/ 660571 w 723846"/>
              <a:gd name="connsiteY134" fmla="*/ 133530 h 596596"/>
              <a:gd name="connsiteX135" fmla="*/ 664953 w 723846"/>
              <a:gd name="connsiteY135" fmla="*/ 122988 h 596596"/>
              <a:gd name="connsiteX136" fmla="*/ 692125 w 723846"/>
              <a:gd name="connsiteY136" fmla="*/ 107176 h 596596"/>
              <a:gd name="connsiteX137" fmla="*/ 677224 w 723846"/>
              <a:gd name="connsiteY137" fmla="*/ 82578 h 596596"/>
              <a:gd name="connsiteX138" fmla="*/ 650053 w 723846"/>
              <a:gd name="connsiteY138" fmla="*/ 97512 h 596596"/>
              <a:gd name="connsiteX139" fmla="*/ 638659 w 723846"/>
              <a:gd name="connsiteY139" fmla="*/ 95755 h 596596"/>
              <a:gd name="connsiteX140" fmla="*/ 602723 w 723846"/>
              <a:gd name="connsiteY140" fmla="*/ 67644 h 596596"/>
              <a:gd name="connsiteX141" fmla="*/ 598340 w 723846"/>
              <a:gd name="connsiteY141" fmla="*/ 57102 h 596596"/>
              <a:gd name="connsiteX142" fmla="*/ 606229 w 723846"/>
              <a:gd name="connsiteY142" fmla="*/ 27233 h 596596"/>
              <a:gd name="connsiteX143" fmla="*/ 573799 w 723846"/>
              <a:gd name="connsiteY143" fmla="*/ 0 h 596596"/>
              <a:gd name="connsiteX144" fmla="*/ 619376 w 723846"/>
              <a:gd name="connsiteY144" fmla="*/ 12299 h 596596"/>
              <a:gd name="connsiteX145" fmla="*/ 625512 w 723846"/>
              <a:gd name="connsiteY145" fmla="*/ 23719 h 596596"/>
              <a:gd name="connsiteX146" fmla="*/ 617623 w 723846"/>
              <a:gd name="connsiteY146" fmla="*/ 54466 h 596596"/>
              <a:gd name="connsiteX147" fmla="*/ 647424 w 723846"/>
              <a:gd name="connsiteY147" fmla="*/ 78185 h 596596"/>
              <a:gd name="connsiteX148" fmla="*/ 676348 w 723846"/>
              <a:gd name="connsiteY148" fmla="*/ 61494 h 596596"/>
              <a:gd name="connsiteX149" fmla="*/ 687742 w 723846"/>
              <a:gd name="connsiteY149" fmla="*/ 65008 h 596596"/>
              <a:gd name="connsiteX150" fmla="*/ 712284 w 723846"/>
              <a:gd name="connsiteY150" fmla="*/ 105419 h 596596"/>
              <a:gd name="connsiteX151" fmla="*/ 712284 w 723846"/>
              <a:gd name="connsiteY151" fmla="*/ 112446 h 596596"/>
              <a:gd name="connsiteX152" fmla="*/ 708778 w 723846"/>
              <a:gd name="connsiteY152" fmla="*/ 117717 h 596596"/>
              <a:gd name="connsiteX153" fmla="*/ 679854 w 723846"/>
              <a:gd name="connsiteY153" fmla="*/ 135287 h 596596"/>
              <a:gd name="connsiteX154" fmla="*/ 685113 w 723846"/>
              <a:gd name="connsiteY154" fmla="*/ 173062 h 596596"/>
              <a:gd name="connsiteX155" fmla="*/ 717543 w 723846"/>
              <a:gd name="connsiteY155" fmla="*/ 181847 h 596596"/>
              <a:gd name="connsiteX156" fmla="*/ 723678 w 723846"/>
              <a:gd name="connsiteY156" fmla="*/ 192389 h 596596"/>
              <a:gd name="connsiteX157" fmla="*/ 711407 w 723846"/>
              <a:gd name="connsiteY157" fmla="*/ 238070 h 596596"/>
              <a:gd name="connsiteX158" fmla="*/ 700013 w 723846"/>
              <a:gd name="connsiteY158" fmla="*/ 244220 h 596596"/>
              <a:gd name="connsiteX159" fmla="*/ 669336 w 723846"/>
              <a:gd name="connsiteY159" fmla="*/ 235435 h 596596"/>
              <a:gd name="connsiteX160" fmla="*/ 645671 w 723846"/>
              <a:gd name="connsiteY160" fmla="*/ 267060 h 596596"/>
              <a:gd name="connsiteX161" fmla="*/ 661448 w 723846"/>
              <a:gd name="connsiteY161" fmla="*/ 294293 h 596596"/>
              <a:gd name="connsiteX162" fmla="*/ 662324 w 723846"/>
              <a:gd name="connsiteY162" fmla="*/ 301321 h 596596"/>
              <a:gd name="connsiteX163" fmla="*/ 658818 w 723846"/>
              <a:gd name="connsiteY163" fmla="*/ 306592 h 596596"/>
              <a:gd name="connsiteX164" fmla="*/ 617623 w 723846"/>
              <a:gd name="connsiteY164" fmla="*/ 330311 h 596596"/>
              <a:gd name="connsiteX165" fmla="*/ 605352 w 723846"/>
              <a:gd name="connsiteY165" fmla="*/ 327676 h 596596"/>
              <a:gd name="connsiteX166" fmla="*/ 589576 w 723846"/>
              <a:gd name="connsiteY166" fmla="*/ 300443 h 596596"/>
              <a:gd name="connsiteX167" fmla="*/ 550134 w 723846"/>
              <a:gd name="connsiteY167" fmla="*/ 305714 h 596596"/>
              <a:gd name="connsiteX168" fmla="*/ 542245 w 723846"/>
              <a:gd name="connsiteY168" fmla="*/ 335582 h 596596"/>
              <a:gd name="connsiteX169" fmla="*/ 537863 w 723846"/>
              <a:gd name="connsiteY169" fmla="*/ 341732 h 596596"/>
              <a:gd name="connsiteX170" fmla="*/ 533480 w 723846"/>
              <a:gd name="connsiteY170" fmla="*/ 341732 h 596596"/>
              <a:gd name="connsiteX171" fmla="*/ 530851 w 723846"/>
              <a:gd name="connsiteY171" fmla="*/ 341732 h 596596"/>
              <a:gd name="connsiteX172" fmla="*/ 486150 w 723846"/>
              <a:gd name="connsiteY172" fmla="*/ 329433 h 596596"/>
              <a:gd name="connsiteX173" fmla="*/ 480891 w 723846"/>
              <a:gd name="connsiteY173" fmla="*/ 325919 h 596596"/>
              <a:gd name="connsiteX174" fmla="*/ 479138 w 723846"/>
              <a:gd name="connsiteY174" fmla="*/ 318891 h 596596"/>
              <a:gd name="connsiteX175" fmla="*/ 487903 w 723846"/>
              <a:gd name="connsiteY175" fmla="*/ 288144 h 596596"/>
              <a:gd name="connsiteX176" fmla="*/ 455473 w 723846"/>
              <a:gd name="connsiteY176" fmla="*/ 264425 h 596596"/>
              <a:gd name="connsiteX177" fmla="*/ 429178 w 723846"/>
              <a:gd name="connsiteY177" fmla="*/ 280238 h 596596"/>
              <a:gd name="connsiteX178" fmla="*/ 416907 w 723846"/>
              <a:gd name="connsiteY178" fmla="*/ 276724 h 596596"/>
              <a:gd name="connsiteX179" fmla="*/ 393242 w 723846"/>
              <a:gd name="connsiteY179" fmla="*/ 235435 h 596596"/>
              <a:gd name="connsiteX180" fmla="*/ 392366 w 723846"/>
              <a:gd name="connsiteY180" fmla="*/ 229285 h 596596"/>
              <a:gd name="connsiteX181" fmla="*/ 393242 w 723846"/>
              <a:gd name="connsiteY181" fmla="*/ 226650 h 596596"/>
              <a:gd name="connsiteX182" fmla="*/ 392366 w 723846"/>
              <a:gd name="connsiteY182" fmla="*/ 227528 h 596596"/>
              <a:gd name="connsiteX183" fmla="*/ 353800 w 723846"/>
              <a:gd name="connsiteY183" fmla="*/ 237192 h 596596"/>
              <a:gd name="connsiteX184" fmla="*/ 352924 w 723846"/>
              <a:gd name="connsiteY184" fmla="*/ 264425 h 596596"/>
              <a:gd name="connsiteX185" fmla="*/ 342406 w 723846"/>
              <a:gd name="connsiteY185" fmla="*/ 272331 h 596596"/>
              <a:gd name="connsiteX186" fmla="*/ 334517 w 723846"/>
              <a:gd name="connsiteY186" fmla="*/ 261789 h 596596"/>
              <a:gd name="connsiteX187" fmla="*/ 336270 w 723846"/>
              <a:gd name="connsiteY187" fmla="*/ 231921 h 596596"/>
              <a:gd name="connsiteX188" fmla="*/ 341529 w 723846"/>
              <a:gd name="connsiteY188" fmla="*/ 222257 h 596596"/>
              <a:gd name="connsiteX189" fmla="*/ 378342 w 723846"/>
              <a:gd name="connsiteY189" fmla="*/ 211716 h 596596"/>
              <a:gd name="connsiteX190" fmla="*/ 369577 w 723846"/>
              <a:gd name="connsiteY190" fmla="*/ 176576 h 596596"/>
              <a:gd name="connsiteX191" fmla="*/ 331888 w 723846"/>
              <a:gd name="connsiteY191" fmla="*/ 186239 h 596596"/>
              <a:gd name="connsiteX192" fmla="*/ 322247 w 723846"/>
              <a:gd name="connsiteY192" fmla="*/ 181847 h 596596"/>
              <a:gd name="connsiteX193" fmla="*/ 288064 w 723846"/>
              <a:gd name="connsiteY193" fmla="*/ 137923 h 596596"/>
              <a:gd name="connsiteX194" fmla="*/ 287187 w 723846"/>
              <a:gd name="connsiteY194" fmla="*/ 127381 h 596596"/>
              <a:gd name="connsiteX195" fmla="*/ 306470 w 723846"/>
              <a:gd name="connsiteY195" fmla="*/ 93120 h 596596"/>
              <a:gd name="connsiteX196" fmla="*/ 273163 w 723846"/>
              <a:gd name="connsiteY196" fmla="*/ 75550 h 596596"/>
              <a:gd name="connsiteX197" fmla="*/ 253881 w 723846"/>
              <a:gd name="connsiteY197" fmla="*/ 108054 h 596596"/>
              <a:gd name="connsiteX198" fmla="*/ 243363 w 723846"/>
              <a:gd name="connsiteY198" fmla="*/ 111568 h 596596"/>
              <a:gd name="connsiteX199" fmla="*/ 189897 w 723846"/>
              <a:gd name="connsiteY199" fmla="*/ 105419 h 596596"/>
              <a:gd name="connsiteX200" fmla="*/ 181132 w 723846"/>
              <a:gd name="connsiteY200" fmla="*/ 98391 h 596596"/>
              <a:gd name="connsiteX201" fmla="*/ 170614 w 723846"/>
              <a:gd name="connsiteY201" fmla="*/ 61494 h 596596"/>
              <a:gd name="connsiteX202" fmla="*/ 134678 w 723846"/>
              <a:gd name="connsiteY202" fmla="*/ 71158 h 596596"/>
              <a:gd name="connsiteX203" fmla="*/ 144319 w 723846"/>
              <a:gd name="connsiteY203" fmla="*/ 108054 h 596596"/>
              <a:gd name="connsiteX204" fmla="*/ 139937 w 723846"/>
              <a:gd name="connsiteY204" fmla="*/ 117717 h 596596"/>
              <a:gd name="connsiteX205" fmla="*/ 95236 w 723846"/>
              <a:gd name="connsiteY205" fmla="*/ 151978 h 596596"/>
              <a:gd name="connsiteX206" fmla="*/ 84718 w 723846"/>
              <a:gd name="connsiteY206" fmla="*/ 152857 h 596596"/>
              <a:gd name="connsiteX207" fmla="*/ 52288 w 723846"/>
              <a:gd name="connsiteY207" fmla="*/ 134409 h 596596"/>
              <a:gd name="connsiteX208" fmla="*/ 33882 w 723846"/>
              <a:gd name="connsiteY208" fmla="*/ 166913 h 596596"/>
              <a:gd name="connsiteX209" fmla="*/ 65436 w 723846"/>
              <a:gd name="connsiteY209" fmla="*/ 185361 h 596596"/>
              <a:gd name="connsiteX210" fmla="*/ 69818 w 723846"/>
              <a:gd name="connsiteY210" fmla="*/ 195903 h 596596"/>
              <a:gd name="connsiteX211" fmla="*/ 61930 w 723846"/>
              <a:gd name="connsiteY211" fmla="*/ 251248 h 596596"/>
              <a:gd name="connsiteX212" fmla="*/ 54918 w 723846"/>
              <a:gd name="connsiteY212" fmla="*/ 260032 h 596596"/>
              <a:gd name="connsiteX213" fmla="*/ 19858 w 723846"/>
              <a:gd name="connsiteY213" fmla="*/ 270574 h 596596"/>
              <a:gd name="connsiteX214" fmla="*/ 30376 w 723846"/>
              <a:gd name="connsiteY214" fmla="*/ 306592 h 596596"/>
              <a:gd name="connsiteX215" fmla="*/ 64559 w 723846"/>
              <a:gd name="connsiteY215" fmla="*/ 296929 h 596596"/>
              <a:gd name="connsiteX216" fmla="*/ 75077 w 723846"/>
              <a:gd name="connsiteY216" fmla="*/ 301321 h 596596"/>
              <a:gd name="connsiteX217" fmla="*/ 109260 w 723846"/>
              <a:gd name="connsiteY217" fmla="*/ 347003 h 596596"/>
              <a:gd name="connsiteX218" fmla="*/ 111013 w 723846"/>
              <a:gd name="connsiteY218" fmla="*/ 357545 h 596596"/>
              <a:gd name="connsiteX219" fmla="*/ 89101 w 723846"/>
              <a:gd name="connsiteY219" fmla="*/ 396198 h 596596"/>
              <a:gd name="connsiteX220" fmla="*/ 81212 w 723846"/>
              <a:gd name="connsiteY220" fmla="*/ 400591 h 596596"/>
              <a:gd name="connsiteX221" fmla="*/ 76830 w 723846"/>
              <a:gd name="connsiteY221" fmla="*/ 399712 h 596596"/>
              <a:gd name="connsiteX222" fmla="*/ 73324 w 723846"/>
              <a:gd name="connsiteY222" fmla="*/ 387413 h 596596"/>
              <a:gd name="connsiteX223" fmla="*/ 91730 w 723846"/>
              <a:gd name="connsiteY223" fmla="*/ 354909 h 596596"/>
              <a:gd name="connsiteX224" fmla="*/ 61930 w 723846"/>
              <a:gd name="connsiteY224" fmla="*/ 316256 h 596596"/>
              <a:gd name="connsiteX225" fmla="*/ 25994 w 723846"/>
              <a:gd name="connsiteY225" fmla="*/ 325919 h 596596"/>
              <a:gd name="connsiteX226" fmla="*/ 14599 w 723846"/>
              <a:gd name="connsiteY226" fmla="*/ 318891 h 596596"/>
              <a:gd name="connsiteX227" fmla="*/ 575 w 723846"/>
              <a:gd name="connsiteY227" fmla="*/ 266182 h 596596"/>
              <a:gd name="connsiteX228" fmla="*/ 1452 w 723846"/>
              <a:gd name="connsiteY228" fmla="*/ 260032 h 596596"/>
              <a:gd name="connsiteX229" fmla="*/ 6711 w 723846"/>
              <a:gd name="connsiteY229" fmla="*/ 254762 h 596596"/>
              <a:gd name="connsiteX230" fmla="*/ 43523 w 723846"/>
              <a:gd name="connsiteY230" fmla="*/ 245098 h 596596"/>
              <a:gd name="connsiteX231" fmla="*/ 50535 w 723846"/>
              <a:gd name="connsiteY231" fmla="*/ 197660 h 596596"/>
              <a:gd name="connsiteX232" fmla="*/ 17229 w 723846"/>
              <a:gd name="connsiteY232" fmla="*/ 177455 h 596596"/>
              <a:gd name="connsiteX233" fmla="*/ 13723 w 723846"/>
              <a:gd name="connsiteY233" fmla="*/ 165156 h 596596"/>
              <a:gd name="connsiteX234" fmla="*/ 41770 w 723846"/>
              <a:gd name="connsiteY234" fmla="*/ 117717 h 596596"/>
              <a:gd name="connsiteX235" fmla="*/ 53165 w 723846"/>
              <a:gd name="connsiteY235" fmla="*/ 114203 h 596596"/>
              <a:gd name="connsiteX236" fmla="*/ 87348 w 723846"/>
              <a:gd name="connsiteY236" fmla="*/ 134409 h 596596"/>
              <a:gd name="connsiteX237" fmla="*/ 125037 w 723846"/>
              <a:gd name="connsiteY237" fmla="*/ 105419 h 596596"/>
              <a:gd name="connsiteX238" fmla="*/ 115395 w 723846"/>
              <a:gd name="connsiteY238" fmla="*/ 66765 h 596596"/>
              <a:gd name="connsiteX239" fmla="*/ 116272 w 723846"/>
              <a:gd name="connsiteY239" fmla="*/ 60616 h 596596"/>
              <a:gd name="connsiteX240" fmla="*/ 121531 w 723846"/>
              <a:gd name="connsiteY240" fmla="*/ 56223 h 596596"/>
              <a:gd name="connsiteX241" fmla="*/ 174997 w 723846"/>
              <a:gd name="connsiteY241" fmla="*/ 41289 h 596596"/>
              <a:gd name="connsiteX242" fmla="*/ 185514 w 723846"/>
              <a:gd name="connsiteY242" fmla="*/ 48317 h 596596"/>
              <a:gd name="connsiteX243" fmla="*/ 196032 w 723846"/>
              <a:gd name="connsiteY243" fmla="*/ 86970 h 596596"/>
              <a:gd name="connsiteX244" fmla="*/ 242486 w 723846"/>
              <a:gd name="connsiteY244" fmla="*/ 93120 h 596596"/>
              <a:gd name="connsiteX245" fmla="*/ 262645 w 723846"/>
              <a:gd name="connsiteY245" fmla="*/ 58859 h 596596"/>
              <a:gd name="connsiteX246" fmla="*/ 274916 w 723846"/>
              <a:gd name="connsiteY246" fmla="*/ 55345 h 596596"/>
              <a:gd name="connsiteX247" fmla="*/ 323123 w 723846"/>
              <a:gd name="connsiteY247" fmla="*/ 83456 h 596596"/>
              <a:gd name="connsiteX248" fmla="*/ 326629 w 723846"/>
              <a:gd name="connsiteY248" fmla="*/ 88727 h 596596"/>
              <a:gd name="connsiteX249" fmla="*/ 325753 w 723846"/>
              <a:gd name="connsiteY249" fmla="*/ 95755 h 596596"/>
              <a:gd name="connsiteX250" fmla="*/ 306470 w 723846"/>
              <a:gd name="connsiteY250" fmla="*/ 130016 h 596596"/>
              <a:gd name="connsiteX251" fmla="*/ 334517 w 723846"/>
              <a:gd name="connsiteY251" fmla="*/ 166913 h 596596"/>
              <a:gd name="connsiteX252" fmla="*/ 373083 w 723846"/>
              <a:gd name="connsiteY252" fmla="*/ 156371 h 596596"/>
              <a:gd name="connsiteX253" fmla="*/ 380095 w 723846"/>
              <a:gd name="connsiteY253" fmla="*/ 158128 h 596596"/>
              <a:gd name="connsiteX254" fmla="*/ 383601 w 723846"/>
              <a:gd name="connsiteY254" fmla="*/ 163399 h 596596"/>
              <a:gd name="connsiteX255" fmla="*/ 398501 w 723846"/>
              <a:gd name="connsiteY255" fmla="*/ 216987 h 596596"/>
              <a:gd name="connsiteX256" fmla="*/ 397625 w 723846"/>
              <a:gd name="connsiteY256" fmla="*/ 223136 h 596596"/>
              <a:gd name="connsiteX257" fmla="*/ 423919 w 723846"/>
              <a:gd name="connsiteY257" fmla="*/ 208202 h 596596"/>
              <a:gd name="connsiteX258" fmla="*/ 417784 w 723846"/>
              <a:gd name="connsiteY258" fmla="*/ 168670 h 596596"/>
              <a:gd name="connsiteX259" fmla="*/ 388860 w 723846"/>
              <a:gd name="connsiteY259" fmla="*/ 160763 h 596596"/>
              <a:gd name="connsiteX260" fmla="*/ 382724 w 723846"/>
              <a:gd name="connsiteY260" fmla="*/ 149343 h 596596"/>
              <a:gd name="connsiteX261" fmla="*/ 393242 w 723846"/>
              <a:gd name="connsiteY261" fmla="*/ 104540 h 596596"/>
              <a:gd name="connsiteX262" fmla="*/ 405513 w 723846"/>
              <a:gd name="connsiteY262" fmla="*/ 97512 h 596596"/>
              <a:gd name="connsiteX263" fmla="*/ 436190 w 723846"/>
              <a:gd name="connsiteY263" fmla="*/ 105419 h 596596"/>
              <a:gd name="connsiteX264" fmla="*/ 458979 w 723846"/>
              <a:gd name="connsiteY264" fmla="*/ 74671 h 596596"/>
              <a:gd name="connsiteX265" fmla="*/ 444078 w 723846"/>
              <a:gd name="connsiteY265" fmla="*/ 46560 h 596596"/>
              <a:gd name="connsiteX266" fmla="*/ 442325 w 723846"/>
              <a:gd name="connsiteY266" fmla="*/ 40410 h 596596"/>
              <a:gd name="connsiteX267" fmla="*/ 447584 w 723846"/>
              <a:gd name="connsiteY267" fmla="*/ 34261 h 596596"/>
              <a:gd name="connsiteX268" fmla="*/ 487903 w 723846"/>
              <a:gd name="connsiteY268" fmla="*/ 11420 h 596596"/>
              <a:gd name="connsiteX269" fmla="*/ 500174 w 723846"/>
              <a:gd name="connsiteY269" fmla="*/ 14934 h 596596"/>
              <a:gd name="connsiteX270" fmla="*/ 515950 w 723846"/>
              <a:gd name="connsiteY270" fmla="*/ 42167 h 596596"/>
              <a:gd name="connsiteX271" fmla="*/ 554516 w 723846"/>
              <a:gd name="connsiteY271" fmla="*/ 37775 h 596596"/>
              <a:gd name="connsiteX272" fmla="*/ 563281 w 723846"/>
              <a:gd name="connsiteY272" fmla="*/ 6149 h 596596"/>
              <a:gd name="connsiteX273" fmla="*/ 567663 w 723846"/>
              <a:gd name="connsiteY273" fmla="*/ 878 h 596596"/>
              <a:gd name="connsiteX274" fmla="*/ 573799 w 723846"/>
              <a:gd name="connsiteY274" fmla="*/ 0 h 5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23846" h="596596">
                <a:moveTo>
                  <a:pt x="494453" y="524998"/>
                </a:moveTo>
                <a:lnTo>
                  <a:pt x="635132" y="524998"/>
                </a:lnTo>
                <a:cubicBezTo>
                  <a:pt x="670083" y="524998"/>
                  <a:pt x="679695" y="538095"/>
                  <a:pt x="691928" y="585245"/>
                </a:cubicBezTo>
                <a:cubicBezTo>
                  <a:pt x="693675" y="589611"/>
                  <a:pt x="691054" y="594849"/>
                  <a:pt x="685811" y="595723"/>
                </a:cubicBezTo>
                <a:cubicBezTo>
                  <a:pt x="681442" y="597469"/>
                  <a:pt x="676200" y="593976"/>
                  <a:pt x="675326" y="589611"/>
                </a:cubicBezTo>
                <a:cubicBezTo>
                  <a:pt x="662219" y="542461"/>
                  <a:pt x="656103" y="542461"/>
                  <a:pt x="635132" y="542461"/>
                </a:cubicBezTo>
                <a:lnTo>
                  <a:pt x="494453" y="542461"/>
                </a:lnTo>
                <a:cubicBezTo>
                  <a:pt x="474356" y="542461"/>
                  <a:pt x="468239" y="542461"/>
                  <a:pt x="455132" y="589611"/>
                </a:cubicBezTo>
                <a:cubicBezTo>
                  <a:pt x="453385" y="593976"/>
                  <a:pt x="449890" y="596596"/>
                  <a:pt x="446394" y="596596"/>
                </a:cubicBezTo>
                <a:cubicBezTo>
                  <a:pt x="444647" y="596596"/>
                  <a:pt x="444647" y="596596"/>
                  <a:pt x="443773" y="595723"/>
                </a:cubicBezTo>
                <a:cubicBezTo>
                  <a:pt x="439404" y="594849"/>
                  <a:pt x="435909" y="589611"/>
                  <a:pt x="437657" y="585245"/>
                </a:cubicBezTo>
                <a:cubicBezTo>
                  <a:pt x="450763" y="538095"/>
                  <a:pt x="459501" y="524998"/>
                  <a:pt x="494453" y="524998"/>
                </a:cubicBezTo>
                <a:close/>
                <a:moveTo>
                  <a:pt x="84584" y="524998"/>
                </a:moveTo>
                <a:lnTo>
                  <a:pt x="226617" y="524998"/>
                </a:lnTo>
                <a:cubicBezTo>
                  <a:pt x="260810" y="524998"/>
                  <a:pt x="269578" y="538095"/>
                  <a:pt x="283606" y="585245"/>
                </a:cubicBezTo>
                <a:cubicBezTo>
                  <a:pt x="284482" y="589611"/>
                  <a:pt x="281852" y="594849"/>
                  <a:pt x="277468" y="595723"/>
                </a:cubicBezTo>
                <a:cubicBezTo>
                  <a:pt x="276592" y="596596"/>
                  <a:pt x="275715" y="596596"/>
                  <a:pt x="273961" y="596596"/>
                </a:cubicBezTo>
                <a:cubicBezTo>
                  <a:pt x="270454" y="596596"/>
                  <a:pt x="267824" y="593976"/>
                  <a:pt x="266071" y="589611"/>
                </a:cubicBezTo>
                <a:cubicBezTo>
                  <a:pt x="252919" y="542461"/>
                  <a:pt x="246782" y="542461"/>
                  <a:pt x="226617" y="542461"/>
                </a:cubicBezTo>
                <a:lnTo>
                  <a:pt x="84584" y="542461"/>
                </a:lnTo>
                <a:cubicBezTo>
                  <a:pt x="64419" y="542461"/>
                  <a:pt x="58282" y="542461"/>
                  <a:pt x="45131" y="589611"/>
                </a:cubicBezTo>
                <a:cubicBezTo>
                  <a:pt x="44254" y="593976"/>
                  <a:pt x="38993" y="597469"/>
                  <a:pt x="34610" y="595723"/>
                </a:cubicBezTo>
                <a:cubicBezTo>
                  <a:pt x="29349" y="594849"/>
                  <a:pt x="26719" y="589611"/>
                  <a:pt x="28472" y="585245"/>
                </a:cubicBezTo>
                <a:cubicBezTo>
                  <a:pt x="40747" y="538095"/>
                  <a:pt x="50391" y="524998"/>
                  <a:pt x="84584" y="524998"/>
                </a:cubicBezTo>
                <a:close/>
                <a:moveTo>
                  <a:pt x="288984" y="436210"/>
                </a:moveTo>
                <a:lnTo>
                  <a:pt x="430535" y="436210"/>
                </a:lnTo>
                <a:cubicBezTo>
                  <a:pt x="465486" y="436210"/>
                  <a:pt x="474224" y="450016"/>
                  <a:pt x="487331" y="496613"/>
                </a:cubicBezTo>
                <a:cubicBezTo>
                  <a:pt x="489078" y="500927"/>
                  <a:pt x="486457" y="505242"/>
                  <a:pt x="481214" y="506967"/>
                </a:cubicBezTo>
                <a:cubicBezTo>
                  <a:pt x="480341" y="506967"/>
                  <a:pt x="480341" y="507830"/>
                  <a:pt x="478593" y="507830"/>
                </a:cubicBezTo>
                <a:cubicBezTo>
                  <a:pt x="474224" y="507830"/>
                  <a:pt x="471603" y="504379"/>
                  <a:pt x="469855" y="500927"/>
                </a:cubicBezTo>
                <a:cubicBezTo>
                  <a:pt x="456749" y="454331"/>
                  <a:pt x="450632" y="454331"/>
                  <a:pt x="430535" y="454331"/>
                </a:cubicBezTo>
                <a:lnTo>
                  <a:pt x="288984" y="454331"/>
                </a:lnTo>
                <a:cubicBezTo>
                  <a:pt x="269761" y="454331"/>
                  <a:pt x="263645" y="454331"/>
                  <a:pt x="250538" y="500927"/>
                </a:cubicBezTo>
                <a:cubicBezTo>
                  <a:pt x="248791" y="505242"/>
                  <a:pt x="243548" y="508693"/>
                  <a:pt x="239179" y="506967"/>
                </a:cubicBezTo>
                <a:cubicBezTo>
                  <a:pt x="233936" y="505242"/>
                  <a:pt x="231315" y="500927"/>
                  <a:pt x="233063" y="496613"/>
                </a:cubicBezTo>
                <a:cubicBezTo>
                  <a:pt x="246169" y="450016"/>
                  <a:pt x="254907" y="436210"/>
                  <a:pt x="288984" y="436210"/>
                </a:cubicBezTo>
                <a:close/>
                <a:moveTo>
                  <a:pt x="563298" y="404403"/>
                </a:moveTo>
                <a:cubicBezTo>
                  <a:pt x="537048" y="404403"/>
                  <a:pt x="515173" y="425403"/>
                  <a:pt x="515173" y="451653"/>
                </a:cubicBezTo>
                <a:cubicBezTo>
                  <a:pt x="515173" y="477902"/>
                  <a:pt x="537048" y="499777"/>
                  <a:pt x="563298" y="499777"/>
                </a:cubicBezTo>
                <a:cubicBezTo>
                  <a:pt x="589547" y="499777"/>
                  <a:pt x="610547" y="477902"/>
                  <a:pt x="610547" y="451653"/>
                </a:cubicBezTo>
                <a:cubicBezTo>
                  <a:pt x="610547" y="425403"/>
                  <a:pt x="589547" y="404403"/>
                  <a:pt x="563298" y="404403"/>
                </a:cubicBezTo>
                <a:close/>
                <a:moveTo>
                  <a:pt x="153674" y="404403"/>
                </a:moveTo>
                <a:cubicBezTo>
                  <a:pt x="127598" y="404403"/>
                  <a:pt x="106737" y="425403"/>
                  <a:pt x="106737" y="451653"/>
                </a:cubicBezTo>
                <a:cubicBezTo>
                  <a:pt x="106737" y="477902"/>
                  <a:pt x="127598" y="499777"/>
                  <a:pt x="153674" y="499777"/>
                </a:cubicBezTo>
                <a:cubicBezTo>
                  <a:pt x="179750" y="499777"/>
                  <a:pt x="201480" y="477902"/>
                  <a:pt x="201480" y="451653"/>
                </a:cubicBezTo>
                <a:cubicBezTo>
                  <a:pt x="201480" y="425403"/>
                  <a:pt x="179750" y="404403"/>
                  <a:pt x="153674" y="404403"/>
                </a:cubicBezTo>
                <a:close/>
                <a:moveTo>
                  <a:pt x="563298" y="386028"/>
                </a:moveTo>
                <a:cubicBezTo>
                  <a:pt x="599172" y="386028"/>
                  <a:pt x="628047" y="415778"/>
                  <a:pt x="628047" y="451653"/>
                </a:cubicBezTo>
                <a:cubicBezTo>
                  <a:pt x="628047" y="487527"/>
                  <a:pt x="599172" y="516402"/>
                  <a:pt x="563298" y="516402"/>
                </a:cubicBezTo>
                <a:cubicBezTo>
                  <a:pt x="526548" y="516402"/>
                  <a:pt x="497673" y="487527"/>
                  <a:pt x="497673" y="451653"/>
                </a:cubicBezTo>
                <a:cubicBezTo>
                  <a:pt x="497673" y="415778"/>
                  <a:pt x="526548" y="386028"/>
                  <a:pt x="563298" y="386028"/>
                </a:cubicBezTo>
                <a:close/>
                <a:moveTo>
                  <a:pt x="153674" y="386028"/>
                </a:moveTo>
                <a:cubicBezTo>
                  <a:pt x="190180" y="386028"/>
                  <a:pt x="218864" y="415778"/>
                  <a:pt x="218864" y="451653"/>
                </a:cubicBezTo>
                <a:cubicBezTo>
                  <a:pt x="218864" y="487527"/>
                  <a:pt x="190180" y="516402"/>
                  <a:pt x="153674" y="516402"/>
                </a:cubicBezTo>
                <a:cubicBezTo>
                  <a:pt x="118037" y="516402"/>
                  <a:pt x="88484" y="487527"/>
                  <a:pt x="88484" y="451653"/>
                </a:cubicBezTo>
                <a:cubicBezTo>
                  <a:pt x="88484" y="415778"/>
                  <a:pt x="118037" y="386028"/>
                  <a:pt x="153674" y="386028"/>
                </a:cubicBezTo>
                <a:close/>
                <a:moveTo>
                  <a:pt x="358270" y="318602"/>
                </a:moveTo>
                <a:cubicBezTo>
                  <a:pt x="332194" y="318602"/>
                  <a:pt x="311333" y="339602"/>
                  <a:pt x="311333" y="365852"/>
                </a:cubicBezTo>
                <a:cubicBezTo>
                  <a:pt x="311333" y="392101"/>
                  <a:pt x="332194" y="413976"/>
                  <a:pt x="358270" y="413976"/>
                </a:cubicBezTo>
                <a:cubicBezTo>
                  <a:pt x="384346" y="413976"/>
                  <a:pt x="406076" y="392101"/>
                  <a:pt x="406076" y="365852"/>
                </a:cubicBezTo>
                <a:cubicBezTo>
                  <a:pt x="406076" y="339602"/>
                  <a:pt x="384346" y="318602"/>
                  <a:pt x="358270" y="318602"/>
                </a:cubicBezTo>
                <a:close/>
                <a:moveTo>
                  <a:pt x="358270" y="301102"/>
                </a:moveTo>
                <a:cubicBezTo>
                  <a:pt x="394776" y="301102"/>
                  <a:pt x="423460" y="329977"/>
                  <a:pt x="423460" y="365852"/>
                </a:cubicBezTo>
                <a:cubicBezTo>
                  <a:pt x="423460" y="401726"/>
                  <a:pt x="394776" y="431476"/>
                  <a:pt x="358270" y="431476"/>
                </a:cubicBezTo>
                <a:cubicBezTo>
                  <a:pt x="322633" y="431476"/>
                  <a:pt x="293080" y="401726"/>
                  <a:pt x="293080" y="365852"/>
                </a:cubicBezTo>
                <a:cubicBezTo>
                  <a:pt x="293080" y="329977"/>
                  <a:pt x="322633" y="301102"/>
                  <a:pt x="358270" y="301102"/>
                </a:cubicBezTo>
                <a:close/>
                <a:moveTo>
                  <a:pt x="198942" y="169400"/>
                </a:moveTo>
                <a:cubicBezTo>
                  <a:pt x="173428" y="169400"/>
                  <a:pt x="147914" y="182442"/>
                  <a:pt x="134718" y="205047"/>
                </a:cubicBezTo>
                <a:cubicBezTo>
                  <a:pt x="125040" y="222436"/>
                  <a:pt x="122401" y="241563"/>
                  <a:pt x="127679" y="259821"/>
                </a:cubicBezTo>
                <a:cubicBezTo>
                  <a:pt x="132958" y="278949"/>
                  <a:pt x="145275" y="293729"/>
                  <a:pt x="161991" y="304162"/>
                </a:cubicBezTo>
                <a:cubicBezTo>
                  <a:pt x="196303" y="323290"/>
                  <a:pt x="241172" y="311987"/>
                  <a:pt x="261408" y="277210"/>
                </a:cubicBezTo>
                <a:cubicBezTo>
                  <a:pt x="281643" y="243302"/>
                  <a:pt x="269326" y="198961"/>
                  <a:pt x="235014" y="178964"/>
                </a:cubicBezTo>
                <a:cubicBezTo>
                  <a:pt x="222697" y="172008"/>
                  <a:pt x="211259" y="169400"/>
                  <a:pt x="198942" y="169400"/>
                </a:cubicBezTo>
                <a:close/>
                <a:moveTo>
                  <a:pt x="209335" y="152460"/>
                </a:moveTo>
                <a:cubicBezTo>
                  <a:pt x="221102" y="154022"/>
                  <a:pt x="232814" y="157881"/>
                  <a:pt x="243812" y="164184"/>
                </a:cubicBezTo>
                <a:cubicBezTo>
                  <a:pt x="264927" y="175486"/>
                  <a:pt x="279883" y="194614"/>
                  <a:pt x="286042" y="218088"/>
                </a:cubicBezTo>
                <a:cubicBezTo>
                  <a:pt x="292200" y="240694"/>
                  <a:pt x="288681" y="265038"/>
                  <a:pt x="277244" y="286774"/>
                </a:cubicBezTo>
                <a:cubicBezTo>
                  <a:pt x="259648" y="315465"/>
                  <a:pt x="228855" y="331115"/>
                  <a:pt x="198063" y="331115"/>
                </a:cubicBezTo>
                <a:cubicBezTo>
                  <a:pt x="182226" y="331115"/>
                  <a:pt x="167270" y="327637"/>
                  <a:pt x="153193" y="318943"/>
                </a:cubicBezTo>
                <a:cubicBezTo>
                  <a:pt x="132078" y="307640"/>
                  <a:pt x="117122" y="287643"/>
                  <a:pt x="110963" y="265038"/>
                </a:cubicBezTo>
                <a:cubicBezTo>
                  <a:pt x="103925" y="241563"/>
                  <a:pt x="107444" y="217219"/>
                  <a:pt x="119761" y="196353"/>
                </a:cubicBezTo>
                <a:cubicBezTo>
                  <a:pt x="138237" y="163749"/>
                  <a:pt x="174033" y="147773"/>
                  <a:pt x="209335" y="152460"/>
                </a:cubicBezTo>
                <a:close/>
                <a:moveTo>
                  <a:pt x="547423" y="110833"/>
                </a:moveTo>
                <a:cubicBezTo>
                  <a:pt x="537029" y="110833"/>
                  <a:pt x="526634" y="113459"/>
                  <a:pt x="517106" y="118713"/>
                </a:cubicBezTo>
                <a:cubicBezTo>
                  <a:pt x="488521" y="136223"/>
                  <a:pt x="478993" y="172995"/>
                  <a:pt x="495451" y="201888"/>
                </a:cubicBezTo>
                <a:cubicBezTo>
                  <a:pt x="511909" y="230780"/>
                  <a:pt x="549156" y="241286"/>
                  <a:pt x="576875" y="223776"/>
                </a:cubicBezTo>
                <a:cubicBezTo>
                  <a:pt x="606326" y="207141"/>
                  <a:pt x="615854" y="170369"/>
                  <a:pt x="599396" y="141476"/>
                </a:cubicBezTo>
                <a:cubicBezTo>
                  <a:pt x="588135" y="122215"/>
                  <a:pt x="568212" y="110833"/>
                  <a:pt x="547423" y="110833"/>
                </a:cubicBezTo>
                <a:close/>
                <a:moveTo>
                  <a:pt x="538112" y="93309"/>
                </a:moveTo>
                <a:cubicBezTo>
                  <a:pt x="567834" y="89164"/>
                  <a:pt x="598530" y="103610"/>
                  <a:pt x="614122" y="131845"/>
                </a:cubicBezTo>
                <a:cubicBezTo>
                  <a:pt x="635777" y="170369"/>
                  <a:pt x="623650" y="217647"/>
                  <a:pt x="586403" y="239535"/>
                </a:cubicBezTo>
                <a:cubicBezTo>
                  <a:pt x="573410" y="246539"/>
                  <a:pt x="561283" y="250041"/>
                  <a:pt x="547423" y="250041"/>
                </a:cubicBezTo>
                <a:cubicBezTo>
                  <a:pt x="520571" y="250041"/>
                  <a:pt x="494585" y="235158"/>
                  <a:pt x="479859" y="210643"/>
                </a:cubicBezTo>
                <a:cubicBezTo>
                  <a:pt x="459070" y="172995"/>
                  <a:pt x="471197" y="124841"/>
                  <a:pt x="509310" y="103829"/>
                </a:cubicBezTo>
                <a:cubicBezTo>
                  <a:pt x="518405" y="98138"/>
                  <a:pt x="528204" y="94691"/>
                  <a:pt x="538112" y="93309"/>
                </a:cubicBezTo>
                <a:close/>
                <a:moveTo>
                  <a:pt x="578181" y="19327"/>
                </a:moveTo>
                <a:lnTo>
                  <a:pt x="570293" y="49195"/>
                </a:lnTo>
                <a:cubicBezTo>
                  <a:pt x="569416" y="53588"/>
                  <a:pt x="565910" y="56223"/>
                  <a:pt x="560651" y="56223"/>
                </a:cubicBezTo>
                <a:cubicBezTo>
                  <a:pt x="544875" y="54466"/>
                  <a:pt x="529098" y="57102"/>
                  <a:pt x="515074" y="61494"/>
                </a:cubicBezTo>
                <a:cubicBezTo>
                  <a:pt x="510692" y="63251"/>
                  <a:pt x="507186" y="61494"/>
                  <a:pt x="504556" y="57980"/>
                </a:cubicBezTo>
                <a:lnTo>
                  <a:pt x="488779" y="30747"/>
                </a:lnTo>
                <a:lnTo>
                  <a:pt x="464238" y="46560"/>
                </a:lnTo>
                <a:lnTo>
                  <a:pt x="478261" y="72036"/>
                </a:lnTo>
                <a:cubicBezTo>
                  <a:pt x="480891" y="76428"/>
                  <a:pt x="480014" y="80821"/>
                  <a:pt x="476509" y="83456"/>
                </a:cubicBezTo>
                <a:cubicBezTo>
                  <a:pt x="464238" y="93120"/>
                  <a:pt x="454596" y="105419"/>
                  <a:pt x="448461" y="120353"/>
                </a:cubicBezTo>
                <a:cubicBezTo>
                  <a:pt x="445831" y="123867"/>
                  <a:pt x="442325" y="125624"/>
                  <a:pt x="437943" y="124745"/>
                </a:cubicBezTo>
                <a:lnTo>
                  <a:pt x="409019" y="117717"/>
                </a:lnTo>
                <a:lnTo>
                  <a:pt x="402007" y="145829"/>
                </a:lnTo>
                <a:lnTo>
                  <a:pt x="430055" y="152857"/>
                </a:lnTo>
                <a:cubicBezTo>
                  <a:pt x="434437" y="154614"/>
                  <a:pt x="436190" y="158128"/>
                  <a:pt x="436190" y="162520"/>
                </a:cubicBezTo>
                <a:cubicBezTo>
                  <a:pt x="435314" y="178333"/>
                  <a:pt x="437067" y="195024"/>
                  <a:pt x="442325" y="209959"/>
                </a:cubicBezTo>
                <a:cubicBezTo>
                  <a:pt x="444078" y="213473"/>
                  <a:pt x="442325" y="217865"/>
                  <a:pt x="438820" y="220500"/>
                </a:cubicBezTo>
                <a:lnTo>
                  <a:pt x="413401" y="235435"/>
                </a:lnTo>
                <a:lnTo>
                  <a:pt x="428302" y="260032"/>
                </a:lnTo>
                <a:lnTo>
                  <a:pt x="452843" y="245977"/>
                </a:lnTo>
                <a:cubicBezTo>
                  <a:pt x="457226" y="243341"/>
                  <a:pt x="461608" y="244220"/>
                  <a:pt x="464238" y="247734"/>
                </a:cubicBezTo>
                <a:cubicBezTo>
                  <a:pt x="474756" y="260032"/>
                  <a:pt x="487903" y="269696"/>
                  <a:pt x="501927" y="276724"/>
                </a:cubicBezTo>
                <a:cubicBezTo>
                  <a:pt x="506309" y="277602"/>
                  <a:pt x="508062" y="281995"/>
                  <a:pt x="507186" y="286387"/>
                </a:cubicBezTo>
                <a:lnTo>
                  <a:pt x="499297" y="314499"/>
                </a:lnTo>
                <a:lnTo>
                  <a:pt x="527345" y="322405"/>
                </a:lnTo>
                <a:lnTo>
                  <a:pt x="535233" y="294293"/>
                </a:lnTo>
                <a:cubicBezTo>
                  <a:pt x="536110" y="289023"/>
                  <a:pt x="540492" y="287266"/>
                  <a:pt x="543998" y="287266"/>
                </a:cubicBezTo>
                <a:cubicBezTo>
                  <a:pt x="559775" y="288144"/>
                  <a:pt x="575552" y="286387"/>
                  <a:pt x="590452" y="281116"/>
                </a:cubicBezTo>
                <a:cubicBezTo>
                  <a:pt x="593958" y="279359"/>
                  <a:pt x="599217" y="281116"/>
                  <a:pt x="600970" y="284630"/>
                </a:cubicBezTo>
                <a:lnTo>
                  <a:pt x="616747" y="310985"/>
                </a:lnTo>
                <a:lnTo>
                  <a:pt x="641288" y="296050"/>
                </a:lnTo>
                <a:lnTo>
                  <a:pt x="626388" y="269696"/>
                </a:lnTo>
                <a:cubicBezTo>
                  <a:pt x="624635" y="266182"/>
                  <a:pt x="624635" y="260911"/>
                  <a:pt x="628141" y="259154"/>
                </a:cubicBezTo>
                <a:cubicBezTo>
                  <a:pt x="640412" y="247734"/>
                  <a:pt x="649177" y="235435"/>
                  <a:pt x="656189" y="221379"/>
                </a:cubicBezTo>
                <a:cubicBezTo>
                  <a:pt x="657942" y="216987"/>
                  <a:pt x="662324" y="216108"/>
                  <a:pt x="666706" y="216987"/>
                </a:cubicBezTo>
                <a:lnTo>
                  <a:pt x="696507" y="224014"/>
                </a:lnTo>
                <a:lnTo>
                  <a:pt x="704395" y="196781"/>
                </a:lnTo>
                <a:lnTo>
                  <a:pt x="673718" y="188875"/>
                </a:lnTo>
                <a:cubicBezTo>
                  <a:pt x="670212" y="187118"/>
                  <a:pt x="666706" y="182725"/>
                  <a:pt x="666706" y="179212"/>
                </a:cubicBezTo>
                <a:cubicBezTo>
                  <a:pt x="668459" y="164277"/>
                  <a:pt x="665830" y="148464"/>
                  <a:pt x="660571" y="133530"/>
                </a:cubicBezTo>
                <a:cubicBezTo>
                  <a:pt x="659695" y="130016"/>
                  <a:pt x="661448" y="124745"/>
                  <a:pt x="664953" y="122988"/>
                </a:cubicBezTo>
                <a:lnTo>
                  <a:pt x="692125" y="107176"/>
                </a:lnTo>
                <a:lnTo>
                  <a:pt x="677224" y="82578"/>
                </a:lnTo>
                <a:lnTo>
                  <a:pt x="650053" y="97512"/>
                </a:lnTo>
                <a:cubicBezTo>
                  <a:pt x="646547" y="99269"/>
                  <a:pt x="641288" y="99269"/>
                  <a:pt x="638659" y="95755"/>
                </a:cubicBezTo>
                <a:cubicBezTo>
                  <a:pt x="630770" y="84335"/>
                  <a:pt x="619376" y="75550"/>
                  <a:pt x="602723" y="67644"/>
                </a:cubicBezTo>
                <a:cubicBezTo>
                  <a:pt x="599217" y="65008"/>
                  <a:pt x="597464" y="61494"/>
                  <a:pt x="598340" y="57102"/>
                </a:cubicBezTo>
                <a:lnTo>
                  <a:pt x="606229" y="27233"/>
                </a:lnTo>
                <a:close/>
                <a:moveTo>
                  <a:pt x="573799" y="0"/>
                </a:moveTo>
                <a:lnTo>
                  <a:pt x="619376" y="12299"/>
                </a:lnTo>
                <a:cubicBezTo>
                  <a:pt x="624635" y="13177"/>
                  <a:pt x="627265" y="18448"/>
                  <a:pt x="625512" y="23719"/>
                </a:cubicBezTo>
                <a:lnTo>
                  <a:pt x="617623" y="54466"/>
                </a:lnTo>
                <a:cubicBezTo>
                  <a:pt x="630770" y="61494"/>
                  <a:pt x="640412" y="69401"/>
                  <a:pt x="647424" y="78185"/>
                </a:cubicBezTo>
                <a:lnTo>
                  <a:pt x="676348" y="61494"/>
                </a:lnTo>
                <a:cubicBezTo>
                  <a:pt x="680730" y="58859"/>
                  <a:pt x="685989" y="60616"/>
                  <a:pt x="687742" y="65008"/>
                </a:cubicBezTo>
                <a:lnTo>
                  <a:pt x="712284" y="105419"/>
                </a:lnTo>
                <a:cubicBezTo>
                  <a:pt x="713160" y="108054"/>
                  <a:pt x="713160" y="110689"/>
                  <a:pt x="712284" y="112446"/>
                </a:cubicBezTo>
                <a:cubicBezTo>
                  <a:pt x="712284" y="115082"/>
                  <a:pt x="711407" y="117717"/>
                  <a:pt x="708778" y="117717"/>
                </a:cubicBezTo>
                <a:lnTo>
                  <a:pt x="679854" y="135287"/>
                </a:lnTo>
                <a:cubicBezTo>
                  <a:pt x="683360" y="146707"/>
                  <a:pt x="685113" y="159885"/>
                  <a:pt x="685113" y="173062"/>
                </a:cubicBezTo>
                <a:lnTo>
                  <a:pt x="717543" y="181847"/>
                </a:lnTo>
                <a:cubicBezTo>
                  <a:pt x="721925" y="182725"/>
                  <a:pt x="724555" y="187996"/>
                  <a:pt x="723678" y="192389"/>
                </a:cubicBezTo>
                <a:lnTo>
                  <a:pt x="711407" y="238070"/>
                </a:lnTo>
                <a:cubicBezTo>
                  <a:pt x="710531" y="242463"/>
                  <a:pt x="705272" y="245977"/>
                  <a:pt x="700013" y="244220"/>
                </a:cubicBezTo>
                <a:lnTo>
                  <a:pt x="669336" y="235435"/>
                </a:lnTo>
                <a:cubicBezTo>
                  <a:pt x="662324" y="247734"/>
                  <a:pt x="654436" y="258275"/>
                  <a:pt x="645671" y="267060"/>
                </a:cubicBezTo>
                <a:lnTo>
                  <a:pt x="661448" y="294293"/>
                </a:lnTo>
                <a:cubicBezTo>
                  <a:pt x="663201" y="296929"/>
                  <a:pt x="663201" y="299564"/>
                  <a:pt x="662324" y="301321"/>
                </a:cubicBezTo>
                <a:cubicBezTo>
                  <a:pt x="661448" y="303957"/>
                  <a:pt x="659695" y="306592"/>
                  <a:pt x="658818" y="306592"/>
                </a:cubicBezTo>
                <a:lnTo>
                  <a:pt x="617623" y="330311"/>
                </a:lnTo>
                <a:cubicBezTo>
                  <a:pt x="613241" y="332947"/>
                  <a:pt x="607982" y="331190"/>
                  <a:pt x="605352" y="327676"/>
                </a:cubicBezTo>
                <a:lnTo>
                  <a:pt x="589576" y="300443"/>
                </a:lnTo>
                <a:cubicBezTo>
                  <a:pt x="576428" y="303957"/>
                  <a:pt x="564157" y="305714"/>
                  <a:pt x="550134" y="305714"/>
                </a:cubicBezTo>
                <a:lnTo>
                  <a:pt x="542245" y="335582"/>
                </a:lnTo>
                <a:cubicBezTo>
                  <a:pt x="541369" y="338218"/>
                  <a:pt x="540492" y="339975"/>
                  <a:pt x="537863" y="341732"/>
                </a:cubicBezTo>
                <a:cubicBezTo>
                  <a:pt x="536110" y="341732"/>
                  <a:pt x="535233" y="341732"/>
                  <a:pt x="533480" y="341732"/>
                </a:cubicBezTo>
                <a:cubicBezTo>
                  <a:pt x="532604" y="341732"/>
                  <a:pt x="531727" y="341732"/>
                  <a:pt x="530851" y="341732"/>
                </a:cubicBezTo>
                <a:lnTo>
                  <a:pt x="486150" y="329433"/>
                </a:lnTo>
                <a:cubicBezTo>
                  <a:pt x="483520" y="329433"/>
                  <a:pt x="481767" y="327676"/>
                  <a:pt x="480891" y="325919"/>
                </a:cubicBezTo>
                <a:cubicBezTo>
                  <a:pt x="479138" y="323284"/>
                  <a:pt x="479138" y="321527"/>
                  <a:pt x="479138" y="318891"/>
                </a:cubicBezTo>
                <a:lnTo>
                  <a:pt x="487903" y="288144"/>
                </a:lnTo>
                <a:cubicBezTo>
                  <a:pt x="476509" y="281995"/>
                  <a:pt x="465114" y="274088"/>
                  <a:pt x="455473" y="264425"/>
                </a:cubicBezTo>
                <a:lnTo>
                  <a:pt x="429178" y="280238"/>
                </a:lnTo>
                <a:cubicBezTo>
                  <a:pt x="424796" y="281995"/>
                  <a:pt x="418660" y="281116"/>
                  <a:pt x="416907" y="276724"/>
                </a:cubicBezTo>
                <a:lnTo>
                  <a:pt x="393242" y="235435"/>
                </a:lnTo>
                <a:cubicBezTo>
                  <a:pt x="392366" y="234556"/>
                  <a:pt x="391489" y="231042"/>
                  <a:pt x="392366" y="229285"/>
                </a:cubicBezTo>
                <a:cubicBezTo>
                  <a:pt x="393242" y="228407"/>
                  <a:pt x="393242" y="227528"/>
                  <a:pt x="393242" y="226650"/>
                </a:cubicBezTo>
                <a:cubicBezTo>
                  <a:pt x="393242" y="227528"/>
                  <a:pt x="392366" y="227528"/>
                  <a:pt x="392366" y="227528"/>
                </a:cubicBezTo>
                <a:lnTo>
                  <a:pt x="353800" y="237192"/>
                </a:lnTo>
                <a:cubicBezTo>
                  <a:pt x="353800" y="246855"/>
                  <a:pt x="352924" y="255640"/>
                  <a:pt x="352924" y="264425"/>
                </a:cubicBezTo>
                <a:cubicBezTo>
                  <a:pt x="352047" y="269696"/>
                  <a:pt x="346788" y="272331"/>
                  <a:pt x="342406" y="272331"/>
                </a:cubicBezTo>
                <a:cubicBezTo>
                  <a:pt x="337147" y="270574"/>
                  <a:pt x="334517" y="266182"/>
                  <a:pt x="334517" y="261789"/>
                </a:cubicBezTo>
                <a:cubicBezTo>
                  <a:pt x="336270" y="252126"/>
                  <a:pt x="336270" y="241584"/>
                  <a:pt x="336270" y="231921"/>
                </a:cubicBezTo>
                <a:cubicBezTo>
                  <a:pt x="334517" y="227528"/>
                  <a:pt x="338023" y="223136"/>
                  <a:pt x="341529" y="222257"/>
                </a:cubicBezTo>
                <a:lnTo>
                  <a:pt x="378342" y="211716"/>
                </a:lnTo>
                <a:lnTo>
                  <a:pt x="369577" y="176576"/>
                </a:lnTo>
                <a:lnTo>
                  <a:pt x="331888" y="186239"/>
                </a:lnTo>
                <a:cubicBezTo>
                  <a:pt x="328382" y="187996"/>
                  <a:pt x="324000" y="185361"/>
                  <a:pt x="322247" y="181847"/>
                </a:cubicBezTo>
                <a:cubicBezTo>
                  <a:pt x="313482" y="164277"/>
                  <a:pt x="302964" y="150221"/>
                  <a:pt x="288064" y="137923"/>
                </a:cubicBezTo>
                <a:cubicBezTo>
                  <a:pt x="285434" y="136166"/>
                  <a:pt x="284558" y="130895"/>
                  <a:pt x="287187" y="127381"/>
                </a:cubicBezTo>
                <a:lnTo>
                  <a:pt x="306470" y="93120"/>
                </a:lnTo>
                <a:lnTo>
                  <a:pt x="273163" y="75550"/>
                </a:lnTo>
                <a:lnTo>
                  <a:pt x="253881" y="108054"/>
                </a:lnTo>
                <a:cubicBezTo>
                  <a:pt x="252128" y="111568"/>
                  <a:pt x="247745" y="114203"/>
                  <a:pt x="243363" y="111568"/>
                </a:cubicBezTo>
                <a:cubicBezTo>
                  <a:pt x="228462" y="105419"/>
                  <a:pt x="211809" y="103662"/>
                  <a:pt x="189897" y="105419"/>
                </a:cubicBezTo>
                <a:cubicBezTo>
                  <a:pt x="185514" y="105419"/>
                  <a:pt x="182008" y="102783"/>
                  <a:pt x="181132" y="98391"/>
                </a:cubicBezTo>
                <a:lnTo>
                  <a:pt x="170614" y="61494"/>
                </a:lnTo>
                <a:lnTo>
                  <a:pt x="134678" y="71158"/>
                </a:lnTo>
                <a:lnTo>
                  <a:pt x="144319" y="108054"/>
                </a:lnTo>
                <a:cubicBezTo>
                  <a:pt x="146072" y="111568"/>
                  <a:pt x="143443" y="116839"/>
                  <a:pt x="139937" y="117717"/>
                </a:cubicBezTo>
                <a:cubicBezTo>
                  <a:pt x="123284" y="126502"/>
                  <a:pt x="108383" y="137044"/>
                  <a:pt x="95236" y="151978"/>
                </a:cubicBezTo>
                <a:cubicBezTo>
                  <a:pt x="93483" y="154614"/>
                  <a:pt x="89101" y="155492"/>
                  <a:pt x="84718" y="152857"/>
                </a:cubicBezTo>
                <a:lnTo>
                  <a:pt x="52288" y="134409"/>
                </a:lnTo>
                <a:lnTo>
                  <a:pt x="33882" y="166913"/>
                </a:lnTo>
                <a:lnTo>
                  <a:pt x="65436" y="185361"/>
                </a:lnTo>
                <a:cubicBezTo>
                  <a:pt x="69818" y="187996"/>
                  <a:pt x="70694" y="192389"/>
                  <a:pt x="69818" y="195903"/>
                </a:cubicBezTo>
                <a:cubicBezTo>
                  <a:pt x="63683" y="213473"/>
                  <a:pt x="60177" y="232799"/>
                  <a:pt x="61930" y="251248"/>
                </a:cubicBezTo>
                <a:cubicBezTo>
                  <a:pt x="61930" y="255640"/>
                  <a:pt x="59300" y="260032"/>
                  <a:pt x="54918" y="260032"/>
                </a:cubicBezTo>
                <a:lnTo>
                  <a:pt x="19858" y="270574"/>
                </a:lnTo>
                <a:lnTo>
                  <a:pt x="30376" y="306592"/>
                </a:lnTo>
                <a:lnTo>
                  <a:pt x="64559" y="296929"/>
                </a:lnTo>
                <a:cubicBezTo>
                  <a:pt x="68941" y="295172"/>
                  <a:pt x="73324" y="297807"/>
                  <a:pt x="75077" y="301321"/>
                </a:cubicBezTo>
                <a:cubicBezTo>
                  <a:pt x="82965" y="318891"/>
                  <a:pt x="95236" y="333825"/>
                  <a:pt x="109260" y="347003"/>
                </a:cubicBezTo>
                <a:cubicBezTo>
                  <a:pt x="111889" y="348760"/>
                  <a:pt x="112766" y="353152"/>
                  <a:pt x="111013" y="357545"/>
                </a:cubicBezTo>
                <a:lnTo>
                  <a:pt x="89101" y="396198"/>
                </a:lnTo>
                <a:cubicBezTo>
                  <a:pt x="87348" y="399712"/>
                  <a:pt x="83842" y="400591"/>
                  <a:pt x="81212" y="400591"/>
                </a:cubicBezTo>
                <a:cubicBezTo>
                  <a:pt x="79459" y="400591"/>
                  <a:pt x="77706" y="400591"/>
                  <a:pt x="76830" y="399712"/>
                </a:cubicBezTo>
                <a:cubicBezTo>
                  <a:pt x="71571" y="397077"/>
                  <a:pt x="70694" y="391806"/>
                  <a:pt x="73324" y="387413"/>
                </a:cubicBezTo>
                <a:lnTo>
                  <a:pt x="91730" y="354909"/>
                </a:lnTo>
                <a:cubicBezTo>
                  <a:pt x="80336" y="343489"/>
                  <a:pt x="70694" y="330311"/>
                  <a:pt x="61930" y="316256"/>
                </a:cubicBezTo>
                <a:lnTo>
                  <a:pt x="25994" y="325919"/>
                </a:lnTo>
                <a:cubicBezTo>
                  <a:pt x="20735" y="326798"/>
                  <a:pt x="16352" y="325041"/>
                  <a:pt x="14599" y="318891"/>
                </a:cubicBezTo>
                <a:lnTo>
                  <a:pt x="575" y="266182"/>
                </a:lnTo>
                <a:cubicBezTo>
                  <a:pt x="-301" y="263546"/>
                  <a:pt x="-301" y="260911"/>
                  <a:pt x="1452" y="260032"/>
                </a:cubicBezTo>
                <a:cubicBezTo>
                  <a:pt x="2328" y="257397"/>
                  <a:pt x="4958" y="255640"/>
                  <a:pt x="6711" y="254762"/>
                </a:cubicBezTo>
                <a:lnTo>
                  <a:pt x="43523" y="245098"/>
                </a:lnTo>
                <a:cubicBezTo>
                  <a:pt x="43523" y="229285"/>
                  <a:pt x="46153" y="213473"/>
                  <a:pt x="50535" y="197660"/>
                </a:cubicBezTo>
                <a:lnTo>
                  <a:pt x="17229" y="177455"/>
                </a:lnTo>
                <a:cubicBezTo>
                  <a:pt x="12846" y="175698"/>
                  <a:pt x="11970" y="170427"/>
                  <a:pt x="13723" y="165156"/>
                </a:cubicBezTo>
                <a:lnTo>
                  <a:pt x="41770" y="117717"/>
                </a:lnTo>
                <a:cubicBezTo>
                  <a:pt x="43523" y="113325"/>
                  <a:pt x="48782" y="111568"/>
                  <a:pt x="53165" y="114203"/>
                </a:cubicBezTo>
                <a:lnTo>
                  <a:pt x="87348" y="134409"/>
                </a:lnTo>
                <a:cubicBezTo>
                  <a:pt x="98742" y="122988"/>
                  <a:pt x="111889" y="112446"/>
                  <a:pt x="125037" y="105419"/>
                </a:cubicBezTo>
                <a:lnTo>
                  <a:pt x="115395" y="66765"/>
                </a:lnTo>
                <a:cubicBezTo>
                  <a:pt x="114519" y="65008"/>
                  <a:pt x="114519" y="62373"/>
                  <a:pt x="116272" y="60616"/>
                </a:cubicBezTo>
                <a:cubicBezTo>
                  <a:pt x="117148" y="58859"/>
                  <a:pt x="118901" y="57102"/>
                  <a:pt x="121531" y="56223"/>
                </a:cubicBezTo>
                <a:lnTo>
                  <a:pt x="174997" y="41289"/>
                </a:lnTo>
                <a:cubicBezTo>
                  <a:pt x="179379" y="40410"/>
                  <a:pt x="184638" y="43046"/>
                  <a:pt x="185514" y="48317"/>
                </a:cubicBezTo>
                <a:lnTo>
                  <a:pt x="196032" y="86970"/>
                </a:lnTo>
                <a:cubicBezTo>
                  <a:pt x="213562" y="86092"/>
                  <a:pt x="229339" y="88727"/>
                  <a:pt x="242486" y="93120"/>
                </a:cubicBezTo>
                <a:lnTo>
                  <a:pt x="262645" y="58859"/>
                </a:lnTo>
                <a:cubicBezTo>
                  <a:pt x="265275" y="53588"/>
                  <a:pt x="269657" y="52709"/>
                  <a:pt x="274916" y="55345"/>
                </a:cubicBezTo>
                <a:lnTo>
                  <a:pt x="323123" y="83456"/>
                </a:lnTo>
                <a:cubicBezTo>
                  <a:pt x="324876" y="83456"/>
                  <a:pt x="325753" y="86092"/>
                  <a:pt x="326629" y="88727"/>
                </a:cubicBezTo>
                <a:cubicBezTo>
                  <a:pt x="327506" y="90484"/>
                  <a:pt x="327506" y="93120"/>
                  <a:pt x="325753" y="95755"/>
                </a:cubicBezTo>
                <a:lnTo>
                  <a:pt x="306470" y="130016"/>
                </a:lnTo>
                <a:cubicBezTo>
                  <a:pt x="317864" y="141437"/>
                  <a:pt x="326629" y="152857"/>
                  <a:pt x="334517" y="166913"/>
                </a:cubicBezTo>
                <a:lnTo>
                  <a:pt x="373083" y="156371"/>
                </a:lnTo>
                <a:cubicBezTo>
                  <a:pt x="375712" y="156371"/>
                  <a:pt x="377465" y="156371"/>
                  <a:pt x="380095" y="158128"/>
                </a:cubicBezTo>
                <a:cubicBezTo>
                  <a:pt x="382724" y="158128"/>
                  <a:pt x="383601" y="160763"/>
                  <a:pt x="383601" y="163399"/>
                </a:cubicBezTo>
                <a:lnTo>
                  <a:pt x="398501" y="216987"/>
                </a:lnTo>
                <a:cubicBezTo>
                  <a:pt x="399378" y="218743"/>
                  <a:pt x="398501" y="221379"/>
                  <a:pt x="397625" y="223136"/>
                </a:cubicBezTo>
                <a:lnTo>
                  <a:pt x="423919" y="208202"/>
                </a:lnTo>
                <a:cubicBezTo>
                  <a:pt x="419537" y="195024"/>
                  <a:pt x="417784" y="182725"/>
                  <a:pt x="417784" y="168670"/>
                </a:cubicBezTo>
                <a:lnTo>
                  <a:pt x="388860" y="160763"/>
                </a:lnTo>
                <a:cubicBezTo>
                  <a:pt x="383601" y="159006"/>
                  <a:pt x="380971" y="154614"/>
                  <a:pt x="382724" y="149343"/>
                </a:cubicBezTo>
                <a:lnTo>
                  <a:pt x="393242" y="104540"/>
                </a:lnTo>
                <a:cubicBezTo>
                  <a:pt x="395872" y="99269"/>
                  <a:pt x="400254" y="96634"/>
                  <a:pt x="405513" y="97512"/>
                </a:cubicBezTo>
                <a:lnTo>
                  <a:pt x="436190" y="105419"/>
                </a:lnTo>
                <a:cubicBezTo>
                  <a:pt x="442325" y="93998"/>
                  <a:pt x="450214" y="83456"/>
                  <a:pt x="458979" y="74671"/>
                </a:cubicBezTo>
                <a:lnTo>
                  <a:pt x="444078" y="46560"/>
                </a:lnTo>
                <a:cubicBezTo>
                  <a:pt x="442325" y="44803"/>
                  <a:pt x="442325" y="42167"/>
                  <a:pt x="442325" y="40410"/>
                </a:cubicBezTo>
                <a:cubicBezTo>
                  <a:pt x="443202" y="37775"/>
                  <a:pt x="444955" y="36018"/>
                  <a:pt x="447584" y="34261"/>
                </a:cubicBezTo>
                <a:lnTo>
                  <a:pt x="487903" y="11420"/>
                </a:lnTo>
                <a:cubicBezTo>
                  <a:pt x="492285" y="8785"/>
                  <a:pt x="497544" y="10542"/>
                  <a:pt x="500174" y="14934"/>
                </a:cubicBezTo>
                <a:lnTo>
                  <a:pt x="515950" y="42167"/>
                </a:lnTo>
                <a:cubicBezTo>
                  <a:pt x="529098" y="39532"/>
                  <a:pt x="541369" y="37775"/>
                  <a:pt x="554516" y="37775"/>
                </a:cubicBezTo>
                <a:lnTo>
                  <a:pt x="563281" y="6149"/>
                </a:lnTo>
                <a:cubicBezTo>
                  <a:pt x="564157" y="4392"/>
                  <a:pt x="565910" y="1757"/>
                  <a:pt x="567663" y="878"/>
                </a:cubicBezTo>
                <a:cubicBezTo>
                  <a:pt x="569416" y="0"/>
                  <a:pt x="572046" y="0"/>
                  <a:pt x="573799" y="0"/>
                </a:cubicBezTo>
                <a:close/>
              </a:path>
            </a:pathLst>
          </a:custGeom>
          <a:solidFill>
            <a:schemeClr val="accent2"/>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sp>
        <p:nvSpPr>
          <p:cNvPr id="56" name="Freeform: Shape 55">
            <a:extLst>
              <a:ext uri="{FF2B5EF4-FFF2-40B4-BE49-F238E27FC236}">
                <a16:creationId xmlns:a16="http://schemas.microsoft.com/office/drawing/2014/main" id="{B32208D2-8AF9-44F8-8AC1-45C9F0E2CFF6}"/>
              </a:ext>
            </a:extLst>
          </p:cNvPr>
          <p:cNvSpPr>
            <a:spLocks noChangeArrowheads="1"/>
          </p:cNvSpPr>
          <p:nvPr/>
        </p:nvSpPr>
        <p:spPr bwMode="auto">
          <a:xfrm>
            <a:off x="10861383" y="1454107"/>
            <a:ext cx="339325" cy="304525"/>
          </a:xfrm>
          <a:custGeom>
            <a:avLst/>
            <a:gdLst>
              <a:gd name="connsiteX0" fmla="*/ 520735 w 678650"/>
              <a:gd name="connsiteY0" fmla="*/ 413049 h 609050"/>
              <a:gd name="connsiteX1" fmla="*/ 529927 w 678650"/>
              <a:gd name="connsiteY1" fmla="*/ 422613 h 609050"/>
              <a:gd name="connsiteX2" fmla="*/ 529927 w 678650"/>
              <a:gd name="connsiteY2" fmla="*/ 597369 h 609050"/>
              <a:gd name="connsiteX3" fmla="*/ 520735 w 678650"/>
              <a:gd name="connsiteY3" fmla="*/ 605194 h 609050"/>
              <a:gd name="connsiteX4" fmla="*/ 511543 w 678650"/>
              <a:gd name="connsiteY4" fmla="*/ 597369 h 609050"/>
              <a:gd name="connsiteX5" fmla="*/ 511543 w 678650"/>
              <a:gd name="connsiteY5" fmla="*/ 422613 h 609050"/>
              <a:gd name="connsiteX6" fmla="*/ 520735 w 678650"/>
              <a:gd name="connsiteY6" fmla="*/ 413049 h 609050"/>
              <a:gd name="connsiteX7" fmla="*/ 161729 w 678650"/>
              <a:gd name="connsiteY7" fmla="*/ 413049 h 609050"/>
              <a:gd name="connsiteX8" fmla="*/ 170919 w 678650"/>
              <a:gd name="connsiteY8" fmla="*/ 422613 h 609050"/>
              <a:gd name="connsiteX9" fmla="*/ 170919 w 678650"/>
              <a:gd name="connsiteY9" fmla="*/ 597369 h 609050"/>
              <a:gd name="connsiteX10" fmla="*/ 161729 w 678650"/>
              <a:gd name="connsiteY10" fmla="*/ 605194 h 609050"/>
              <a:gd name="connsiteX11" fmla="*/ 152537 w 678650"/>
              <a:gd name="connsiteY11" fmla="*/ 597369 h 609050"/>
              <a:gd name="connsiteX12" fmla="*/ 152537 w 678650"/>
              <a:gd name="connsiteY12" fmla="*/ 422613 h 609050"/>
              <a:gd name="connsiteX13" fmla="*/ 161729 w 678650"/>
              <a:gd name="connsiteY13" fmla="*/ 413049 h 609050"/>
              <a:gd name="connsiteX14" fmla="*/ 362833 w 678650"/>
              <a:gd name="connsiteY14" fmla="*/ 269855 h 609050"/>
              <a:gd name="connsiteX15" fmla="*/ 375097 w 678650"/>
              <a:gd name="connsiteY15" fmla="*/ 271604 h 609050"/>
              <a:gd name="connsiteX16" fmla="*/ 412765 w 678650"/>
              <a:gd name="connsiteY16" fmla="*/ 323182 h 609050"/>
              <a:gd name="connsiteX17" fmla="*/ 412765 w 678650"/>
              <a:gd name="connsiteY17" fmla="*/ 345037 h 609050"/>
              <a:gd name="connsiteX18" fmla="*/ 375097 w 678650"/>
              <a:gd name="connsiteY18" fmla="*/ 395742 h 609050"/>
              <a:gd name="connsiteX19" fmla="*/ 368089 w 678650"/>
              <a:gd name="connsiteY19" fmla="*/ 400113 h 609050"/>
              <a:gd name="connsiteX20" fmla="*/ 362833 w 678650"/>
              <a:gd name="connsiteY20" fmla="*/ 398365 h 609050"/>
              <a:gd name="connsiteX21" fmla="*/ 360205 w 678650"/>
              <a:gd name="connsiteY21" fmla="*/ 386126 h 609050"/>
              <a:gd name="connsiteX22" fmla="*/ 392617 w 678650"/>
              <a:gd name="connsiteY22" fmla="*/ 342415 h 609050"/>
              <a:gd name="connsiteX23" fmla="*/ 251583 w 678650"/>
              <a:gd name="connsiteY23" fmla="*/ 342415 h 609050"/>
              <a:gd name="connsiteX24" fmla="*/ 251583 w 678650"/>
              <a:gd name="connsiteY24" fmla="*/ 600308 h 609050"/>
              <a:gd name="connsiteX25" fmla="*/ 242823 w 678650"/>
              <a:gd name="connsiteY25" fmla="*/ 609050 h 609050"/>
              <a:gd name="connsiteX26" fmla="*/ 233189 w 678650"/>
              <a:gd name="connsiteY26" fmla="*/ 600308 h 609050"/>
              <a:gd name="connsiteX27" fmla="*/ 233189 w 678650"/>
              <a:gd name="connsiteY27" fmla="*/ 342415 h 609050"/>
              <a:gd name="connsiteX28" fmla="*/ 199901 w 678650"/>
              <a:gd name="connsiteY28" fmla="*/ 342415 h 609050"/>
              <a:gd name="connsiteX29" fmla="*/ 191141 w 678650"/>
              <a:gd name="connsiteY29" fmla="*/ 333673 h 609050"/>
              <a:gd name="connsiteX30" fmla="*/ 199901 w 678650"/>
              <a:gd name="connsiteY30" fmla="*/ 324931 h 609050"/>
              <a:gd name="connsiteX31" fmla="*/ 242823 w 678650"/>
              <a:gd name="connsiteY31" fmla="*/ 324931 h 609050"/>
              <a:gd name="connsiteX32" fmla="*/ 392617 w 678650"/>
              <a:gd name="connsiteY32" fmla="*/ 324931 h 609050"/>
              <a:gd name="connsiteX33" fmla="*/ 360205 w 678650"/>
              <a:gd name="connsiteY33" fmla="*/ 282094 h 609050"/>
              <a:gd name="connsiteX34" fmla="*/ 362833 w 678650"/>
              <a:gd name="connsiteY34" fmla="*/ 269855 h 609050"/>
              <a:gd name="connsiteX35" fmla="*/ 442159 w 678650"/>
              <a:gd name="connsiteY35" fmla="*/ 231617 h 609050"/>
              <a:gd name="connsiteX36" fmla="*/ 451825 w 678650"/>
              <a:gd name="connsiteY36" fmla="*/ 241223 h 609050"/>
              <a:gd name="connsiteX37" fmla="*/ 451825 w 678650"/>
              <a:gd name="connsiteY37" fmla="*/ 496220 h 609050"/>
              <a:gd name="connsiteX38" fmla="*/ 482577 w 678650"/>
              <a:gd name="connsiteY38" fmla="*/ 496220 h 609050"/>
              <a:gd name="connsiteX39" fmla="*/ 491363 w 678650"/>
              <a:gd name="connsiteY39" fmla="*/ 504952 h 609050"/>
              <a:gd name="connsiteX40" fmla="*/ 482577 w 678650"/>
              <a:gd name="connsiteY40" fmla="*/ 513685 h 609050"/>
              <a:gd name="connsiteX41" fmla="*/ 442159 w 678650"/>
              <a:gd name="connsiteY41" fmla="*/ 513685 h 609050"/>
              <a:gd name="connsiteX42" fmla="*/ 282245 w 678650"/>
              <a:gd name="connsiteY42" fmla="*/ 513685 h 609050"/>
              <a:gd name="connsiteX43" fmla="*/ 313877 w 678650"/>
              <a:gd name="connsiteY43" fmla="*/ 556476 h 609050"/>
              <a:gd name="connsiteX44" fmla="*/ 312119 w 678650"/>
              <a:gd name="connsiteY44" fmla="*/ 569575 h 609050"/>
              <a:gd name="connsiteX45" fmla="*/ 306847 w 678650"/>
              <a:gd name="connsiteY45" fmla="*/ 570448 h 609050"/>
              <a:gd name="connsiteX46" fmla="*/ 299817 w 678650"/>
              <a:gd name="connsiteY46" fmla="*/ 566955 h 609050"/>
              <a:gd name="connsiteX47" fmla="*/ 262035 w 678650"/>
              <a:gd name="connsiteY47" fmla="*/ 516305 h 609050"/>
              <a:gd name="connsiteX48" fmla="*/ 262035 w 678650"/>
              <a:gd name="connsiteY48" fmla="*/ 493600 h 609050"/>
              <a:gd name="connsiteX49" fmla="*/ 299817 w 678650"/>
              <a:gd name="connsiteY49" fmla="*/ 442077 h 609050"/>
              <a:gd name="connsiteX50" fmla="*/ 312119 w 678650"/>
              <a:gd name="connsiteY50" fmla="*/ 441203 h 609050"/>
              <a:gd name="connsiteX51" fmla="*/ 313877 w 678650"/>
              <a:gd name="connsiteY51" fmla="*/ 453429 h 609050"/>
              <a:gd name="connsiteX52" fmla="*/ 282245 w 678650"/>
              <a:gd name="connsiteY52" fmla="*/ 496220 h 609050"/>
              <a:gd name="connsiteX53" fmla="*/ 433373 w 678650"/>
              <a:gd name="connsiteY53" fmla="*/ 496220 h 609050"/>
              <a:gd name="connsiteX54" fmla="*/ 433373 w 678650"/>
              <a:gd name="connsiteY54" fmla="*/ 241223 h 609050"/>
              <a:gd name="connsiteX55" fmla="*/ 442159 w 678650"/>
              <a:gd name="connsiteY55" fmla="*/ 231617 h 609050"/>
              <a:gd name="connsiteX56" fmla="*/ 440041 w 678650"/>
              <a:gd name="connsiteY56" fmla="*/ 177573 h 609050"/>
              <a:gd name="connsiteX57" fmla="*/ 576837 w 678650"/>
              <a:gd name="connsiteY57" fmla="*/ 177573 h 609050"/>
              <a:gd name="connsiteX58" fmla="*/ 599491 w 678650"/>
              <a:gd name="connsiteY58" fmla="*/ 177573 h 609050"/>
              <a:gd name="connsiteX59" fmla="*/ 662227 w 678650"/>
              <a:gd name="connsiteY59" fmla="*/ 244770 h 609050"/>
              <a:gd name="connsiteX60" fmla="*/ 677909 w 678650"/>
              <a:gd name="connsiteY60" fmla="*/ 312840 h 609050"/>
              <a:gd name="connsiteX61" fmla="*/ 665711 w 678650"/>
              <a:gd name="connsiteY61" fmla="*/ 351238 h 609050"/>
              <a:gd name="connsiteX62" fmla="*/ 609075 w 678650"/>
              <a:gd name="connsiteY62" fmla="*/ 403600 h 609050"/>
              <a:gd name="connsiteX63" fmla="*/ 609075 w 678650"/>
              <a:gd name="connsiteY63" fmla="*/ 596464 h 609050"/>
              <a:gd name="connsiteX64" fmla="*/ 600363 w 678650"/>
              <a:gd name="connsiteY64" fmla="*/ 605191 h 609050"/>
              <a:gd name="connsiteX65" fmla="*/ 590779 w 678650"/>
              <a:gd name="connsiteY65" fmla="*/ 596464 h 609050"/>
              <a:gd name="connsiteX66" fmla="*/ 590779 w 678650"/>
              <a:gd name="connsiteY66" fmla="*/ 237789 h 609050"/>
              <a:gd name="connsiteX67" fmla="*/ 600363 w 678650"/>
              <a:gd name="connsiteY67" fmla="*/ 228189 h 609050"/>
              <a:gd name="connsiteX68" fmla="*/ 609075 w 678650"/>
              <a:gd name="connsiteY68" fmla="*/ 237789 h 609050"/>
              <a:gd name="connsiteX69" fmla="*/ 609075 w 678650"/>
              <a:gd name="connsiteY69" fmla="*/ 290150 h 609050"/>
              <a:gd name="connsiteX70" fmla="*/ 616917 w 678650"/>
              <a:gd name="connsiteY70" fmla="*/ 283169 h 609050"/>
              <a:gd name="connsiteX71" fmla="*/ 629115 w 678650"/>
              <a:gd name="connsiteY71" fmla="*/ 283169 h 609050"/>
              <a:gd name="connsiteX72" fmla="*/ 629115 w 678650"/>
              <a:gd name="connsiteY72" fmla="*/ 295386 h 609050"/>
              <a:gd name="connsiteX73" fmla="*/ 609075 w 678650"/>
              <a:gd name="connsiteY73" fmla="*/ 314585 h 609050"/>
              <a:gd name="connsiteX74" fmla="*/ 609075 w 678650"/>
              <a:gd name="connsiteY74" fmla="*/ 379164 h 609050"/>
              <a:gd name="connsiteX75" fmla="*/ 653513 w 678650"/>
              <a:gd name="connsiteY75" fmla="*/ 338148 h 609050"/>
              <a:gd name="connsiteX76" fmla="*/ 660483 w 678650"/>
              <a:gd name="connsiteY76" fmla="*/ 316331 h 609050"/>
              <a:gd name="connsiteX77" fmla="*/ 645671 w 678650"/>
              <a:gd name="connsiteY77" fmla="*/ 249134 h 609050"/>
              <a:gd name="connsiteX78" fmla="*/ 599491 w 678650"/>
              <a:gd name="connsiteY78" fmla="*/ 195899 h 609050"/>
              <a:gd name="connsiteX79" fmla="*/ 576837 w 678650"/>
              <a:gd name="connsiteY79" fmla="*/ 195899 h 609050"/>
              <a:gd name="connsiteX80" fmla="*/ 440041 w 678650"/>
              <a:gd name="connsiteY80" fmla="*/ 195899 h 609050"/>
              <a:gd name="connsiteX81" fmla="*/ 394731 w 678650"/>
              <a:gd name="connsiteY81" fmla="*/ 250006 h 609050"/>
              <a:gd name="connsiteX82" fmla="*/ 386889 w 678650"/>
              <a:gd name="connsiteY82" fmla="*/ 256115 h 609050"/>
              <a:gd name="connsiteX83" fmla="*/ 384275 w 678650"/>
              <a:gd name="connsiteY83" fmla="*/ 256115 h 609050"/>
              <a:gd name="connsiteX84" fmla="*/ 378177 w 678650"/>
              <a:gd name="connsiteY84" fmla="*/ 244770 h 609050"/>
              <a:gd name="connsiteX85" fmla="*/ 440041 w 678650"/>
              <a:gd name="connsiteY85" fmla="*/ 177573 h 609050"/>
              <a:gd name="connsiteX86" fmla="*/ 78289 w 678650"/>
              <a:gd name="connsiteY86" fmla="*/ 177573 h 609050"/>
              <a:gd name="connsiteX87" fmla="*/ 214213 w 678650"/>
              <a:gd name="connsiteY87" fmla="*/ 177573 h 609050"/>
              <a:gd name="connsiteX88" fmla="*/ 237739 w 678650"/>
              <a:gd name="connsiteY88" fmla="*/ 177573 h 609050"/>
              <a:gd name="connsiteX89" fmla="*/ 300475 w 678650"/>
              <a:gd name="connsiteY89" fmla="*/ 244770 h 609050"/>
              <a:gd name="connsiteX90" fmla="*/ 294375 w 678650"/>
              <a:gd name="connsiteY90" fmla="*/ 256115 h 609050"/>
              <a:gd name="connsiteX91" fmla="*/ 291761 w 678650"/>
              <a:gd name="connsiteY91" fmla="*/ 256115 h 609050"/>
              <a:gd name="connsiteX92" fmla="*/ 283919 w 678650"/>
              <a:gd name="connsiteY92" fmla="*/ 250006 h 609050"/>
              <a:gd name="connsiteX93" fmla="*/ 237739 w 678650"/>
              <a:gd name="connsiteY93" fmla="*/ 195899 h 609050"/>
              <a:gd name="connsiteX94" fmla="*/ 214213 w 678650"/>
              <a:gd name="connsiteY94" fmla="*/ 195899 h 609050"/>
              <a:gd name="connsiteX95" fmla="*/ 78289 w 678650"/>
              <a:gd name="connsiteY95" fmla="*/ 195899 h 609050"/>
              <a:gd name="connsiteX96" fmla="*/ 32979 w 678650"/>
              <a:gd name="connsiteY96" fmla="*/ 250006 h 609050"/>
              <a:gd name="connsiteX97" fmla="*/ 18167 w 678650"/>
              <a:gd name="connsiteY97" fmla="*/ 316331 h 609050"/>
              <a:gd name="connsiteX98" fmla="*/ 24267 w 678650"/>
              <a:gd name="connsiteY98" fmla="*/ 338148 h 609050"/>
              <a:gd name="connsiteX99" fmla="*/ 68703 w 678650"/>
              <a:gd name="connsiteY99" fmla="*/ 379164 h 609050"/>
              <a:gd name="connsiteX100" fmla="*/ 68703 w 678650"/>
              <a:gd name="connsiteY100" fmla="*/ 315458 h 609050"/>
              <a:gd name="connsiteX101" fmla="*/ 48663 w 678650"/>
              <a:gd name="connsiteY101" fmla="*/ 295386 h 609050"/>
              <a:gd name="connsiteX102" fmla="*/ 48663 w 678650"/>
              <a:gd name="connsiteY102" fmla="*/ 283169 h 609050"/>
              <a:gd name="connsiteX103" fmla="*/ 60861 w 678650"/>
              <a:gd name="connsiteY103" fmla="*/ 283169 h 609050"/>
              <a:gd name="connsiteX104" fmla="*/ 68703 w 678650"/>
              <a:gd name="connsiteY104" fmla="*/ 290150 h 609050"/>
              <a:gd name="connsiteX105" fmla="*/ 68703 w 678650"/>
              <a:gd name="connsiteY105" fmla="*/ 237789 h 609050"/>
              <a:gd name="connsiteX106" fmla="*/ 78289 w 678650"/>
              <a:gd name="connsiteY106" fmla="*/ 228189 h 609050"/>
              <a:gd name="connsiteX107" fmla="*/ 87001 w 678650"/>
              <a:gd name="connsiteY107" fmla="*/ 237789 h 609050"/>
              <a:gd name="connsiteX108" fmla="*/ 87001 w 678650"/>
              <a:gd name="connsiteY108" fmla="*/ 596464 h 609050"/>
              <a:gd name="connsiteX109" fmla="*/ 78289 w 678650"/>
              <a:gd name="connsiteY109" fmla="*/ 605191 h 609050"/>
              <a:gd name="connsiteX110" fmla="*/ 68703 w 678650"/>
              <a:gd name="connsiteY110" fmla="*/ 596464 h 609050"/>
              <a:gd name="connsiteX111" fmla="*/ 68703 w 678650"/>
              <a:gd name="connsiteY111" fmla="*/ 403600 h 609050"/>
              <a:gd name="connsiteX112" fmla="*/ 12939 w 678650"/>
              <a:gd name="connsiteY112" fmla="*/ 351238 h 609050"/>
              <a:gd name="connsiteX113" fmla="*/ 741 w 678650"/>
              <a:gd name="connsiteY113" fmla="*/ 312840 h 609050"/>
              <a:gd name="connsiteX114" fmla="*/ 15553 w 678650"/>
              <a:gd name="connsiteY114" fmla="*/ 244770 h 609050"/>
              <a:gd name="connsiteX115" fmla="*/ 78289 w 678650"/>
              <a:gd name="connsiteY115" fmla="*/ 177573 h 609050"/>
              <a:gd name="connsiteX116" fmla="*/ 523123 w 678650"/>
              <a:gd name="connsiteY116" fmla="*/ 16689 h 609050"/>
              <a:gd name="connsiteX117" fmla="*/ 468115 w 678650"/>
              <a:gd name="connsiteY117" fmla="*/ 72028 h 609050"/>
              <a:gd name="connsiteX118" fmla="*/ 523123 w 678650"/>
              <a:gd name="connsiteY118" fmla="*/ 128245 h 609050"/>
              <a:gd name="connsiteX119" fmla="*/ 578133 w 678650"/>
              <a:gd name="connsiteY119" fmla="*/ 72028 h 609050"/>
              <a:gd name="connsiteX120" fmla="*/ 523123 w 678650"/>
              <a:gd name="connsiteY120" fmla="*/ 16689 h 609050"/>
              <a:gd name="connsiteX121" fmla="*/ 160257 w 678650"/>
              <a:gd name="connsiteY121" fmla="*/ 16689 h 609050"/>
              <a:gd name="connsiteX122" fmla="*/ 105249 w 678650"/>
              <a:gd name="connsiteY122" fmla="*/ 72028 h 609050"/>
              <a:gd name="connsiteX123" fmla="*/ 160257 w 678650"/>
              <a:gd name="connsiteY123" fmla="*/ 128245 h 609050"/>
              <a:gd name="connsiteX124" fmla="*/ 215267 w 678650"/>
              <a:gd name="connsiteY124" fmla="*/ 72028 h 609050"/>
              <a:gd name="connsiteX125" fmla="*/ 160257 w 678650"/>
              <a:gd name="connsiteY125" fmla="*/ 16689 h 609050"/>
              <a:gd name="connsiteX126" fmla="*/ 523123 w 678650"/>
              <a:gd name="connsiteY126" fmla="*/ 0 h 609050"/>
              <a:gd name="connsiteX127" fmla="*/ 595595 w 678650"/>
              <a:gd name="connsiteY127" fmla="*/ 72028 h 609050"/>
              <a:gd name="connsiteX128" fmla="*/ 523123 w 678650"/>
              <a:gd name="connsiteY128" fmla="*/ 145812 h 609050"/>
              <a:gd name="connsiteX129" fmla="*/ 449777 w 678650"/>
              <a:gd name="connsiteY129" fmla="*/ 72028 h 609050"/>
              <a:gd name="connsiteX130" fmla="*/ 523123 w 678650"/>
              <a:gd name="connsiteY130" fmla="*/ 0 h 609050"/>
              <a:gd name="connsiteX131" fmla="*/ 160257 w 678650"/>
              <a:gd name="connsiteY131" fmla="*/ 0 h 609050"/>
              <a:gd name="connsiteX132" fmla="*/ 232729 w 678650"/>
              <a:gd name="connsiteY132" fmla="*/ 72028 h 609050"/>
              <a:gd name="connsiteX133" fmla="*/ 160257 w 678650"/>
              <a:gd name="connsiteY133" fmla="*/ 145812 h 609050"/>
              <a:gd name="connsiteX134" fmla="*/ 86913 w 678650"/>
              <a:gd name="connsiteY134" fmla="*/ 72028 h 609050"/>
              <a:gd name="connsiteX135" fmla="*/ 160257 w 678650"/>
              <a:gd name="connsiteY135" fmla="*/ 0 h 60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78650" h="609050">
                <a:moveTo>
                  <a:pt x="520735" y="413049"/>
                </a:moveTo>
                <a:cubicBezTo>
                  <a:pt x="526251" y="413049"/>
                  <a:pt x="529927" y="417396"/>
                  <a:pt x="529927" y="422613"/>
                </a:cubicBezTo>
                <a:lnTo>
                  <a:pt x="529927" y="597369"/>
                </a:lnTo>
                <a:cubicBezTo>
                  <a:pt x="529927" y="601716"/>
                  <a:pt x="526251" y="605194"/>
                  <a:pt x="520735" y="605194"/>
                </a:cubicBezTo>
                <a:cubicBezTo>
                  <a:pt x="515219" y="605194"/>
                  <a:pt x="511543" y="601716"/>
                  <a:pt x="511543" y="597369"/>
                </a:cubicBezTo>
                <a:lnTo>
                  <a:pt x="511543" y="422613"/>
                </a:lnTo>
                <a:cubicBezTo>
                  <a:pt x="511543" y="417396"/>
                  <a:pt x="515219" y="413049"/>
                  <a:pt x="520735" y="413049"/>
                </a:cubicBezTo>
                <a:close/>
                <a:moveTo>
                  <a:pt x="161729" y="413049"/>
                </a:moveTo>
                <a:cubicBezTo>
                  <a:pt x="166323" y="413049"/>
                  <a:pt x="170919" y="417396"/>
                  <a:pt x="170919" y="422613"/>
                </a:cubicBezTo>
                <a:lnTo>
                  <a:pt x="170919" y="597369"/>
                </a:lnTo>
                <a:cubicBezTo>
                  <a:pt x="170919" y="601716"/>
                  <a:pt x="166323" y="605194"/>
                  <a:pt x="161729" y="605194"/>
                </a:cubicBezTo>
                <a:cubicBezTo>
                  <a:pt x="156215" y="605194"/>
                  <a:pt x="152537" y="601716"/>
                  <a:pt x="152537" y="597369"/>
                </a:cubicBezTo>
                <a:lnTo>
                  <a:pt x="152537" y="422613"/>
                </a:lnTo>
                <a:cubicBezTo>
                  <a:pt x="152537" y="417396"/>
                  <a:pt x="156215" y="413049"/>
                  <a:pt x="161729" y="413049"/>
                </a:cubicBezTo>
                <a:close/>
                <a:moveTo>
                  <a:pt x="362833" y="269855"/>
                </a:moveTo>
                <a:cubicBezTo>
                  <a:pt x="366337" y="266358"/>
                  <a:pt x="372469" y="267232"/>
                  <a:pt x="375097" y="271604"/>
                </a:cubicBezTo>
                <a:lnTo>
                  <a:pt x="412765" y="323182"/>
                </a:lnTo>
                <a:cubicBezTo>
                  <a:pt x="418021" y="330176"/>
                  <a:pt x="418021" y="338044"/>
                  <a:pt x="412765" y="345037"/>
                </a:cubicBezTo>
                <a:lnTo>
                  <a:pt x="375097" y="395742"/>
                </a:lnTo>
                <a:cubicBezTo>
                  <a:pt x="373345" y="399239"/>
                  <a:pt x="371593" y="400113"/>
                  <a:pt x="368089" y="400113"/>
                </a:cubicBezTo>
                <a:cubicBezTo>
                  <a:pt x="366337" y="400113"/>
                  <a:pt x="364585" y="399239"/>
                  <a:pt x="362833" y="398365"/>
                </a:cubicBezTo>
                <a:cubicBezTo>
                  <a:pt x="359329" y="394868"/>
                  <a:pt x="358453" y="389622"/>
                  <a:pt x="360205" y="386126"/>
                </a:cubicBezTo>
                <a:lnTo>
                  <a:pt x="392617" y="342415"/>
                </a:lnTo>
                <a:lnTo>
                  <a:pt x="251583" y="342415"/>
                </a:lnTo>
                <a:lnTo>
                  <a:pt x="251583" y="600308"/>
                </a:lnTo>
                <a:cubicBezTo>
                  <a:pt x="251583" y="605553"/>
                  <a:pt x="248079" y="609050"/>
                  <a:pt x="242823" y="609050"/>
                </a:cubicBezTo>
                <a:cubicBezTo>
                  <a:pt x="237567" y="609050"/>
                  <a:pt x="233189" y="605553"/>
                  <a:pt x="233189" y="600308"/>
                </a:cubicBezTo>
                <a:lnTo>
                  <a:pt x="233189" y="342415"/>
                </a:lnTo>
                <a:lnTo>
                  <a:pt x="199901" y="342415"/>
                </a:lnTo>
                <a:cubicBezTo>
                  <a:pt x="195521" y="342415"/>
                  <a:pt x="191141" y="338918"/>
                  <a:pt x="191141" y="333673"/>
                </a:cubicBezTo>
                <a:cubicBezTo>
                  <a:pt x="191141" y="329302"/>
                  <a:pt x="195521" y="324931"/>
                  <a:pt x="199901" y="324931"/>
                </a:cubicBezTo>
                <a:lnTo>
                  <a:pt x="242823" y="324931"/>
                </a:lnTo>
                <a:lnTo>
                  <a:pt x="392617" y="324931"/>
                </a:lnTo>
                <a:lnTo>
                  <a:pt x="360205" y="282094"/>
                </a:lnTo>
                <a:cubicBezTo>
                  <a:pt x="358453" y="277723"/>
                  <a:pt x="359329" y="272478"/>
                  <a:pt x="362833" y="269855"/>
                </a:cubicBezTo>
                <a:close/>
                <a:moveTo>
                  <a:pt x="442159" y="231617"/>
                </a:moveTo>
                <a:cubicBezTo>
                  <a:pt x="447431" y="231617"/>
                  <a:pt x="451825" y="236857"/>
                  <a:pt x="451825" y="241223"/>
                </a:cubicBezTo>
                <a:lnTo>
                  <a:pt x="451825" y="496220"/>
                </a:lnTo>
                <a:lnTo>
                  <a:pt x="482577" y="496220"/>
                </a:lnTo>
                <a:cubicBezTo>
                  <a:pt x="486971" y="496220"/>
                  <a:pt x="491363" y="499713"/>
                  <a:pt x="491363" y="504952"/>
                </a:cubicBezTo>
                <a:cubicBezTo>
                  <a:pt x="491363" y="510192"/>
                  <a:pt x="486971" y="513685"/>
                  <a:pt x="482577" y="513685"/>
                </a:cubicBezTo>
                <a:lnTo>
                  <a:pt x="442159" y="513685"/>
                </a:lnTo>
                <a:lnTo>
                  <a:pt x="282245" y="513685"/>
                </a:lnTo>
                <a:lnTo>
                  <a:pt x="313877" y="556476"/>
                </a:lnTo>
                <a:cubicBezTo>
                  <a:pt x="317391" y="560842"/>
                  <a:pt x="316513" y="566082"/>
                  <a:pt x="312119" y="569575"/>
                </a:cubicBezTo>
                <a:cubicBezTo>
                  <a:pt x="310361" y="570448"/>
                  <a:pt x="308605" y="570448"/>
                  <a:pt x="306847" y="570448"/>
                </a:cubicBezTo>
                <a:cubicBezTo>
                  <a:pt x="304211" y="570448"/>
                  <a:pt x="300697" y="569575"/>
                  <a:pt x="299817" y="566955"/>
                </a:cubicBezTo>
                <a:lnTo>
                  <a:pt x="262035" y="516305"/>
                </a:lnTo>
                <a:cubicBezTo>
                  <a:pt x="256765" y="509319"/>
                  <a:pt x="256765" y="499713"/>
                  <a:pt x="262035" y="493600"/>
                </a:cubicBezTo>
                <a:lnTo>
                  <a:pt x="299817" y="442077"/>
                </a:lnTo>
                <a:cubicBezTo>
                  <a:pt x="302453" y="438583"/>
                  <a:pt x="307725" y="437710"/>
                  <a:pt x="312119" y="441203"/>
                </a:cubicBezTo>
                <a:cubicBezTo>
                  <a:pt x="316513" y="443823"/>
                  <a:pt x="317391" y="449063"/>
                  <a:pt x="313877" y="453429"/>
                </a:cubicBezTo>
                <a:lnTo>
                  <a:pt x="282245" y="496220"/>
                </a:lnTo>
                <a:lnTo>
                  <a:pt x="433373" y="496220"/>
                </a:lnTo>
                <a:lnTo>
                  <a:pt x="433373" y="241223"/>
                </a:lnTo>
                <a:cubicBezTo>
                  <a:pt x="433373" y="236857"/>
                  <a:pt x="436887" y="231617"/>
                  <a:pt x="442159" y="231617"/>
                </a:cubicBezTo>
                <a:close/>
                <a:moveTo>
                  <a:pt x="440041" y="177573"/>
                </a:moveTo>
                <a:lnTo>
                  <a:pt x="576837" y="177573"/>
                </a:lnTo>
                <a:lnTo>
                  <a:pt x="599491" y="177573"/>
                </a:lnTo>
                <a:cubicBezTo>
                  <a:pt x="636087" y="177573"/>
                  <a:pt x="647413" y="189790"/>
                  <a:pt x="662227" y="244770"/>
                </a:cubicBezTo>
                <a:lnTo>
                  <a:pt x="677909" y="312840"/>
                </a:lnTo>
                <a:cubicBezTo>
                  <a:pt x="680523" y="326803"/>
                  <a:pt x="676167" y="340766"/>
                  <a:pt x="665711" y="351238"/>
                </a:cubicBezTo>
                <a:lnTo>
                  <a:pt x="609075" y="403600"/>
                </a:lnTo>
                <a:lnTo>
                  <a:pt x="609075" y="596464"/>
                </a:lnTo>
                <a:cubicBezTo>
                  <a:pt x="609075" y="601700"/>
                  <a:pt x="605591" y="605191"/>
                  <a:pt x="600363" y="605191"/>
                </a:cubicBezTo>
                <a:cubicBezTo>
                  <a:pt x="596005" y="605191"/>
                  <a:pt x="590779" y="601700"/>
                  <a:pt x="590779" y="596464"/>
                </a:cubicBezTo>
                <a:lnTo>
                  <a:pt x="590779" y="237789"/>
                </a:lnTo>
                <a:cubicBezTo>
                  <a:pt x="590779" y="233425"/>
                  <a:pt x="596005" y="228189"/>
                  <a:pt x="600363" y="228189"/>
                </a:cubicBezTo>
                <a:cubicBezTo>
                  <a:pt x="605591" y="228189"/>
                  <a:pt x="609075" y="233425"/>
                  <a:pt x="609075" y="237789"/>
                </a:cubicBezTo>
                <a:lnTo>
                  <a:pt x="609075" y="290150"/>
                </a:lnTo>
                <a:lnTo>
                  <a:pt x="616917" y="283169"/>
                </a:lnTo>
                <a:cubicBezTo>
                  <a:pt x="619531" y="279678"/>
                  <a:pt x="625631" y="279678"/>
                  <a:pt x="629115" y="283169"/>
                </a:cubicBezTo>
                <a:cubicBezTo>
                  <a:pt x="632601" y="286659"/>
                  <a:pt x="632601" y="292768"/>
                  <a:pt x="629115" y="295386"/>
                </a:cubicBezTo>
                <a:lnTo>
                  <a:pt x="609075" y="314585"/>
                </a:lnTo>
                <a:lnTo>
                  <a:pt x="609075" y="379164"/>
                </a:lnTo>
                <a:lnTo>
                  <a:pt x="653513" y="338148"/>
                </a:lnTo>
                <a:cubicBezTo>
                  <a:pt x="659613" y="332912"/>
                  <a:pt x="661355" y="324185"/>
                  <a:pt x="660483" y="316331"/>
                </a:cubicBezTo>
                <a:lnTo>
                  <a:pt x="645671" y="249134"/>
                </a:lnTo>
                <a:cubicBezTo>
                  <a:pt x="630859" y="197645"/>
                  <a:pt x="624759" y="195899"/>
                  <a:pt x="599491" y="195899"/>
                </a:cubicBezTo>
                <a:lnTo>
                  <a:pt x="576837" y="195899"/>
                </a:lnTo>
                <a:lnTo>
                  <a:pt x="440041" y="195899"/>
                </a:lnTo>
                <a:cubicBezTo>
                  <a:pt x="415643" y="195899"/>
                  <a:pt x="409545" y="197645"/>
                  <a:pt x="394731" y="250006"/>
                </a:cubicBezTo>
                <a:cubicBezTo>
                  <a:pt x="393861" y="253497"/>
                  <a:pt x="390375" y="256115"/>
                  <a:pt x="386889" y="256115"/>
                </a:cubicBezTo>
                <a:cubicBezTo>
                  <a:pt x="385147" y="256115"/>
                  <a:pt x="385147" y="256115"/>
                  <a:pt x="384275" y="256115"/>
                </a:cubicBezTo>
                <a:cubicBezTo>
                  <a:pt x="379047" y="254370"/>
                  <a:pt x="376433" y="250006"/>
                  <a:pt x="378177" y="244770"/>
                </a:cubicBezTo>
                <a:cubicBezTo>
                  <a:pt x="393861" y="189790"/>
                  <a:pt x="404317" y="177573"/>
                  <a:pt x="440041" y="177573"/>
                </a:cubicBezTo>
                <a:close/>
                <a:moveTo>
                  <a:pt x="78289" y="177573"/>
                </a:moveTo>
                <a:lnTo>
                  <a:pt x="214213" y="177573"/>
                </a:lnTo>
                <a:lnTo>
                  <a:pt x="237739" y="177573"/>
                </a:lnTo>
                <a:cubicBezTo>
                  <a:pt x="274335" y="177573"/>
                  <a:pt x="284791" y="189790"/>
                  <a:pt x="300475" y="244770"/>
                </a:cubicBezTo>
                <a:cubicBezTo>
                  <a:pt x="302217" y="250006"/>
                  <a:pt x="298731" y="254370"/>
                  <a:pt x="294375" y="256115"/>
                </a:cubicBezTo>
                <a:cubicBezTo>
                  <a:pt x="293503" y="256115"/>
                  <a:pt x="292633" y="256115"/>
                  <a:pt x="291761" y="256115"/>
                </a:cubicBezTo>
                <a:cubicBezTo>
                  <a:pt x="288275" y="256115"/>
                  <a:pt x="284791" y="253497"/>
                  <a:pt x="283919" y="250006"/>
                </a:cubicBezTo>
                <a:cubicBezTo>
                  <a:pt x="268235" y="197645"/>
                  <a:pt x="262137" y="195899"/>
                  <a:pt x="237739" y="195899"/>
                </a:cubicBezTo>
                <a:lnTo>
                  <a:pt x="214213" y="195899"/>
                </a:lnTo>
                <a:lnTo>
                  <a:pt x="78289" y="195899"/>
                </a:lnTo>
                <a:cubicBezTo>
                  <a:pt x="53891" y="195899"/>
                  <a:pt x="47793" y="197645"/>
                  <a:pt x="32979" y="250006"/>
                </a:cubicBezTo>
                <a:lnTo>
                  <a:pt x="18167" y="316331"/>
                </a:lnTo>
                <a:cubicBezTo>
                  <a:pt x="16425" y="324185"/>
                  <a:pt x="19039" y="332912"/>
                  <a:pt x="24267" y="338148"/>
                </a:cubicBezTo>
                <a:lnTo>
                  <a:pt x="68703" y="379164"/>
                </a:lnTo>
                <a:lnTo>
                  <a:pt x="68703" y="315458"/>
                </a:lnTo>
                <a:lnTo>
                  <a:pt x="48663" y="295386"/>
                </a:lnTo>
                <a:cubicBezTo>
                  <a:pt x="45179" y="292768"/>
                  <a:pt x="45179" y="286659"/>
                  <a:pt x="48663" y="283169"/>
                </a:cubicBezTo>
                <a:cubicBezTo>
                  <a:pt x="51277" y="279678"/>
                  <a:pt x="57377" y="279678"/>
                  <a:pt x="60861" y="283169"/>
                </a:cubicBezTo>
                <a:lnTo>
                  <a:pt x="68703" y="290150"/>
                </a:lnTo>
                <a:lnTo>
                  <a:pt x="68703" y="237789"/>
                </a:lnTo>
                <a:cubicBezTo>
                  <a:pt x="68703" y="233425"/>
                  <a:pt x="73061" y="228189"/>
                  <a:pt x="78289" y="228189"/>
                </a:cubicBezTo>
                <a:cubicBezTo>
                  <a:pt x="82645" y="228189"/>
                  <a:pt x="87001" y="233425"/>
                  <a:pt x="87001" y="237789"/>
                </a:cubicBezTo>
                <a:lnTo>
                  <a:pt x="87001" y="596464"/>
                </a:lnTo>
                <a:cubicBezTo>
                  <a:pt x="87001" y="601700"/>
                  <a:pt x="82645" y="605191"/>
                  <a:pt x="78289" y="605191"/>
                </a:cubicBezTo>
                <a:cubicBezTo>
                  <a:pt x="73061" y="605191"/>
                  <a:pt x="68703" y="601700"/>
                  <a:pt x="68703" y="596464"/>
                </a:cubicBezTo>
                <a:lnTo>
                  <a:pt x="68703" y="403600"/>
                </a:lnTo>
                <a:lnTo>
                  <a:pt x="12939" y="351238"/>
                </a:lnTo>
                <a:cubicBezTo>
                  <a:pt x="2483" y="340766"/>
                  <a:pt x="-1873" y="326803"/>
                  <a:pt x="741" y="312840"/>
                </a:cubicBezTo>
                <a:lnTo>
                  <a:pt x="15553" y="244770"/>
                </a:lnTo>
                <a:cubicBezTo>
                  <a:pt x="31237" y="189790"/>
                  <a:pt x="42565" y="177573"/>
                  <a:pt x="78289" y="177573"/>
                </a:cubicBezTo>
                <a:close/>
                <a:moveTo>
                  <a:pt x="523123" y="16689"/>
                </a:moveTo>
                <a:cubicBezTo>
                  <a:pt x="492563" y="16689"/>
                  <a:pt x="468115" y="42163"/>
                  <a:pt x="468115" y="72028"/>
                </a:cubicBezTo>
                <a:cubicBezTo>
                  <a:pt x="468115" y="102771"/>
                  <a:pt x="492563" y="128245"/>
                  <a:pt x="523123" y="128245"/>
                </a:cubicBezTo>
                <a:cubicBezTo>
                  <a:pt x="553685" y="128245"/>
                  <a:pt x="578133" y="102771"/>
                  <a:pt x="578133" y="72028"/>
                </a:cubicBezTo>
                <a:cubicBezTo>
                  <a:pt x="578133" y="42163"/>
                  <a:pt x="553685" y="16689"/>
                  <a:pt x="523123" y="16689"/>
                </a:cubicBezTo>
                <a:close/>
                <a:moveTo>
                  <a:pt x="160257" y="16689"/>
                </a:moveTo>
                <a:cubicBezTo>
                  <a:pt x="129697" y="16689"/>
                  <a:pt x="105249" y="42163"/>
                  <a:pt x="105249" y="72028"/>
                </a:cubicBezTo>
                <a:cubicBezTo>
                  <a:pt x="105249" y="102771"/>
                  <a:pt x="129697" y="128245"/>
                  <a:pt x="160257" y="128245"/>
                </a:cubicBezTo>
                <a:cubicBezTo>
                  <a:pt x="189945" y="128245"/>
                  <a:pt x="215267" y="102771"/>
                  <a:pt x="215267" y="72028"/>
                </a:cubicBezTo>
                <a:cubicBezTo>
                  <a:pt x="215267" y="42163"/>
                  <a:pt x="189945" y="16689"/>
                  <a:pt x="160257" y="16689"/>
                </a:cubicBezTo>
                <a:close/>
                <a:moveTo>
                  <a:pt x="523123" y="0"/>
                </a:moveTo>
                <a:cubicBezTo>
                  <a:pt x="563289" y="0"/>
                  <a:pt x="595595" y="32500"/>
                  <a:pt x="595595" y="72028"/>
                </a:cubicBezTo>
                <a:cubicBezTo>
                  <a:pt x="595595" y="112434"/>
                  <a:pt x="563289" y="145812"/>
                  <a:pt x="523123" y="145812"/>
                </a:cubicBezTo>
                <a:cubicBezTo>
                  <a:pt x="482959" y="145812"/>
                  <a:pt x="449777" y="112434"/>
                  <a:pt x="449777" y="72028"/>
                </a:cubicBezTo>
                <a:cubicBezTo>
                  <a:pt x="449777" y="32500"/>
                  <a:pt x="482959" y="0"/>
                  <a:pt x="523123" y="0"/>
                </a:cubicBezTo>
                <a:close/>
                <a:moveTo>
                  <a:pt x="160257" y="0"/>
                </a:moveTo>
                <a:cubicBezTo>
                  <a:pt x="200423" y="0"/>
                  <a:pt x="232729" y="32500"/>
                  <a:pt x="232729" y="72028"/>
                </a:cubicBezTo>
                <a:cubicBezTo>
                  <a:pt x="232729" y="112434"/>
                  <a:pt x="200423" y="145812"/>
                  <a:pt x="160257" y="145812"/>
                </a:cubicBezTo>
                <a:cubicBezTo>
                  <a:pt x="119219" y="145812"/>
                  <a:pt x="86913" y="112434"/>
                  <a:pt x="86913" y="72028"/>
                </a:cubicBezTo>
                <a:cubicBezTo>
                  <a:pt x="86913" y="32500"/>
                  <a:pt x="119219" y="0"/>
                  <a:pt x="160257" y="0"/>
                </a:cubicBezTo>
                <a:close/>
              </a:path>
            </a:pathLst>
          </a:custGeom>
          <a:solidFill>
            <a:schemeClr val="accent3"/>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sp>
        <p:nvSpPr>
          <p:cNvPr id="57" name="Freeform: Shape 56">
            <a:extLst>
              <a:ext uri="{FF2B5EF4-FFF2-40B4-BE49-F238E27FC236}">
                <a16:creationId xmlns:a16="http://schemas.microsoft.com/office/drawing/2014/main" id="{F49BB57C-C178-4BE4-A62C-1444C478EBE0}"/>
              </a:ext>
            </a:extLst>
          </p:cNvPr>
          <p:cNvSpPr>
            <a:spLocks noChangeArrowheads="1"/>
          </p:cNvSpPr>
          <p:nvPr/>
        </p:nvSpPr>
        <p:spPr bwMode="auto">
          <a:xfrm>
            <a:off x="11014958" y="4456271"/>
            <a:ext cx="361075" cy="321241"/>
          </a:xfrm>
          <a:custGeom>
            <a:avLst/>
            <a:gdLst>
              <a:gd name="connsiteX0" fmla="*/ 240215 w 722149"/>
              <a:gd name="connsiteY0" fmla="*/ 547729 h 642481"/>
              <a:gd name="connsiteX1" fmla="*/ 248131 w 722149"/>
              <a:gd name="connsiteY1" fmla="*/ 558257 h 642481"/>
              <a:gd name="connsiteX2" fmla="*/ 241975 w 722149"/>
              <a:gd name="connsiteY2" fmla="*/ 588086 h 642481"/>
              <a:gd name="connsiteX3" fmla="*/ 249011 w 722149"/>
              <a:gd name="connsiteY3" fmla="*/ 613529 h 642481"/>
              <a:gd name="connsiteX4" fmla="*/ 272759 w 722149"/>
              <a:gd name="connsiteY4" fmla="*/ 624057 h 642481"/>
              <a:gd name="connsiteX5" fmla="*/ 449549 w 722149"/>
              <a:gd name="connsiteY5" fmla="*/ 624057 h 642481"/>
              <a:gd name="connsiteX6" fmla="*/ 472419 w 722149"/>
              <a:gd name="connsiteY6" fmla="*/ 613529 h 642481"/>
              <a:gd name="connsiteX7" fmla="*/ 480335 w 722149"/>
              <a:gd name="connsiteY7" fmla="*/ 588086 h 642481"/>
              <a:gd name="connsiteX8" fmla="*/ 474177 w 722149"/>
              <a:gd name="connsiteY8" fmla="*/ 558257 h 642481"/>
              <a:gd name="connsiteX9" fmla="*/ 482093 w 722149"/>
              <a:gd name="connsiteY9" fmla="*/ 547729 h 642481"/>
              <a:gd name="connsiteX10" fmla="*/ 491769 w 722149"/>
              <a:gd name="connsiteY10" fmla="*/ 555625 h 642481"/>
              <a:gd name="connsiteX11" fmla="*/ 497045 w 722149"/>
              <a:gd name="connsiteY11" fmla="*/ 585454 h 642481"/>
              <a:gd name="connsiteX12" fmla="*/ 486491 w 722149"/>
              <a:gd name="connsiteY12" fmla="*/ 624934 h 642481"/>
              <a:gd name="connsiteX13" fmla="*/ 449549 w 722149"/>
              <a:gd name="connsiteY13" fmla="*/ 642481 h 642481"/>
              <a:gd name="connsiteX14" fmla="*/ 272759 w 722149"/>
              <a:gd name="connsiteY14" fmla="*/ 642481 h 642481"/>
              <a:gd name="connsiteX15" fmla="*/ 235817 w 722149"/>
              <a:gd name="connsiteY15" fmla="*/ 624934 h 642481"/>
              <a:gd name="connsiteX16" fmla="*/ 225263 w 722149"/>
              <a:gd name="connsiteY16" fmla="*/ 585454 h 642481"/>
              <a:gd name="connsiteX17" fmla="*/ 229661 w 722149"/>
              <a:gd name="connsiteY17" fmla="*/ 555625 h 642481"/>
              <a:gd name="connsiteX18" fmla="*/ 240215 w 722149"/>
              <a:gd name="connsiteY18" fmla="*/ 547729 h 642481"/>
              <a:gd name="connsiteX19" fmla="*/ 361769 w 722149"/>
              <a:gd name="connsiteY19" fmla="*/ 527835 h 642481"/>
              <a:gd name="connsiteX20" fmla="*/ 327533 w 722149"/>
              <a:gd name="connsiteY20" fmla="*/ 562885 h 642481"/>
              <a:gd name="connsiteX21" fmla="*/ 361769 w 722149"/>
              <a:gd name="connsiteY21" fmla="*/ 597936 h 642481"/>
              <a:gd name="connsiteX22" fmla="*/ 397761 w 722149"/>
              <a:gd name="connsiteY22" fmla="*/ 562885 h 642481"/>
              <a:gd name="connsiteX23" fmla="*/ 361769 w 722149"/>
              <a:gd name="connsiteY23" fmla="*/ 527835 h 642481"/>
              <a:gd name="connsiteX24" fmla="*/ 288031 w 722149"/>
              <a:gd name="connsiteY24" fmla="*/ 392891 h 642481"/>
              <a:gd name="connsiteX25" fmla="*/ 268719 w 722149"/>
              <a:gd name="connsiteY25" fmla="*/ 406035 h 642481"/>
              <a:gd name="connsiteX26" fmla="*/ 260819 w 722149"/>
              <a:gd name="connsiteY26" fmla="*/ 448095 h 642481"/>
              <a:gd name="connsiteX27" fmla="*/ 261697 w 722149"/>
              <a:gd name="connsiteY27" fmla="*/ 481393 h 642481"/>
              <a:gd name="connsiteX28" fmla="*/ 275741 w 722149"/>
              <a:gd name="connsiteY28" fmla="*/ 560256 h 642481"/>
              <a:gd name="connsiteX29" fmla="*/ 280131 w 722149"/>
              <a:gd name="connsiteY29" fmla="*/ 566390 h 642481"/>
              <a:gd name="connsiteX30" fmla="*/ 309099 w 722149"/>
              <a:gd name="connsiteY30" fmla="*/ 566390 h 642481"/>
              <a:gd name="connsiteX31" fmla="*/ 309099 w 722149"/>
              <a:gd name="connsiteY31" fmla="*/ 562885 h 642481"/>
              <a:gd name="connsiteX32" fmla="*/ 361769 w 722149"/>
              <a:gd name="connsiteY32" fmla="*/ 509433 h 642481"/>
              <a:gd name="connsiteX33" fmla="*/ 414439 w 722149"/>
              <a:gd name="connsiteY33" fmla="*/ 562885 h 642481"/>
              <a:gd name="connsiteX34" fmla="*/ 414439 w 722149"/>
              <a:gd name="connsiteY34" fmla="*/ 566390 h 642481"/>
              <a:gd name="connsiteX35" fmla="*/ 445163 w 722149"/>
              <a:gd name="connsiteY35" fmla="*/ 566390 h 642481"/>
              <a:gd name="connsiteX36" fmla="*/ 448675 w 722149"/>
              <a:gd name="connsiteY36" fmla="*/ 560256 h 642481"/>
              <a:gd name="connsiteX37" fmla="*/ 464475 w 722149"/>
              <a:gd name="connsiteY37" fmla="*/ 481393 h 642481"/>
              <a:gd name="connsiteX38" fmla="*/ 465353 w 722149"/>
              <a:gd name="connsiteY38" fmla="*/ 448095 h 642481"/>
              <a:gd name="connsiteX39" fmla="*/ 457453 w 722149"/>
              <a:gd name="connsiteY39" fmla="*/ 406035 h 642481"/>
              <a:gd name="connsiteX40" fmla="*/ 438141 w 722149"/>
              <a:gd name="connsiteY40" fmla="*/ 392891 h 642481"/>
              <a:gd name="connsiteX41" fmla="*/ 425851 w 722149"/>
              <a:gd name="connsiteY41" fmla="*/ 411292 h 642481"/>
              <a:gd name="connsiteX42" fmla="*/ 434629 w 722149"/>
              <a:gd name="connsiteY42" fmla="*/ 454229 h 642481"/>
              <a:gd name="connsiteX43" fmla="*/ 433751 w 722149"/>
              <a:gd name="connsiteY43" fmla="*/ 474383 h 642481"/>
              <a:gd name="connsiteX44" fmla="*/ 425851 w 722149"/>
              <a:gd name="connsiteY44" fmla="*/ 511186 h 642481"/>
              <a:gd name="connsiteX45" fmla="*/ 414439 w 722149"/>
              <a:gd name="connsiteY45" fmla="*/ 518196 h 642481"/>
              <a:gd name="connsiteX46" fmla="*/ 408295 w 722149"/>
              <a:gd name="connsiteY46" fmla="*/ 507681 h 642481"/>
              <a:gd name="connsiteX47" fmla="*/ 417073 w 722149"/>
              <a:gd name="connsiteY47" fmla="*/ 470002 h 642481"/>
              <a:gd name="connsiteX48" fmla="*/ 417073 w 722149"/>
              <a:gd name="connsiteY48" fmla="*/ 458610 h 642481"/>
              <a:gd name="connsiteX49" fmla="*/ 411805 w 722149"/>
              <a:gd name="connsiteY49" fmla="*/ 434951 h 642481"/>
              <a:gd name="connsiteX50" fmla="*/ 361769 w 722149"/>
              <a:gd name="connsiteY50" fmla="*/ 441961 h 642481"/>
              <a:gd name="connsiteX51" fmla="*/ 314367 w 722149"/>
              <a:gd name="connsiteY51" fmla="*/ 434951 h 642481"/>
              <a:gd name="connsiteX52" fmla="*/ 309099 w 722149"/>
              <a:gd name="connsiteY52" fmla="*/ 458610 h 642481"/>
              <a:gd name="connsiteX53" fmla="*/ 309099 w 722149"/>
              <a:gd name="connsiteY53" fmla="*/ 470002 h 642481"/>
              <a:gd name="connsiteX54" fmla="*/ 317877 w 722149"/>
              <a:gd name="connsiteY54" fmla="*/ 507681 h 642481"/>
              <a:gd name="connsiteX55" fmla="*/ 310855 w 722149"/>
              <a:gd name="connsiteY55" fmla="*/ 518196 h 642481"/>
              <a:gd name="connsiteX56" fmla="*/ 300321 w 722149"/>
              <a:gd name="connsiteY56" fmla="*/ 511186 h 642481"/>
              <a:gd name="connsiteX57" fmla="*/ 292421 w 722149"/>
              <a:gd name="connsiteY57" fmla="*/ 474383 h 642481"/>
              <a:gd name="connsiteX58" fmla="*/ 290665 w 722149"/>
              <a:gd name="connsiteY58" fmla="*/ 454229 h 642481"/>
              <a:gd name="connsiteX59" fmla="*/ 300321 w 722149"/>
              <a:gd name="connsiteY59" fmla="*/ 411292 h 642481"/>
              <a:gd name="connsiteX60" fmla="*/ 288031 w 722149"/>
              <a:gd name="connsiteY60" fmla="*/ 392891 h 642481"/>
              <a:gd name="connsiteX61" fmla="*/ 362757 w 722149"/>
              <a:gd name="connsiteY61" fmla="*/ 137024 h 642481"/>
              <a:gd name="connsiteX62" fmla="*/ 324901 w 722149"/>
              <a:gd name="connsiteY62" fmla="*/ 142281 h 642481"/>
              <a:gd name="connsiteX63" fmla="*/ 316999 w 722149"/>
              <a:gd name="connsiteY63" fmla="*/ 172074 h 642481"/>
              <a:gd name="connsiteX64" fmla="*/ 292421 w 722149"/>
              <a:gd name="connsiteY64" fmla="*/ 183465 h 642481"/>
              <a:gd name="connsiteX65" fmla="*/ 269597 w 722149"/>
              <a:gd name="connsiteY65" fmla="*/ 174702 h 642481"/>
              <a:gd name="connsiteX66" fmla="*/ 267841 w 722149"/>
              <a:gd name="connsiteY66" fmla="*/ 172950 h 642481"/>
              <a:gd name="connsiteX67" fmla="*/ 221317 w 722149"/>
              <a:gd name="connsiteY67" fmla="*/ 251813 h 642481"/>
              <a:gd name="connsiteX68" fmla="*/ 224827 w 722149"/>
              <a:gd name="connsiteY68" fmla="*/ 252689 h 642481"/>
              <a:gd name="connsiteX69" fmla="*/ 245895 w 722149"/>
              <a:gd name="connsiteY69" fmla="*/ 295626 h 642481"/>
              <a:gd name="connsiteX70" fmla="*/ 228339 w 722149"/>
              <a:gd name="connsiteY70" fmla="*/ 314904 h 642481"/>
              <a:gd name="connsiteX71" fmla="*/ 223071 w 722149"/>
              <a:gd name="connsiteY71" fmla="*/ 316656 h 642481"/>
              <a:gd name="connsiteX72" fmla="*/ 262575 w 722149"/>
              <a:gd name="connsiteY72" fmla="*/ 383252 h 642481"/>
              <a:gd name="connsiteX73" fmla="*/ 290665 w 722149"/>
              <a:gd name="connsiteY73" fmla="*/ 375366 h 642481"/>
              <a:gd name="connsiteX74" fmla="*/ 317877 w 722149"/>
              <a:gd name="connsiteY74" fmla="*/ 414797 h 642481"/>
              <a:gd name="connsiteX75" fmla="*/ 316999 w 722149"/>
              <a:gd name="connsiteY75" fmla="*/ 416550 h 642481"/>
              <a:gd name="connsiteX76" fmla="*/ 408295 w 722149"/>
              <a:gd name="connsiteY76" fmla="*/ 416550 h 642481"/>
              <a:gd name="connsiteX77" fmla="*/ 408295 w 722149"/>
              <a:gd name="connsiteY77" fmla="*/ 414797 h 642481"/>
              <a:gd name="connsiteX78" fmla="*/ 434629 w 722149"/>
              <a:gd name="connsiteY78" fmla="*/ 375366 h 642481"/>
              <a:gd name="connsiteX79" fmla="*/ 463597 w 722149"/>
              <a:gd name="connsiteY79" fmla="*/ 382376 h 642481"/>
              <a:gd name="connsiteX80" fmla="*/ 501345 w 722149"/>
              <a:gd name="connsiteY80" fmla="*/ 316656 h 642481"/>
              <a:gd name="connsiteX81" fmla="*/ 479399 w 722149"/>
              <a:gd name="connsiteY81" fmla="*/ 295626 h 642481"/>
              <a:gd name="connsiteX82" fmla="*/ 501345 w 722149"/>
              <a:gd name="connsiteY82" fmla="*/ 252689 h 642481"/>
              <a:gd name="connsiteX83" fmla="*/ 503101 w 722149"/>
              <a:gd name="connsiteY83" fmla="*/ 252689 h 642481"/>
              <a:gd name="connsiteX84" fmla="*/ 457453 w 722149"/>
              <a:gd name="connsiteY84" fmla="*/ 173826 h 642481"/>
              <a:gd name="connsiteX85" fmla="*/ 456575 w 722149"/>
              <a:gd name="connsiteY85" fmla="*/ 174702 h 642481"/>
              <a:gd name="connsiteX86" fmla="*/ 433751 w 722149"/>
              <a:gd name="connsiteY86" fmla="*/ 183465 h 642481"/>
              <a:gd name="connsiteX87" fmla="*/ 408295 w 722149"/>
              <a:gd name="connsiteY87" fmla="*/ 172074 h 642481"/>
              <a:gd name="connsiteX88" fmla="*/ 401271 w 722149"/>
              <a:gd name="connsiteY88" fmla="*/ 142281 h 642481"/>
              <a:gd name="connsiteX89" fmla="*/ 362757 w 722149"/>
              <a:gd name="connsiteY89" fmla="*/ 137024 h 642481"/>
              <a:gd name="connsiteX90" fmla="*/ 616011 w 722149"/>
              <a:gd name="connsiteY90" fmla="*/ 106902 h 642481"/>
              <a:gd name="connsiteX91" fmla="*/ 590005 w 722149"/>
              <a:gd name="connsiteY91" fmla="*/ 109859 h 642481"/>
              <a:gd name="connsiteX92" fmla="*/ 576839 w 722149"/>
              <a:gd name="connsiteY92" fmla="*/ 158930 h 642481"/>
              <a:gd name="connsiteX93" fmla="*/ 597907 w 722149"/>
              <a:gd name="connsiteY93" fmla="*/ 174702 h 642481"/>
              <a:gd name="connsiteX94" fmla="*/ 624241 w 722149"/>
              <a:gd name="connsiteY94" fmla="*/ 171197 h 642481"/>
              <a:gd name="connsiteX95" fmla="*/ 640921 w 722149"/>
              <a:gd name="connsiteY95" fmla="*/ 150167 h 642481"/>
              <a:gd name="connsiteX96" fmla="*/ 637409 w 722149"/>
              <a:gd name="connsiteY96" fmla="*/ 123003 h 642481"/>
              <a:gd name="connsiteX97" fmla="*/ 616011 w 722149"/>
              <a:gd name="connsiteY97" fmla="*/ 106902 h 642481"/>
              <a:gd name="connsiteX98" fmla="*/ 120365 w 722149"/>
              <a:gd name="connsiteY98" fmla="*/ 103725 h 642481"/>
              <a:gd name="connsiteX99" fmla="*/ 89641 w 722149"/>
              <a:gd name="connsiteY99" fmla="*/ 122127 h 642481"/>
              <a:gd name="connsiteX100" fmla="*/ 85251 w 722149"/>
              <a:gd name="connsiteY100" fmla="*/ 148415 h 642481"/>
              <a:gd name="connsiteX101" fmla="*/ 102809 w 722149"/>
              <a:gd name="connsiteY101" fmla="*/ 169445 h 642481"/>
              <a:gd name="connsiteX102" fmla="*/ 129143 w 722149"/>
              <a:gd name="connsiteY102" fmla="*/ 173826 h 642481"/>
              <a:gd name="connsiteX103" fmla="*/ 150211 w 722149"/>
              <a:gd name="connsiteY103" fmla="*/ 157177 h 642481"/>
              <a:gd name="connsiteX104" fmla="*/ 137921 w 722149"/>
              <a:gd name="connsiteY104" fmla="*/ 108983 h 642481"/>
              <a:gd name="connsiteX105" fmla="*/ 120365 w 722149"/>
              <a:gd name="connsiteY105" fmla="*/ 103725 h 642481"/>
              <a:gd name="connsiteX106" fmla="*/ 568059 w 722149"/>
              <a:gd name="connsiteY106" fmla="*/ 67142 h 642481"/>
              <a:gd name="connsiteX107" fmla="*/ 561915 w 722149"/>
              <a:gd name="connsiteY107" fmla="*/ 67799 h 642481"/>
              <a:gd name="connsiteX108" fmla="*/ 485543 w 722149"/>
              <a:gd name="connsiteY108" fmla="*/ 93210 h 642481"/>
              <a:gd name="connsiteX109" fmla="*/ 456575 w 722149"/>
              <a:gd name="connsiteY109" fmla="*/ 108983 h 642481"/>
              <a:gd name="connsiteX110" fmla="*/ 423217 w 722149"/>
              <a:gd name="connsiteY110" fmla="*/ 137899 h 642481"/>
              <a:gd name="connsiteX111" fmla="*/ 421461 w 722149"/>
              <a:gd name="connsiteY111" fmla="*/ 159806 h 642481"/>
              <a:gd name="connsiteX112" fmla="*/ 444285 w 722149"/>
              <a:gd name="connsiteY112" fmla="*/ 161558 h 642481"/>
              <a:gd name="connsiteX113" fmla="*/ 477643 w 722149"/>
              <a:gd name="connsiteY113" fmla="*/ 132642 h 642481"/>
              <a:gd name="connsiteX114" fmla="*/ 494323 w 722149"/>
              <a:gd name="connsiteY114" fmla="*/ 122127 h 642481"/>
              <a:gd name="connsiteX115" fmla="*/ 531191 w 722149"/>
              <a:gd name="connsiteY115" fmla="*/ 112488 h 642481"/>
              <a:gd name="connsiteX116" fmla="*/ 542603 w 722149"/>
              <a:gd name="connsiteY116" fmla="*/ 118622 h 642481"/>
              <a:gd name="connsiteX117" fmla="*/ 536459 w 722149"/>
              <a:gd name="connsiteY117" fmla="*/ 128261 h 642481"/>
              <a:gd name="connsiteX118" fmla="*/ 499589 w 722149"/>
              <a:gd name="connsiteY118" fmla="*/ 140528 h 642481"/>
              <a:gd name="connsiteX119" fmla="*/ 489055 w 722149"/>
              <a:gd name="connsiteY119" fmla="*/ 146662 h 642481"/>
              <a:gd name="connsiteX120" fmla="*/ 471499 w 722149"/>
              <a:gd name="connsiteY120" fmla="*/ 161558 h 642481"/>
              <a:gd name="connsiteX121" fmla="*/ 520657 w 722149"/>
              <a:gd name="connsiteY121" fmla="*/ 246556 h 642481"/>
              <a:gd name="connsiteX122" fmla="*/ 543481 w 722149"/>
              <a:gd name="connsiteY122" fmla="*/ 239546 h 642481"/>
              <a:gd name="connsiteX123" fmla="*/ 553137 w 722149"/>
              <a:gd name="connsiteY123" fmla="*/ 233412 h 642481"/>
              <a:gd name="connsiteX124" fmla="*/ 582983 w 722149"/>
              <a:gd name="connsiteY124" fmla="*/ 205371 h 642481"/>
              <a:gd name="connsiteX125" fmla="*/ 595273 w 722149"/>
              <a:gd name="connsiteY125" fmla="*/ 205371 h 642481"/>
              <a:gd name="connsiteX126" fmla="*/ 595273 w 722149"/>
              <a:gd name="connsiteY126" fmla="*/ 218515 h 642481"/>
              <a:gd name="connsiteX127" fmla="*/ 565427 w 722149"/>
              <a:gd name="connsiteY127" fmla="*/ 245679 h 642481"/>
              <a:gd name="connsiteX128" fmla="*/ 548747 w 722149"/>
              <a:gd name="connsiteY128" fmla="*/ 256194 h 642481"/>
              <a:gd name="connsiteX129" fmla="*/ 506611 w 722149"/>
              <a:gd name="connsiteY129" fmla="*/ 270215 h 642481"/>
              <a:gd name="connsiteX130" fmla="*/ 497833 w 722149"/>
              <a:gd name="connsiteY130" fmla="*/ 290369 h 642481"/>
              <a:gd name="connsiteX131" fmla="*/ 517145 w 722149"/>
              <a:gd name="connsiteY131" fmla="*/ 300007 h 642481"/>
              <a:gd name="connsiteX132" fmla="*/ 558405 w 722149"/>
              <a:gd name="connsiteY132" fmla="*/ 285987 h 642481"/>
              <a:gd name="connsiteX133" fmla="*/ 587373 w 722149"/>
              <a:gd name="connsiteY133" fmla="*/ 269338 h 642481"/>
              <a:gd name="connsiteX134" fmla="*/ 648821 w 722149"/>
              <a:gd name="connsiteY134" fmla="*/ 216763 h 642481"/>
              <a:gd name="connsiteX135" fmla="*/ 652333 w 722149"/>
              <a:gd name="connsiteY135" fmla="*/ 210629 h 642481"/>
              <a:gd name="connsiteX136" fmla="*/ 636531 w 722149"/>
              <a:gd name="connsiteY136" fmla="*/ 185217 h 642481"/>
              <a:gd name="connsiteX137" fmla="*/ 633897 w 722149"/>
              <a:gd name="connsiteY137" fmla="*/ 186970 h 642481"/>
              <a:gd name="connsiteX138" fmla="*/ 607563 w 722149"/>
              <a:gd name="connsiteY138" fmla="*/ 193980 h 642481"/>
              <a:gd name="connsiteX139" fmla="*/ 561037 w 722149"/>
              <a:gd name="connsiteY139" fmla="*/ 167692 h 642481"/>
              <a:gd name="connsiteX140" fmla="*/ 581227 w 722149"/>
              <a:gd name="connsiteY140" fmla="*/ 94963 h 642481"/>
              <a:gd name="connsiteX141" fmla="*/ 583861 w 722149"/>
              <a:gd name="connsiteY141" fmla="*/ 94087 h 642481"/>
              <a:gd name="connsiteX142" fmla="*/ 568937 w 722149"/>
              <a:gd name="connsiteY142" fmla="*/ 67799 h 642481"/>
              <a:gd name="connsiteX143" fmla="*/ 568059 w 722149"/>
              <a:gd name="connsiteY143" fmla="*/ 67142 h 642481"/>
              <a:gd name="connsiteX144" fmla="*/ 157235 w 722149"/>
              <a:gd name="connsiteY144" fmla="*/ 66046 h 642481"/>
              <a:gd name="connsiteX145" fmla="*/ 143189 w 722149"/>
              <a:gd name="connsiteY145" fmla="*/ 92334 h 642481"/>
              <a:gd name="connsiteX146" fmla="*/ 145823 w 722149"/>
              <a:gd name="connsiteY146" fmla="*/ 94087 h 642481"/>
              <a:gd name="connsiteX147" fmla="*/ 166013 w 722149"/>
              <a:gd name="connsiteY147" fmla="*/ 165940 h 642481"/>
              <a:gd name="connsiteX148" fmla="*/ 120365 w 722149"/>
              <a:gd name="connsiteY148" fmla="*/ 193104 h 642481"/>
              <a:gd name="connsiteX149" fmla="*/ 93153 w 722149"/>
              <a:gd name="connsiteY149" fmla="*/ 185217 h 642481"/>
              <a:gd name="connsiteX150" fmla="*/ 90519 w 722149"/>
              <a:gd name="connsiteY150" fmla="*/ 183465 h 642481"/>
              <a:gd name="connsiteX151" fmla="*/ 75595 w 722149"/>
              <a:gd name="connsiteY151" fmla="*/ 208876 h 642481"/>
              <a:gd name="connsiteX152" fmla="*/ 79107 w 722149"/>
              <a:gd name="connsiteY152" fmla="*/ 215010 h 642481"/>
              <a:gd name="connsiteX153" fmla="*/ 138799 w 722149"/>
              <a:gd name="connsiteY153" fmla="*/ 269338 h 642481"/>
              <a:gd name="connsiteX154" fmla="*/ 167769 w 722149"/>
              <a:gd name="connsiteY154" fmla="*/ 285987 h 642481"/>
              <a:gd name="connsiteX155" fmla="*/ 209027 w 722149"/>
              <a:gd name="connsiteY155" fmla="*/ 300007 h 642481"/>
              <a:gd name="connsiteX156" fmla="*/ 221317 w 722149"/>
              <a:gd name="connsiteY156" fmla="*/ 299131 h 642481"/>
              <a:gd name="connsiteX157" fmla="*/ 228339 w 722149"/>
              <a:gd name="connsiteY157" fmla="*/ 290369 h 642481"/>
              <a:gd name="connsiteX158" fmla="*/ 219561 w 722149"/>
              <a:gd name="connsiteY158" fmla="*/ 270215 h 642481"/>
              <a:gd name="connsiteX159" fmla="*/ 208149 w 722149"/>
              <a:gd name="connsiteY159" fmla="*/ 266710 h 642481"/>
              <a:gd name="connsiteX160" fmla="*/ 177425 w 722149"/>
              <a:gd name="connsiteY160" fmla="*/ 256194 h 642481"/>
              <a:gd name="connsiteX161" fmla="*/ 160745 w 722149"/>
              <a:gd name="connsiteY161" fmla="*/ 245679 h 642481"/>
              <a:gd name="connsiteX162" fmla="*/ 130899 w 722149"/>
              <a:gd name="connsiteY162" fmla="*/ 218515 h 642481"/>
              <a:gd name="connsiteX163" fmla="*/ 130899 w 722149"/>
              <a:gd name="connsiteY163" fmla="*/ 205371 h 642481"/>
              <a:gd name="connsiteX164" fmla="*/ 143189 w 722149"/>
              <a:gd name="connsiteY164" fmla="*/ 205371 h 642481"/>
              <a:gd name="connsiteX165" fmla="*/ 173035 w 722149"/>
              <a:gd name="connsiteY165" fmla="*/ 233412 h 642481"/>
              <a:gd name="connsiteX166" fmla="*/ 182691 w 722149"/>
              <a:gd name="connsiteY166" fmla="*/ 239546 h 642481"/>
              <a:gd name="connsiteX167" fmla="*/ 203759 w 722149"/>
              <a:gd name="connsiteY167" fmla="*/ 245679 h 642481"/>
              <a:gd name="connsiteX168" fmla="*/ 253795 w 722149"/>
              <a:gd name="connsiteY168" fmla="*/ 160682 h 642481"/>
              <a:gd name="connsiteX169" fmla="*/ 237117 w 722149"/>
              <a:gd name="connsiteY169" fmla="*/ 146662 h 642481"/>
              <a:gd name="connsiteX170" fmla="*/ 226583 w 722149"/>
              <a:gd name="connsiteY170" fmla="*/ 140528 h 642481"/>
              <a:gd name="connsiteX171" fmla="*/ 187959 w 722149"/>
              <a:gd name="connsiteY171" fmla="*/ 128261 h 642481"/>
              <a:gd name="connsiteX172" fmla="*/ 181813 w 722149"/>
              <a:gd name="connsiteY172" fmla="*/ 116869 h 642481"/>
              <a:gd name="connsiteX173" fmla="*/ 193225 w 722149"/>
              <a:gd name="connsiteY173" fmla="*/ 111612 h 642481"/>
              <a:gd name="connsiteX174" fmla="*/ 231849 w 722149"/>
              <a:gd name="connsiteY174" fmla="*/ 122127 h 642481"/>
              <a:gd name="connsiteX175" fmla="*/ 248529 w 722149"/>
              <a:gd name="connsiteY175" fmla="*/ 132642 h 642481"/>
              <a:gd name="connsiteX176" fmla="*/ 281887 w 722149"/>
              <a:gd name="connsiteY176" fmla="*/ 161558 h 642481"/>
              <a:gd name="connsiteX177" fmla="*/ 303833 w 722149"/>
              <a:gd name="connsiteY177" fmla="*/ 159806 h 642481"/>
              <a:gd name="connsiteX178" fmla="*/ 308221 w 722149"/>
              <a:gd name="connsiteY178" fmla="*/ 148415 h 642481"/>
              <a:gd name="connsiteX179" fmla="*/ 302955 w 722149"/>
              <a:gd name="connsiteY179" fmla="*/ 137899 h 642481"/>
              <a:gd name="connsiteX180" fmla="*/ 269597 w 722149"/>
              <a:gd name="connsiteY180" fmla="*/ 108983 h 642481"/>
              <a:gd name="connsiteX181" fmla="*/ 240629 w 722149"/>
              <a:gd name="connsiteY181" fmla="*/ 93210 h 642481"/>
              <a:gd name="connsiteX182" fmla="*/ 164257 w 722149"/>
              <a:gd name="connsiteY182" fmla="*/ 66046 h 642481"/>
              <a:gd name="connsiteX183" fmla="*/ 157235 w 722149"/>
              <a:gd name="connsiteY183" fmla="*/ 66046 h 642481"/>
              <a:gd name="connsiteX184" fmla="*/ 168645 w 722149"/>
              <a:gd name="connsiteY184" fmla="*/ 48521 h 642481"/>
              <a:gd name="connsiteX185" fmla="*/ 170401 w 722149"/>
              <a:gd name="connsiteY185" fmla="*/ 48521 h 642481"/>
              <a:gd name="connsiteX186" fmla="*/ 245895 w 722149"/>
              <a:gd name="connsiteY186" fmla="*/ 75685 h 642481"/>
              <a:gd name="connsiteX187" fmla="*/ 281009 w 722149"/>
              <a:gd name="connsiteY187" fmla="*/ 94963 h 642481"/>
              <a:gd name="connsiteX188" fmla="*/ 314367 w 722149"/>
              <a:gd name="connsiteY188" fmla="*/ 124756 h 642481"/>
              <a:gd name="connsiteX189" fmla="*/ 315245 w 722149"/>
              <a:gd name="connsiteY189" fmla="*/ 126508 h 642481"/>
              <a:gd name="connsiteX190" fmla="*/ 410051 w 722149"/>
              <a:gd name="connsiteY190" fmla="*/ 126508 h 642481"/>
              <a:gd name="connsiteX191" fmla="*/ 411805 w 722149"/>
              <a:gd name="connsiteY191" fmla="*/ 124756 h 642481"/>
              <a:gd name="connsiteX192" fmla="*/ 445163 w 722149"/>
              <a:gd name="connsiteY192" fmla="*/ 94963 h 642481"/>
              <a:gd name="connsiteX193" fmla="*/ 479399 w 722149"/>
              <a:gd name="connsiteY193" fmla="*/ 75685 h 642481"/>
              <a:gd name="connsiteX194" fmla="*/ 557527 w 722149"/>
              <a:gd name="connsiteY194" fmla="*/ 50274 h 642481"/>
              <a:gd name="connsiteX195" fmla="*/ 584739 w 722149"/>
              <a:gd name="connsiteY195" fmla="*/ 59036 h 642481"/>
              <a:gd name="connsiteX196" fmla="*/ 601417 w 722149"/>
              <a:gd name="connsiteY196" fmla="*/ 87953 h 642481"/>
              <a:gd name="connsiteX197" fmla="*/ 653209 w 722149"/>
              <a:gd name="connsiteY197" fmla="*/ 115117 h 642481"/>
              <a:gd name="connsiteX198" fmla="*/ 658477 w 722149"/>
              <a:gd name="connsiteY198" fmla="*/ 154548 h 642481"/>
              <a:gd name="connsiteX199" fmla="*/ 650577 w 722149"/>
              <a:gd name="connsiteY199" fmla="*/ 172074 h 642481"/>
              <a:gd name="connsiteX200" fmla="*/ 650577 w 722149"/>
              <a:gd name="connsiteY200" fmla="*/ 172950 h 642481"/>
              <a:gd name="connsiteX201" fmla="*/ 667255 w 722149"/>
              <a:gd name="connsiteY201" fmla="*/ 201866 h 642481"/>
              <a:gd name="connsiteX202" fmla="*/ 661111 w 722149"/>
              <a:gd name="connsiteY202" fmla="*/ 229907 h 642481"/>
              <a:gd name="connsiteX203" fmla="*/ 660233 w 722149"/>
              <a:gd name="connsiteY203" fmla="*/ 229907 h 642481"/>
              <a:gd name="connsiteX204" fmla="*/ 598785 w 722149"/>
              <a:gd name="connsiteY204" fmla="*/ 282482 h 642481"/>
              <a:gd name="connsiteX205" fmla="*/ 564549 w 722149"/>
              <a:gd name="connsiteY205" fmla="*/ 302636 h 642481"/>
              <a:gd name="connsiteX206" fmla="*/ 522413 w 722149"/>
              <a:gd name="connsiteY206" fmla="*/ 316656 h 642481"/>
              <a:gd name="connsiteX207" fmla="*/ 519779 w 722149"/>
              <a:gd name="connsiteY207" fmla="*/ 317533 h 642481"/>
              <a:gd name="connsiteX208" fmla="*/ 473255 w 722149"/>
              <a:gd name="connsiteY208" fmla="*/ 398148 h 642481"/>
              <a:gd name="connsiteX209" fmla="*/ 474133 w 722149"/>
              <a:gd name="connsiteY209" fmla="*/ 401653 h 642481"/>
              <a:gd name="connsiteX210" fmla="*/ 482911 w 722149"/>
              <a:gd name="connsiteY210" fmla="*/ 445466 h 642481"/>
              <a:gd name="connsiteX211" fmla="*/ 482033 w 722149"/>
              <a:gd name="connsiteY211" fmla="*/ 484898 h 642481"/>
              <a:gd name="connsiteX212" fmla="*/ 465353 w 722149"/>
              <a:gd name="connsiteY212" fmla="*/ 565514 h 642481"/>
              <a:gd name="connsiteX213" fmla="*/ 445163 w 722149"/>
              <a:gd name="connsiteY213" fmla="*/ 583915 h 642481"/>
              <a:gd name="connsiteX214" fmla="*/ 410929 w 722149"/>
              <a:gd name="connsiteY214" fmla="*/ 583915 h 642481"/>
              <a:gd name="connsiteX215" fmla="*/ 361769 w 722149"/>
              <a:gd name="connsiteY215" fmla="*/ 615461 h 642481"/>
              <a:gd name="connsiteX216" fmla="*/ 313489 w 722149"/>
              <a:gd name="connsiteY216" fmla="*/ 583915 h 642481"/>
              <a:gd name="connsiteX217" fmla="*/ 280131 w 722149"/>
              <a:gd name="connsiteY217" fmla="*/ 583915 h 642481"/>
              <a:gd name="connsiteX218" fmla="*/ 258185 w 722149"/>
              <a:gd name="connsiteY218" fmla="*/ 564638 h 642481"/>
              <a:gd name="connsiteX219" fmla="*/ 244139 w 722149"/>
              <a:gd name="connsiteY219" fmla="*/ 484898 h 642481"/>
              <a:gd name="connsiteX220" fmla="*/ 243261 w 722149"/>
              <a:gd name="connsiteY220" fmla="*/ 445466 h 642481"/>
              <a:gd name="connsiteX221" fmla="*/ 251163 w 722149"/>
              <a:gd name="connsiteY221" fmla="*/ 401653 h 642481"/>
              <a:gd name="connsiteX222" fmla="*/ 252041 w 722149"/>
              <a:gd name="connsiteY222" fmla="*/ 399901 h 642481"/>
              <a:gd name="connsiteX223" fmla="*/ 204637 w 722149"/>
              <a:gd name="connsiteY223" fmla="*/ 316656 h 642481"/>
              <a:gd name="connsiteX224" fmla="*/ 203759 w 722149"/>
              <a:gd name="connsiteY224" fmla="*/ 316656 h 642481"/>
              <a:gd name="connsiteX225" fmla="*/ 161623 w 722149"/>
              <a:gd name="connsiteY225" fmla="*/ 302636 h 642481"/>
              <a:gd name="connsiteX226" fmla="*/ 126509 w 722149"/>
              <a:gd name="connsiteY226" fmla="*/ 282482 h 642481"/>
              <a:gd name="connsiteX227" fmla="*/ 65939 w 722149"/>
              <a:gd name="connsiteY227" fmla="*/ 227278 h 642481"/>
              <a:gd name="connsiteX228" fmla="*/ 59795 w 722149"/>
              <a:gd name="connsiteY228" fmla="*/ 199238 h 642481"/>
              <a:gd name="connsiteX229" fmla="*/ 77351 w 722149"/>
              <a:gd name="connsiteY229" fmla="*/ 171197 h 642481"/>
              <a:gd name="connsiteX230" fmla="*/ 69451 w 722149"/>
              <a:gd name="connsiteY230" fmla="*/ 152796 h 642481"/>
              <a:gd name="connsiteX231" fmla="*/ 73841 w 722149"/>
              <a:gd name="connsiteY231" fmla="*/ 112488 h 642481"/>
              <a:gd name="connsiteX232" fmla="*/ 125633 w 722149"/>
              <a:gd name="connsiteY232" fmla="*/ 87076 h 642481"/>
              <a:gd name="connsiteX233" fmla="*/ 142311 w 722149"/>
              <a:gd name="connsiteY233" fmla="*/ 57284 h 642481"/>
              <a:gd name="connsiteX234" fmla="*/ 168645 w 722149"/>
              <a:gd name="connsiteY234" fmla="*/ 48521 h 642481"/>
              <a:gd name="connsiteX235" fmla="*/ 129389 w 722149"/>
              <a:gd name="connsiteY235" fmla="*/ 441 h 642481"/>
              <a:gd name="connsiteX236" fmla="*/ 169117 w 722149"/>
              <a:gd name="connsiteY236" fmla="*/ 10926 h 642481"/>
              <a:gd name="connsiteX237" fmla="*/ 191189 w 722149"/>
              <a:gd name="connsiteY237" fmla="*/ 29275 h 642481"/>
              <a:gd name="connsiteX238" fmla="*/ 192071 w 722149"/>
              <a:gd name="connsiteY238" fmla="*/ 41508 h 642481"/>
              <a:gd name="connsiteX239" fmla="*/ 179711 w 722149"/>
              <a:gd name="connsiteY239" fmla="*/ 43255 h 642481"/>
              <a:gd name="connsiteX240" fmla="*/ 157641 w 722149"/>
              <a:gd name="connsiteY240" fmla="*/ 24906 h 642481"/>
              <a:gd name="connsiteX241" fmla="*/ 132037 w 722149"/>
              <a:gd name="connsiteY241" fmla="*/ 17916 h 642481"/>
              <a:gd name="connsiteX242" fmla="*/ 110849 w 722149"/>
              <a:gd name="connsiteY242" fmla="*/ 33644 h 642481"/>
              <a:gd name="connsiteX243" fmla="*/ 21683 w 722149"/>
              <a:gd name="connsiteY243" fmla="*/ 184807 h 642481"/>
              <a:gd name="connsiteX244" fmla="*/ 19917 w 722149"/>
              <a:gd name="connsiteY244" fmla="*/ 211020 h 642481"/>
              <a:gd name="connsiteX245" fmla="*/ 38457 w 722149"/>
              <a:gd name="connsiteY245" fmla="*/ 229369 h 642481"/>
              <a:gd name="connsiteX246" fmla="*/ 64941 w 722149"/>
              <a:gd name="connsiteY246" fmla="*/ 238981 h 642481"/>
              <a:gd name="connsiteX247" fmla="*/ 70239 w 722149"/>
              <a:gd name="connsiteY247" fmla="*/ 250340 h 642481"/>
              <a:gd name="connsiteX248" fmla="*/ 62293 w 722149"/>
              <a:gd name="connsiteY248" fmla="*/ 256456 h 642481"/>
              <a:gd name="connsiteX249" fmla="*/ 58761 w 722149"/>
              <a:gd name="connsiteY249" fmla="*/ 255582 h 642481"/>
              <a:gd name="connsiteX250" fmla="*/ 32277 w 722149"/>
              <a:gd name="connsiteY250" fmla="*/ 245097 h 642481"/>
              <a:gd name="connsiteX251" fmla="*/ 2259 w 722149"/>
              <a:gd name="connsiteY251" fmla="*/ 217136 h 642481"/>
              <a:gd name="connsiteX252" fmla="*/ 6673 w 722149"/>
              <a:gd name="connsiteY252" fmla="*/ 176943 h 642481"/>
              <a:gd name="connsiteX253" fmla="*/ 94959 w 722149"/>
              <a:gd name="connsiteY253" fmla="*/ 24032 h 642481"/>
              <a:gd name="connsiteX254" fmla="*/ 129389 w 722149"/>
              <a:gd name="connsiteY254" fmla="*/ 441 h 642481"/>
              <a:gd name="connsiteX255" fmla="*/ 594087 w 722149"/>
              <a:gd name="connsiteY255" fmla="*/ 435 h 642481"/>
              <a:gd name="connsiteX256" fmla="*/ 628211 w 722149"/>
              <a:gd name="connsiteY256" fmla="*/ 23947 h 642481"/>
              <a:gd name="connsiteX257" fmla="*/ 715711 w 722149"/>
              <a:gd name="connsiteY257" fmla="*/ 176343 h 642481"/>
              <a:gd name="connsiteX258" fmla="*/ 719211 w 722149"/>
              <a:gd name="connsiteY258" fmla="*/ 216401 h 642481"/>
              <a:gd name="connsiteX259" fmla="*/ 690335 w 722149"/>
              <a:gd name="connsiteY259" fmla="*/ 244268 h 642481"/>
              <a:gd name="connsiteX260" fmla="*/ 662335 w 722149"/>
              <a:gd name="connsiteY260" fmla="*/ 255588 h 642481"/>
              <a:gd name="connsiteX261" fmla="*/ 658835 w 722149"/>
              <a:gd name="connsiteY261" fmla="*/ 256459 h 642481"/>
              <a:gd name="connsiteX262" fmla="*/ 650961 w 722149"/>
              <a:gd name="connsiteY262" fmla="*/ 250363 h 642481"/>
              <a:gd name="connsiteX263" fmla="*/ 656211 w 722149"/>
              <a:gd name="connsiteY263" fmla="*/ 238172 h 642481"/>
              <a:gd name="connsiteX264" fmla="*/ 684211 w 722149"/>
              <a:gd name="connsiteY264" fmla="*/ 228593 h 642481"/>
              <a:gd name="connsiteX265" fmla="*/ 702585 w 722149"/>
              <a:gd name="connsiteY265" fmla="*/ 210305 h 642481"/>
              <a:gd name="connsiteX266" fmla="*/ 700835 w 722149"/>
              <a:gd name="connsiteY266" fmla="*/ 184180 h 642481"/>
              <a:gd name="connsiteX267" fmla="*/ 612461 w 722149"/>
              <a:gd name="connsiteY267" fmla="*/ 33526 h 642481"/>
              <a:gd name="connsiteX268" fmla="*/ 591461 w 722149"/>
              <a:gd name="connsiteY268" fmla="*/ 17851 h 642481"/>
              <a:gd name="connsiteX269" fmla="*/ 566087 w 722149"/>
              <a:gd name="connsiteY269" fmla="*/ 24818 h 642481"/>
              <a:gd name="connsiteX270" fmla="*/ 543337 w 722149"/>
              <a:gd name="connsiteY270" fmla="*/ 43976 h 642481"/>
              <a:gd name="connsiteX271" fmla="*/ 531087 w 722149"/>
              <a:gd name="connsiteY271" fmla="*/ 43105 h 642481"/>
              <a:gd name="connsiteX272" fmla="*/ 531961 w 722149"/>
              <a:gd name="connsiteY272" fmla="*/ 30043 h 642481"/>
              <a:gd name="connsiteX273" fmla="*/ 554711 w 722149"/>
              <a:gd name="connsiteY273" fmla="*/ 10885 h 642481"/>
              <a:gd name="connsiteX274" fmla="*/ 594087 w 722149"/>
              <a:gd name="connsiteY274" fmla="*/ 435 h 6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722149" h="642481">
                <a:moveTo>
                  <a:pt x="240215" y="547729"/>
                </a:moveTo>
                <a:cubicBezTo>
                  <a:pt x="245493" y="548607"/>
                  <a:pt x="248131" y="552993"/>
                  <a:pt x="248131" y="558257"/>
                </a:cubicBezTo>
                <a:lnTo>
                  <a:pt x="241975" y="588086"/>
                </a:lnTo>
                <a:cubicBezTo>
                  <a:pt x="241095" y="596860"/>
                  <a:pt x="242853" y="605633"/>
                  <a:pt x="249011" y="613529"/>
                </a:cubicBezTo>
                <a:cubicBezTo>
                  <a:pt x="255167" y="620547"/>
                  <a:pt x="263963" y="624057"/>
                  <a:pt x="272759" y="624057"/>
                </a:cubicBezTo>
                <a:lnTo>
                  <a:pt x="449549" y="624057"/>
                </a:lnTo>
                <a:cubicBezTo>
                  <a:pt x="458345" y="624057"/>
                  <a:pt x="467141" y="620547"/>
                  <a:pt x="472419" y="613529"/>
                </a:cubicBezTo>
                <a:cubicBezTo>
                  <a:pt x="478575" y="605633"/>
                  <a:pt x="481213" y="596860"/>
                  <a:pt x="480335" y="588086"/>
                </a:cubicBezTo>
                <a:lnTo>
                  <a:pt x="474177" y="558257"/>
                </a:lnTo>
                <a:cubicBezTo>
                  <a:pt x="474177" y="552993"/>
                  <a:pt x="476815" y="548607"/>
                  <a:pt x="482093" y="547729"/>
                </a:cubicBezTo>
                <a:cubicBezTo>
                  <a:pt x="486491" y="546852"/>
                  <a:pt x="490889" y="550361"/>
                  <a:pt x="491769" y="555625"/>
                </a:cubicBezTo>
                <a:lnTo>
                  <a:pt x="497045" y="585454"/>
                </a:lnTo>
                <a:cubicBezTo>
                  <a:pt x="499685" y="598614"/>
                  <a:pt x="496167" y="613529"/>
                  <a:pt x="486491" y="624934"/>
                </a:cubicBezTo>
                <a:cubicBezTo>
                  <a:pt x="477695" y="635462"/>
                  <a:pt x="463623" y="642481"/>
                  <a:pt x="449549" y="642481"/>
                </a:cubicBezTo>
                <a:lnTo>
                  <a:pt x="272759" y="642481"/>
                </a:lnTo>
                <a:cubicBezTo>
                  <a:pt x="258685" y="642481"/>
                  <a:pt x="244613" y="635462"/>
                  <a:pt x="235817" y="624934"/>
                </a:cubicBezTo>
                <a:cubicBezTo>
                  <a:pt x="226143" y="613529"/>
                  <a:pt x="222625" y="598614"/>
                  <a:pt x="225263" y="585454"/>
                </a:cubicBezTo>
                <a:lnTo>
                  <a:pt x="229661" y="555625"/>
                </a:lnTo>
                <a:cubicBezTo>
                  <a:pt x="231419" y="550361"/>
                  <a:pt x="235817" y="546852"/>
                  <a:pt x="240215" y="547729"/>
                </a:cubicBezTo>
                <a:close/>
                <a:moveTo>
                  <a:pt x="361769" y="527835"/>
                </a:moveTo>
                <a:cubicBezTo>
                  <a:pt x="342457" y="527835"/>
                  <a:pt x="327533" y="542731"/>
                  <a:pt x="327533" y="562885"/>
                </a:cubicBezTo>
                <a:cubicBezTo>
                  <a:pt x="327533" y="581287"/>
                  <a:pt x="342457" y="597936"/>
                  <a:pt x="361769" y="597936"/>
                </a:cubicBezTo>
                <a:cubicBezTo>
                  <a:pt x="381081" y="597936"/>
                  <a:pt x="397761" y="581287"/>
                  <a:pt x="397761" y="562885"/>
                </a:cubicBezTo>
                <a:cubicBezTo>
                  <a:pt x="397761" y="542731"/>
                  <a:pt x="381081" y="527835"/>
                  <a:pt x="361769" y="527835"/>
                </a:cubicBezTo>
                <a:close/>
                <a:moveTo>
                  <a:pt x="288031" y="392891"/>
                </a:moveTo>
                <a:cubicBezTo>
                  <a:pt x="279253" y="391138"/>
                  <a:pt x="271353" y="396396"/>
                  <a:pt x="268719" y="406035"/>
                </a:cubicBezTo>
                <a:lnTo>
                  <a:pt x="260819" y="448095"/>
                </a:lnTo>
                <a:cubicBezTo>
                  <a:pt x="258185" y="458610"/>
                  <a:pt x="258185" y="470002"/>
                  <a:pt x="261697" y="481393"/>
                </a:cubicBezTo>
                <a:lnTo>
                  <a:pt x="275741" y="560256"/>
                </a:lnTo>
                <a:cubicBezTo>
                  <a:pt x="276619" y="562009"/>
                  <a:pt x="277497" y="566390"/>
                  <a:pt x="280131" y="566390"/>
                </a:cubicBezTo>
                <a:lnTo>
                  <a:pt x="309099" y="566390"/>
                </a:lnTo>
                <a:cubicBezTo>
                  <a:pt x="309099" y="564638"/>
                  <a:pt x="309099" y="563761"/>
                  <a:pt x="309099" y="562885"/>
                </a:cubicBezTo>
                <a:cubicBezTo>
                  <a:pt x="309099" y="533969"/>
                  <a:pt x="333679" y="509433"/>
                  <a:pt x="361769" y="509433"/>
                </a:cubicBezTo>
                <a:cubicBezTo>
                  <a:pt x="391615" y="509433"/>
                  <a:pt x="414439" y="533969"/>
                  <a:pt x="414439" y="562885"/>
                </a:cubicBezTo>
                <a:cubicBezTo>
                  <a:pt x="414439" y="563761"/>
                  <a:pt x="414439" y="564638"/>
                  <a:pt x="414439" y="566390"/>
                </a:cubicBezTo>
                <a:lnTo>
                  <a:pt x="445163" y="566390"/>
                </a:lnTo>
                <a:cubicBezTo>
                  <a:pt x="445163" y="566390"/>
                  <a:pt x="446041" y="566390"/>
                  <a:pt x="448675" y="560256"/>
                </a:cubicBezTo>
                <a:lnTo>
                  <a:pt x="464475" y="481393"/>
                </a:lnTo>
                <a:cubicBezTo>
                  <a:pt x="467109" y="470002"/>
                  <a:pt x="467109" y="458610"/>
                  <a:pt x="465353" y="448095"/>
                </a:cubicBezTo>
                <a:lnTo>
                  <a:pt x="457453" y="406035"/>
                </a:lnTo>
                <a:cubicBezTo>
                  <a:pt x="454819" y="396396"/>
                  <a:pt x="446041" y="391138"/>
                  <a:pt x="438141" y="392891"/>
                </a:cubicBezTo>
                <a:cubicBezTo>
                  <a:pt x="429363" y="394643"/>
                  <a:pt x="424095" y="402530"/>
                  <a:pt x="425851" y="411292"/>
                </a:cubicBezTo>
                <a:lnTo>
                  <a:pt x="434629" y="454229"/>
                </a:lnTo>
                <a:cubicBezTo>
                  <a:pt x="435507" y="461239"/>
                  <a:pt x="435507" y="467373"/>
                  <a:pt x="433751" y="474383"/>
                </a:cubicBezTo>
                <a:lnTo>
                  <a:pt x="425851" y="511186"/>
                </a:lnTo>
                <a:cubicBezTo>
                  <a:pt x="424095" y="515567"/>
                  <a:pt x="419707" y="519072"/>
                  <a:pt x="414439" y="518196"/>
                </a:cubicBezTo>
                <a:cubicBezTo>
                  <a:pt x="410051" y="517320"/>
                  <a:pt x="407417" y="512062"/>
                  <a:pt x="408295" y="507681"/>
                </a:cubicBezTo>
                <a:lnTo>
                  <a:pt x="417073" y="470002"/>
                </a:lnTo>
                <a:cubicBezTo>
                  <a:pt x="417951" y="465620"/>
                  <a:pt x="417951" y="462115"/>
                  <a:pt x="417073" y="458610"/>
                </a:cubicBezTo>
                <a:lnTo>
                  <a:pt x="411805" y="434951"/>
                </a:lnTo>
                <a:cubicBezTo>
                  <a:pt x="396005" y="440209"/>
                  <a:pt x="379325" y="441961"/>
                  <a:pt x="361769" y="441961"/>
                </a:cubicBezTo>
                <a:cubicBezTo>
                  <a:pt x="345969" y="441961"/>
                  <a:pt x="329289" y="440209"/>
                  <a:pt x="314367" y="434951"/>
                </a:cubicBezTo>
                <a:lnTo>
                  <a:pt x="309099" y="458610"/>
                </a:lnTo>
                <a:cubicBezTo>
                  <a:pt x="308221" y="462115"/>
                  <a:pt x="308221" y="465620"/>
                  <a:pt x="309099" y="470002"/>
                </a:cubicBezTo>
                <a:lnTo>
                  <a:pt x="317877" y="507681"/>
                </a:lnTo>
                <a:cubicBezTo>
                  <a:pt x="319633" y="512062"/>
                  <a:pt x="316121" y="517320"/>
                  <a:pt x="310855" y="518196"/>
                </a:cubicBezTo>
                <a:cubicBezTo>
                  <a:pt x="306465" y="519949"/>
                  <a:pt x="302077" y="517320"/>
                  <a:pt x="300321" y="511186"/>
                </a:cubicBezTo>
                <a:lnTo>
                  <a:pt x="292421" y="474383"/>
                </a:lnTo>
                <a:cubicBezTo>
                  <a:pt x="290665" y="467373"/>
                  <a:pt x="290665" y="461239"/>
                  <a:pt x="290665" y="454229"/>
                </a:cubicBezTo>
                <a:lnTo>
                  <a:pt x="300321" y="411292"/>
                </a:lnTo>
                <a:cubicBezTo>
                  <a:pt x="302077" y="402530"/>
                  <a:pt x="296809" y="394643"/>
                  <a:pt x="288031" y="392891"/>
                </a:cubicBezTo>
                <a:close/>
                <a:moveTo>
                  <a:pt x="362757" y="137024"/>
                </a:moveTo>
                <a:cubicBezTo>
                  <a:pt x="349919" y="137024"/>
                  <a:pt x="337191" y="138776"/>
                  <a:pt x="324901" y="142281"/>
                </a:cubicBezTo>
                <a:cubicBezTo>
                  <a:pt x="327533" y="152796"/>
                  <a:pt x="324901" y="164187"/>
                  <a:pt x="316999" y="172074"/>
                </a:cubicBezTo>
                <a:cubicBezTo>
                  <a:pt x="310855" y="179960"/>
                  <a:pt x="302077" y="183465"/>
                  <a:pt x="292421" y="183465"/>
                </a:cubicBezTo>
                <a:cubicBezTo>
                  <a:pt x="284521" y="183465"/>
                  <a:pt x="276619" y="180836"/>
                  <a:pt x="269597" y="174702"/>
                </a:cubicBezTo>
                <a:lnTo>
                  <a:pt x="267841" y="172950"/>
                </a:lnTo>
                <a:cubicBezTo>
                  <a:pt x="244139" y="193104"/>
                  <a:pt x="227461" y="221144"/>
                  <a:pt x="221317" y="251813"/>
                </a:cubicBezTo>
                <a:lnTo>
                  <a:pt x="224827" y="252689"/>
                </a:lnTo>
                <a:cubicBezTo>
                  <a:pt x="242385" y="258823"/>
                  <a:pt x="251163" y="278101"/>
                  <a:pt x="245895" y="295626"/>
                </a:cubicBezTo>
                <a:cubicBezTo>
                  <a:pt x="243261" y="304389"/>
                  <a:pt x="237117" y="310523"/>
                  <a:pt x="228339" y="314904"/>
                </a:cubicBezTo>
                <a:cubicBezTo>
                  <a:pt x="227461" y="316656"/>
                  <a:pt x="224827" y="316656"/>
                  <a:pt x="223071" y="316656"/>
                </a:cubicBezTo>
                <a:cubicBezTo>
                  <a:pt x="230095" y="342068"/>
                  <a:pt x="243261" y="364851"/>
                  <a:pt x="262575" y="383252"/>
                </a:cubicBezTo>
                <a:cubicBezTo>
                  <a:pt x="269597" y="376242"/>
                  <a:pt x="281009" y="373613"/>
                  <a:pt x="290665" y="375366"/>
                </a:cubicBezTo>
                <a:cubicBezTo>
                  <a:pt x="309099" y="378871"/>
                  <a:pt x="321389" y="396396"/>
                  <a:pt x="317877" y="414797"/>
                </a:cubicBezTo>
                <a:lnTo>
                  <a:pt x="316999" y="416550"/>
                </a:lnTo>
                <a:cubicBezTo>
                  <a:pt x="346847" y="427065"/>
                  <a:pt x="379325" y="426189"/>
                  <a:pt x="408295" y="416550"/>
                </a:cubicBezTo>
                <a:lnTo>
                  <a:pt x="408295" y="414797"/>
                </a:lnTo>
                <a:cubicBezTo>
                  <a:pt x="404783" y="396396"/>
                  <a:pt x="417073" y="378871"/>
                  <a:pt x="434629" y="375366"/>
                </a:cubicBezTo>
                <a:cubicBezTo>
                  <a:pt x="445163" y="373613"/>
                  <a:pt x="455697" y="376242"/>
                  <a:pt x="463597" y="382376"/>
                </a:cubicBezTo>
                <a:cubicBezTo>
                  <a:pt x="482033" y="363974"/>
                  <a:pt x="494323" y="341192"/>
                  <a:pt x="501345" y="316656"/>
                </a:cubicBezTo>
                <a:cubicBezTo>
                  <a:pt x="491689" y="313151"/>
                  <a:pt x="483789" y="306141"/>
                  <a:pt x="479399" y="295626"/>
                </a:cubicBezTo>
                <a:cubicBezTo>
                  <a:pt x="474133" y="278101"/>
                  <a:pt x="483789" y="258823"/>
                  <a:pt x="501345" y="252689"/>
                </a:cubicBezTo>
                <a:lnTo>
                  <a:pt x="503101" y="252689"/>
                </a:lnTo>
                <a:cubicBezTo>
                  <a:pt x="496955" y="222020"/>
                  <a:pt x="480277" y="193980"/>
                  <a:pt x="457453" y="173826"/>
                </a:cubicBezTo>
                <a:lnTo>
                  <a:pt x="456575" y="174702"/>
                </a:lnTo>
                <a:cubicBezTo>
                  <a:pt x="449553" y="180836"/>
                  <a:pt x="441653" y="183465"/>
                  <a:pt x="433751" y="183465"/>
                </a:cubicBezTo>
                <a:cubicBezTo>
                  <a:pt x="424095" y="183465"/>
                  <a:pt x="414439" y="179960"/>
                  <a:pt x="408295" y="172074"/>
                </a:cubicBezTo>
                <a:cubicBezTo>
                  <a:pt x="401271" y="164187"/>
                  <a:pt x="398639" y="152796"/>
                  <a:pt x="401271" y="142281"/>
                </a:cubicBezTo>
                <a:cubicBezTo>
                  <a:pt x="388543" y="138776"/>
                  <a:pt x="375595" y="137024"/>
                  <a:pt x="362757" y="137024"/>
                </a:cubicBezTo>
                <a:close/>
                <a:moveTo>
                  <a:pt x="616011" y="106902"/>
                </a:moveTo>
                <a:cubicBezTo>
                  <a:pt x="607343" y="104602"/>
                  <a:pt x="597907" y="105478"/>
                  <a:pt x="590005" y="109859"/>
                </a:cubicBezTo>
                <a:cubicBezTo>
                  <a:pt x="573327" y="120374"/>
                  <a:pt x="567183" y="141405"/>
                  <a:pt x="576839" y="158930"/>
                </a:cubicBezTo>
                <a:cubicBezTo>
                  <a:pt x="581227" y="166816"/>
                  <a:pt x="589129" y="172074"/>
                  <a:pt x="597907" y="174702"/>
                </a:cubicBezTo>
                <a:cubicBezTo>
                  <a:pt x="606685" y="177331"/>
                  <a:pt x="616341" y="175579"/>
                  <a:pt x="624241" y="171197"/>
                </a:cubicBezTo>
                <a:cubicBezTo>
                  <a:pt x="633019" y="166816"/>
                  <a:pt x="639165" y="158930"/>
                  <a:pt x="640921" y="150167"/>
                </a:cubicBezTo>
                <a:cubicBezTo>
                  <a:pt x="643553" y="140528"/>
                  <a:pt x="641799" y="131766"/>
                  <a:pt x="637409" y="123003"/>
                </a:cubicBezTo>
                <a:cubicBezTo>
                  <a:pt x="632581" y="114679"/>
                  <a:pt x="624681" y="109202"/>
                  <a:pt x="616011" y="106902"/>
                </a:cubicBezTo>
                <a:close/>
                <a:moveTo>
                  <a:pt x="120365" y="103725"/>
                </a:moveTo>
                <a:cubicBezTo>
                  <a:pt x="108075" y="103725"/>
                  <a:pt x="95785" y="109859"/>
                  <a:pt x="89641" y="122127"/>
                </a:cubicBezTo>
                <a:cubicBezTo>
                  <a:pt x="85251" y="130013"/>
                  <a:pt x="83497" y="139652"/>
                  <a:pt x="85251" y="148415"/>
                </a:cubicBezTo>
                <a:cubicBezTo>
                  <a:pt x="87885" y="158053"/>
                  <a:pt x="94031" y="165064"/>
                  <a:pt x="102809" y="169445"/>
                </a:cubicBezTo>
                <a:cubicBezTo>
                  <a:pt x="109831" y="174702"/>
                  <a:pt x="120365" y="175579"/>
                  <a:pt x="129143" y="173826"/>
                </a:cubicBezTo>
                <a:cubicBezTo>
                  <a:pt x="137921" y="171197"/>
                  <a:pt x="144945" y="165064"/>
                  <a:pt x="150211" y="157177"/>
                </a:cubicBezTo>
                <a:cubicBezTo>
                  <a:pt x="159867" y="140528"/>
                  <a:pt x="154601" y="118622"/>
                  <a:pt x="137921" y="108983"/>
                </a:cubicBezTo>
                <a:cubicBezTo>
                  <a:pt x="131777" y="106354"/>
                  <a:pt x="125633" y="103725"/>
                  <a:pt x="120365" y="103725"/>
                </a:cubicBezTo>
                <a:close/>
                <a:moveTo>
                  <a:pt x="568059" y="67142"/>
                </a:moveTo>
                <a:cubicBezTo>
                  <a:pt x="567181" y="66923"/>
                  <a:pt x="565427" y="66923"/>
                  <a:pt x="561915" y="67799"/>
                </a:cubicBezTo>
                <a:lnTo>
                  <a:pt x="485543" y="93210"/>
                </a:lnTo>
                <a:cubicBezTo>
                  <a:pt x="474133" y="95839"/>
                  <a:pt x="464475" y="101097"/>
                  <a:pt x="456575" y="108983"/>
                </a:cubicBezTo>
                <a:lnTo>
                  <a:pt x="423217" y="137899"/>
                </a:lnTo>
                <a:cubicBezTo>
                  <a:pt x="417073" y="144033"/>
                  <a:pt x="417073" y="153672"/>
                  <a:pt x="421461" y="159806"/>
                </a:cubicBezTo>
                <a:cubicBezTo>
                  <a:pt x="427607" y="166816"/>
                  <a:pt x="438141" y="167692"/>
                  <a:pt x="444285" y="161558"/>
                </a:cubicBezTo>
                <a:lnTo>
                  <a:pt x="477643" y="132642"/>
                </a:lnTo>
                <a:cubicBezTo>
                  <a:pt x="482033" y="128261"/>
                  <a:pt x="488177" y="124756"/>
                  <a:pt x="494323" y="122127"/>
                </a:cubicBezTo>
                <a:lnTo>
                  <a:pt x="531191" y="112488"/>
                </a:lnTo>
                <a:cubicBezTo>
                  <a:pt x="535581" y="109859"/>
                  <a:pt x="540847" y="112488"/>
                  <a:pt x="542603" y="118622"/>
                </a:cubicBezTo>
                <a:cubicBezTo>
                  <a:pt x="544359" y="122127"/>
                  <a:pt x="540847" y="127384"/>
                  <a:pt x="536459" y="128261"/>
                </a:cubicBezTo>
                <a:lnTo>
                  <a:pt x="499589" y="140528"/>
                </a:lnTo>
                <a:cubicBezTo>
                  <a:pt x="496077" y="140528"/>
                  <a:pt x="491689" y="143157"/>
                  <a:pt x="489055" y="146662"/>
                </a:cubicBezTo>
                <a:lnTo>
                  <a:pt x="471499" y="161558"/>
                </a:lnTo>
                <a:cubicBezTo>
                  <a:pt x="496077" y="184341"/>
                  <a:pt x="512757" y="214134"/>
                  <a:pt x="520657" y="246556"/>
                </a:cubicBezTo>
                <a:lnTo>
                  <a:pt x="543481" y="239546"/>
                </a:lnTo>
                <a:cubicBezTo>
                  <a:pt x="546993" y="237793"/>
                  <a:pt x="550503" y="236041"/>
                  <a:pt x="553137" y="233412"/>
                </a:cubicBezTo>
                <a:lnTo>
                  <a:pt x="582983" y="205371"/>
                </a:lnTo>
                <a:cubicBezTo>
                  <a:pt x="585617" y="201866"/>
                  <a:pt x="591761" y="202743"/>
                  <a:pt x="595273" y="205371"/>
                </a:cubicBezTo>
                <a:cubicBezTo>
                  <a:pt x="598785" y="209753"/>
                  <a:pt x="597907" y="215010"/>
                  <a:pt x="595273" y="218515"/>
                </a:cubicBezTo>
                <a:lnTo>
                  <a:pt x="565427" y="245679"/>
                </a:lnTo>
                <a:cubicBezTo>
                  <a:pt x="561037" y="250937"/>
                  <a:pt x="554893" y="253566"/>
                  <a:pt x="548747" y="256194"/>
                </a:cubicBezTo>
                <a:lnTo>
                  <a:pt x="506611" y="270215"/>
                </a:lnTo>
                <a:cubicBezTo>
                  <a:pt x="498711" y="272843"/>
                  <a:pt x="494323" y="282482"/>
                  <a:pt x="497833" y="290369"/>
                </a:cubicBezTo>
                <a:cubicBezTo>
                  <a:pt x="499589" y="298255"/>
                  <a:pt x="509245" y="302636"/>
                  <a:pt x="517145" y="300007"/>
                </a:cubicBezTo>
                <a:lnTo>
                  <a:pt x="558405" y="285987"/>
                </a:lnTo>
                <a:cubicBezTo>
                  <a:pt x="568937" y="282482"/>
                  <a:pt x="578595" y="276348"/>
                  <a:pt x="587373" y="269338"/>
                </a:cubicBezTo>
                <a:lnTo>
                  <a:pt x="648821" y="216763"/>
                </a:lnTo>
                <a:cubicBezTo>
                  <a:pt x="649699" y="215887"/>
                  <a:pt x="652333" y="211505"/>
                  <a:pt x="652333" y="210629"/>
                </a:cubicBezTo>
                <a:lnTo>
                  <a:pt x="636531" y="185217"/>
                </a:lnTo>
                <a:cubicBezTo>
                  <a:pt x="635653" y="186094"/>
                  <a:pt x="634775" y="186970"/>
                  <a:pt x="633897" y="186970"/>
                </a:cubicBezTo>
                <a:cubicBezTo>
                  <a:pt x="625119" y="192228"/>
                  <a:pt x="615463" y="193980"/>
                  <a:pt x="607563" y="193980"/>
                </a:cubicBezTo>
                <a:cubicBezTo>
                  <a:pt x="589129" y="193980"/>
                  <a:pt x="570693" y="184341"/>
                  <a:pt x="561037" y="167692"/>
                </a:cubicBezTo>
                <a:cubicBezTo>
                  <a:pt x="546115" y="142281"/>
                  <a:pt x="555771" y="109859"/>
                  <a:pt x="581227" y="94963"/>
                </a:cubicBezTo>
                <a:cubicBezTo>
                  <a:pt x="581227" y="94087"/>
                  <a:pt x="582983" y="94087"/>
                  <a:pt x="583861" y="94087"/>
                </a:cubicBezTo>
                <a:lnTo>
                  <a:pt x="568937" y="67799"/>
                </a:lnTo>
                <a:cubicBezTo>
                  <a:pt x="568937" y="67799"/>
                  <a:pt x="568937" y="67361"/>
                  <a:pt x="568059" y="67142"/>
                </a:cubicBezTo>
                <a:close/>
                <a:moveTo>
                  <a:pt x="157235" y="66046"/>
                </a:moveTo>
                <a:lnTo>
                  <a:pt x="143189" y="92334"/>
                </a:lnTo>
                <a:cubicBezTo>
                  <a:pt x="144067" y="93210"/>
                  <a:pt x="144945" y="93210"/>
                  <a:pt x="145823" y="94087"/>
                </a:cubicBezTo>
                <a:cubicBezTo>
                  <a:pt x="171279" y="108107"/>
                  <a:pt x="180935" y="140528"/>
                  <a:pt x="166013" y="165940"/>
                </a:cubicBezTo>
                <a:cubicBezTo>
                  <a:pt x="156357" y="182589"/>
                  <a:pt x="137921" y="193104"/>
                  <a:pt x="120365" y="193104"/>
                </a:cubicBezTo>
                <a:cubicBezTo>
                  <a:pt x="110709" y="193104"/>
                  <a:pt x="101931" y="190475"/>
                  <a:pt x="93153" y="185217"/>
                </a:cubicBezTo>
                <a:cubicBezTo>
                  <a:pt x="92275" y="184341"/>
                  <a:pt x="91397" y="184341"/>
                  <a:pt x="90519" y="183465"/>
                </a:cubicBezTo>
                <a:lnTo>
                  <a:pt x="75595" y="208876"/>
                </a:lnTo>
                <a:cubicBezTo>
                  <a:pt x="74717" y="209753"/>
                  <a:pt x="73841" y="210629"/>
                  <a:pt x="79107" y="215010"/>
                </a:cubicBezTo>
                <a:lnTo>
                  <a:pt x="138799" y="269338"/>
                </a:lnTo>
                <a:cubicBezTo>
                  <a:pt x="146701" y="276348"/>
                  <a:pt x="156357" y="282482"/>
                  <a:pt x="167769" y="285987"/>
                </a:cubicBezTo>
                <a:lnTo>
                  <a:pt x="209027" y="300007"/>
                </a:lnTo>
                <a:cubicBezTo>
                  <a:pt x="213415" y="300884"/>
                  <a:pt x="216927" y="300884"/>
                  <a:pt x="221317" y="299131"/>
                </a:cubicBezTo>
                <a:cubicBezTo>
                  <a:pt x="224827" y="297379"/>
                  <a:pt x="227461" y="294750"/>
                  <a:pt x="228339" y="290369"/>
                </a:cubicBezTo>
                <a:cubicBezTo>
                  <a:pt x="231849" y="282482"/>
                  <a:pt x="227461" y="272843"/>
                  <a:pt x="219561" y="270215"/>
                </a:cubicBezTo>
                <a:lnTo>
                  <a:pt x="208149" y="266710"/>
                </a:lnTo>
                <a:lnTo>
                  <a:pt x="177425" y="256194"/>
                </a:lnTo>
                <a:cubicBezTo>
                  <a:pt x="171279" y="253566"/>
                  <a:pt x="165135" y="250937"/>
                  <a:pt x="160745" y="245679"/>
                </a:cubicBezTo>
                <a:lnTo>
                  <a:pt x="130899" y="218515"/>
                </a:lnTo>
                <a:cubicBezTo>
                  <a:pt x="126509" y="215010"/>
                  <a:pt x="126509" y="209753"/>
                  <a:pt x="130899" y="205371"/>
                </a:cubicBezTo>
                <a:cubicBezTo>
                  <a:pt x="133533" y="202743"/>
                  <a:pt x="138799" y="201866"/>
                  <a:pt x="143189" y="205371"/>
                </a:cubicBezTo>
                <a:lnTo>
                  <a:pt x="173035" y="233412"/>
                </a:lnTo>
                <a:cubicBezTo>
                  <a:pt x="175669" y="236041"/>
                  <a:pt x="179181" y="237793"/>
                  <a:pt x="182691" y="239546"/>
                </a:cubicBezTo>
                <a:lnTo>
                  <a:pt x="203759" y="245679"/>
                </a:lnTo>
                <a:cubicBezTo>
                  <a:pt x="210781" y="213258"/>
                  <a:pt x="228339" y="183465"/>
                  <a:pt x="253795" y="160682"/>
                </a:cubicBezTo>
                <a:lnTo>
                  <a:pt x="237117" y="146662"/>
                </a:lnTo>
                <a:cubicBezTo>
                  <a:pt x="233605" y="143157"/>
                  <a:pt x="230095" y="140528"/>
                  <a:pt x="226583" y="140528"/>
                </a:cubicBezTo>
                <a:lnTo>
                  <a:pt x="187959" y="128261"/>
                </a:lnTo>
                <a:cubicBezTo>
                  <a:pt x="182691" y="127384"/>
                  <a:pt x="180935" y="122127"/>
                  <a:pt x="181813" y="116869"/>
                </a:cubicBezTo>
                <a:cubicBezTo>
                  <a:pt x="183569" y="112488"/>
                  <a:pt x="187959" y="109859"/>
                  <a:pt x="193225" y="111612"/>
                </a:cubicBezTo>
                <a:lnTo>
                  <a:pt x="231849" y="122127"/>
                </a:lnTo>
                <a:cubicBezTo>
                  <a:pt x="237995" y="124756"/>
                  <a:pt x="244139" y="128261"/>
                  <a:pt x="248529" y="132642"/>
                </a:cubicBezTo>
                <a:lnTo>
                  <a:pt x="281887" y="161558"/>
                </a:lnTo>
                <a:cubicBezTo>
                  <a:pt x="288031" y="167692"/>
                  <a:pt x="298565" y="166816"/>
                  <a:pt x="303833" y="159806"/>
                </a:cubicBezTo>
                <a:cubicBezTo>
                  <a:pt x="306465" y="157177"/>
                  <a:pt x="308221" y="152796"/>
                  <a:pt x="308221" y="148415"/>
                </a:cubicBezTo>
                <a:cubicBezTo>
                  <a:pt x="308221" y="144910"/>
                  <a:pt x="305589" y="140528"/>
                  <a:pt x="302955" y="137899"/>
                </a:cubicBezTo>
                <a:lnTo>
                  <a:pt x="269597" y="108983"/>
                </a:lnTo>
                <a:cubicBezTo>
                  <a:pt x="261697" y="101097"/>
                  <a:pt x="251163" y="95839"/>
                  <a:pt x="240629" y="93210"/>
                </a:cubicBezTo>
                <a:lnTo>
                  <a:pt x="164257" y="66046"/>
                </a:lnTo>
                <a:cubicBezTo>
                  <a:pt x="162501" y="65170"/>
                  <a:pt x="158989" y="64294"/>
                  <a:pt x="157235" y="66046"/>
                </a:cubicBezTo>
                <a:close/>
                <a:moveTo>
                  <a:pt x="168645" y="48521"/>
                </a:moveTo>
                <a:lnTo>
                  <a:pt x="170401" y="48521"/>
                </a:lnTo>
                <a:lnTo>
                  <a:pt x="245895" y="75685"/>
                </a:lnTo>
                <a:cubicBezTo>
                  <a:pt x="259063" y="80066"/>
                  <a:pt x="271353" y="87076"/>
                  <a:pt x="281009" y="94963"/>
                </a:cubicBezTo>
                <a:lnTo>
                  <a:pt x="314367" y="124756"/>
                </a:lnTo>
                <a:cubicBezTo>
                  <a:pt x="315245" y="124756"/>
                  <a:pt x="315245" y="125632"/>
                  <a:pt x="315245" y="126508"/>
                </a:cubicBezTo>
                <a:cubicBezTo>
                  <a:pt x="345969" y="116869"/>
                  <a:pt x="379325" y="116869"/>
                  <a:pt x="410051" y="126508"/>
                </a:cubicBezTo>
                <a:cubicBezTo>
                  <a:pt x="410929" y="125632"/>
                  <a:pt x="410929" y="124756"/>
                  <a:pt x="411805" y="124756"/>
                </a:cubicBezTo>
                <a:lnTo>
                  <a:pt x="445163" y="94963"/>
                </a:lnTo>
                <a:cubicBezTo>
                  <a:pt x="454819" y="87076"/>
                  <a:pt x="467109" y="80066"/>
                  <a:pt x="479399" y="75685"/>
                </a:cubicBezTo>
                <a:lnTo>
                  <a:pt x="557527" y="50274"/>
                </a:lnTo>
                <a:cubicBezTo>
                  <a:pt x="563671" y="49397"/>
                  <a:pt x="576839" y="46769"/>
                  <a:pt x="584739" y="59036"/>
                </a:cubicBezTo>
                <a:lnTo>
                  <a:pt x="601417" y="87953"/>
                </a:lnTo>
                <a:cubicBezTo>
                  <a:pt x="621609" y="87076"/>
                  <a:pt x="641799" y="95839"/>
                  <a:pt x="653209" y="115117"/>
                </a:cubicBezTo>
                <a:cubicBezTo>
                  <a:pt x="660233" y="127384"/>
                  <a:pt x="661989" y="140528"/>
                  <a:pt x="658477" y="154548"/>
                </a:cubicBezTo>
                <a:cubicBezTo>
                  <a:pt x="656721" y="161558"/>
                  <a:pt x="654087" y="166816"/>
                  <a:pt x="650577" y="172074"/>
                </a:cubicBezTo>
                <a:lnTo>
                  <a:pt x="650577" y="172950"/>
                </a:lnTo>
                <a:lnTo>
                  <a:pt x="667255" y="201866"/>
                </a:lnTo>
                <a:cubicBezTo>
                  <a:pt x="669011" y="205371"/>
                  <a:pt x="673401" y="216763"/>
                  <a:pt x="661111" y="229907"/>
                </a:cubicBezTo>
                <a:lnTo>
                  <a:pt x="660233" y="229907"/>
                </a:lnTo>
                <a:lnTo>
                  <a:pt x="598785" y="282482"/>
                </a:lnTo>
                <a:cubicBezTo>
                  <a:pt x="589129" y="291245"/>
                  <a:pt x="577717" y="298255"/>
                  <a:pt x="564549" y="302636"/>
                </a:cubicBezTo>
                <a:lnTo>
                  <a:pt x="522413" y="316656"/>
                </a:lnTo>
                <a:cubicBezTo>
                  <a:pt x="522413" y="316656"/>
                  <a:pt x="520657" y="316656"/>
                  <a:pt x="519779" y="317533"/>
                </a:cubicBezTo>
                <a:cubicBezTo>
                  <a:pt x="511879" y="348202"/>
                  <a:pt x="496077" y="376242"/>
                  <a:pt x="473255" y="398148"/>
                </a:cubicBezTo>
                <a:cubicBezTo>
                  <a:pt x="473255" y="399901"/>
                  <a:pt x="473255" y="399901"/>
                  <a:pt x="474133" y="401653"/>
                </a:cubicBezTo>
                <a:lnTo>
                  <a:pt x="482911" y="445466"/>
                </a:lnTo>
                <a:cubicBezTo>
                  <a:pt x="485543" y="458610"/>
                  <a:pt x="485543" y="471754"/>
                  <a:pt x="482033" y="484898"/>
                </a:cubicBezTo>
                <a:lnTo>
                  <a:pt x="465353" y="565514"/>
                </a:lnTo>
                <a:cubicBezTo>
                  <a:pt x="463597" y="570771"/>
                  <a:pt x="459209" y="583915"/>
                  <a:pt x="445163" y="583915"/>
                </a:cubicBezTo>
                <a:lnTo>
                  <a:pt x="410929" y="583915"/>
                </a:lnTo>
                <a:cubicBezTo>
                  <a:pt x="402149" y="602317"/>
                  <a:pt x="383715" y="615461"/>
                  <a:pt x="361769" y="615461"/>
                </a:cubicBezTo>
                <a:cubicBezTo>
                  <a:pt x="340701" y="615461"/>
                  <a:pt x="321389" y="602317"/>
                  <a:pt x="313489" y="583915"/>
                </a:cubicBezTo>
                <a:lnTo>
                  <a:pt x="280131" y="583915"/>
                </a:lnTo>
                <a:cubicBezTo>
                  <a:pt x="273985" y="583915"/>
                  <a:pt x="262575" y="581287"/>
                  <a:pt x="258185" y="564638"/>
                </a:cubicBezTo>
                <a:lnTo>
                  <a:pt x="244139" y="484898"/>
                </a:lnTo>
                <a:cubicBezTo>
                  <a:pt x="240629" y="471754"/>
                  <a:pt x="240629" y="458610"/>
                  <a:pt x="243261" y="445466"/>
                </a:cubicBezTo>
                <a:lnTo>
                  <a:pt x="251163" y="401653"/>
                </a:lnTo>
                <a:cubicBezTo>
                  <a:pt x="252041" y="400777"/>
                  <a:pt x="252041" y="399901"/>
                  <a:pt x="252041" y="399901"/>
                </a:cubicBezTo>
                <a:cubicBezTo>
                  <a:pt x="228339" y="377118"/>
                  <a:pt x="211659" y="348202"/>
                  <a:pt x="204637" y="316656"/>
                </a:cubicBezTo>
                <a:cubicBezTo>
                  <a:pt x="203759" y="316656"/>
                  <a:pt x="203759" y="316656"/>
                  <a:pt x="203759" y="316656"/>
                </a:cubicBezTo>
                <a:lnTo>
                  <a:pt x="161623" y="302636"/>
                </a:lnTo>
                <a:cubicBezTo>
                  <a:pt x="148455" y="298255"/>
                  <a:pt x="137045" y="291245"/>
                  <a:pt x="126509" y="282482"/>
                </a:cubicBezTo>
                <a:lnTo>
                  <a:pt x="65939" y="227278"/>
                </a:lnTo>
                <a:cubicBezTo>
                  <a:pt x="61551" y="223773"/>
                  <a:pt x="52773" y="212381"/>
                  <a:pt x="59795" y="199238"/>
                </a:cubicBezTo>
                <a:lnTo>
                  <a:pt x="77351" y="171197"/>
                </a:lnTo>
                <a:cubicBezTo>
                  <a:pt x="72963" y="165064"/>
                  <a:pt x="70329" y="158930"/>
                  <a:pt x="69451" y="152796"/>
                </a:cubicBezTo>
                <a:cubicBezTo>
                  <a:pt x="65061" y="139652"/>
                  <a:pt x="66817" y="125632"/>
                  <a:pt x="73841" y="112488"/>
                </a:cubicBezTo>
                <a:cubicBezTo>
                  <a:pt x="85251" y="94087"/>
                  <a:pt x="104565" y="85324"/>
                  <a:pt x="125633" y="87076"/>
                </a:cubicBezTo>
                <a:lnTo>
                  <a:pt x="142311" y="57284"/>
                </a:lnTo>
                <a:cubicBezTo>
                  <a:pt x="144945" y="52902"/>
                  <a:pt x="152845" y="45016"/>
                  <a:pt x="168645" y="48521"/>
                </a:cubicBezTo>
                <a:close/>
                <a:moveTo>
                  <a:pt x="129389" y="441"/>
                </a:moveTo>
                <a:cubicBezTo>
                  <a:pt x="143515" y="-1307"/>
                  <a:pt x="157641" y="2188"/>
                  <a:pt x="169117" y="10926"/>
                </a:cubicBezTo>
                <a:lnTo>
                  <a:pt x="191189" y="29275"/>
                </a:lnTo>
                <a:cubicBezTo>
                  <a:pt x="194721" y="32770"/>
                  <a:pt x="194721" y="38013"/>
                  <a:pt x="192071" y="41508"/>
                </a:cubicBezTo>
                <a:cubicBezTo>
                  <a:pt x="188541" y="45003"/>
                  <a:pt x="183243" y="46751"/>
                  <a:pt x="179711" y="43255"/>
                </a:cubicBezTo>
                <a:lnTo>
                  <a:pt x="157641" y="24906"/>
                </a:lnTo>
                <a:cubicBezTo>
                  <a:pt x="150577" y="18790"/>
                  <a:pt x="140867" y="17042"/>
                  <a:pt x="132037" y="17916"/>
                </a:cubicBezTo>
                <a:cubicBezTo>
                  <a:pt x="123209" y="19664"/>
                  <a:pt x="115263" y="25780"/>
                  <a:pt x="110849" y="33644"/>
                </a:cubicBezTo>
                <a:lnTo>
                  <a:pt x="21683" y="184807"/>
                </a:lnTo>
                <a:cubicBezTo>
                  <a:pt x="17267" y="192671"/>
                  <a:pt x="16385" y="202282"/>
                  <a:pt x="19917" y="211020"/>
                </a:cubicBezTo>
                <a:cubicBezTo>
                  <a:pt x="22565" y="218884"/>
                  <a:pt x="29627" y="225874"/>
                  <a:pt x="38457" y="229369"/>
                </a:cubicBezTo>
                <a:lnTo>
                  <a:pt x="64941" y="238981"/>
                </a:lnTo>
                <a:cubicBezTo>
                  <a:pt x="70239" y="239855"/>
                  <a:pt x="72005" y="245097"/>
                  <a:pt x="70239" y="250340"/>
                </a:cubicBezTo>
                <a:cubicBezTo>
                  <a:pt x="68473" y="253835"/>
                  <a:pt x="65825" y="256456"/>
                  <a:pt x="62293" y="256456"/>
                </a:cubicBezTo>
                <a:cubicBezTo>
                  <a:pt x="61411" y="256456"/>
                  <a:pt x="59645" y="256456"/>
                  <a:pt x="58761" y="255582"/>
                </a:cubicBezTo>
                <a:lnTo>
                  <a:pt x="32277" y="245097"/>
                </a:lnTo>
                <a:cubicBezTo>
                  <a:pt x="18151" y="240728"/>
                  <a:pt x="7557" y="230243"/>
                  <a:pt x="2259" y="217136"/>
                </a:cubicBezTo>
                <a:cubicBezTo>
                  <a:pt x="-1271" y="203156"/>
                  <a:pt x="-1271" y="188302"/>
                  <a:pt x="6673" y="176943"/>
                </a:cubicBezTo>
                <a:lnTo>
                  <a:pt x="94959" y="24032"/>
                </a:lnTo>
                <a:cubicBezTo>
                  <a:pt x="102021" y="11800"/>
                  <a:pt x="114381" y="3062"/>
                  <a:pt x="129389" y="441"/>
                </a:cubicBezTo>
                <a:close/>
                <a:moveTo>
                  <a:pt x="594087" y="435"/>
                </a:moveTo>
                <a:cubicBezTo>
                  <a:pt x="608961" y="3047"/>
                  <a:pt x="621211" y="11755"/>
                  <a:pt x="628211" y="23947"/>
                </a:cubicBezTo>
                <a:lnTo>
                  <a:pt x="715711" y="176343"/>
                </a:lnTo>
                <a:cubicBezTo>
                  <a:pt x="723585" y="187663"/>
                  <a:pt x="723585" y="202468"/>
                  <a:pt x="719211" y="216401"/>
                </a:cubicBezTo>
                <a:cubicBezTo>
                  <a:pt x="713961" y="229463"/>
                  <a:pt x="704335" y="239913"/>
                  <a:pt x="690335" y="244268"/>
                </a:cubicBezTo>
                <a:lnTo>
                  <a:pt x="662335" y="255588"/>
                </a:lnTo>
                <a:cubicBezTo>
                  <a:pt x="660585" y="255588"/>
                  <a:pt x="659711" y="256459"/>
                  <a:pt x="658835" y="256459"/>
                </a:cubicBezTo>
                <a:cubicBezTo>
                  <a:pt x="655335" y="256459"/>
                  <a:pt x="651835" y="253847"/>
                  <a:pt x="650961" y="250363"/>
                </a:cubicBezTo>
                <a:cubicBezTo>
                  <a:pt x="649211" y="245138"/>
                  <a:pt x="651835" y="239913"/>
                  <a:pt x="656211" y="238172"/>
                </a:cubicBezTo>
                <a:lnTo>
                  <a:pt x="684211" y="228593"/>
                </a:lnTo>
                <a:cubicBezTo>
                  <a:pt x="692961" y="225109"/>
                  <a:pt x="699085" y="218143"/>
                  <a:pt x="702585" y="210305"/>
                </a:cubicBezTo>
                <a:cubicBezTo>
                  <a:pt x="705211" y="201597"/>
                  <a:pt x="705211" y="192018"/>
                  <a:pt x="700835" y="184180"/>
                </a:cubicBezTo>
                <a:lnTo>
                  <a:pt x="612461" y="33526"/>
                </a:lnTo>
                <a:cubicBezTo>
                  <a:pt x="608087" y="25689"/>
                  <a:pt x="600211" y="19593"/>
                  <a:pt x="591461" y="17851"/>
                </a:cubicBezTo>
                <a:cubicBezTo>
                  <a:pt x="581837" y="16980"/>
                  <a:pt x="573087" y="18722"/>
                  <a:pt x="566087" y="24818"/>
                </a:cubicBezTo>
                <a:lnTo>
                  <a:pt x="543337" y="43976"/>
                </a:lnTo>
                <a:cubicBezTo>
                  <a:pt x="539837" y="47460"/>
                  <a:pt x="533711" y="47460"/>
                  <a:pt x="531087" y="43105"/>
                </a:cubicBezTo>
                <a:cubicBezTo>
                  <a:pt x="527587" y="39622"/>
                  <a:pt x="528461" y="34397"/>
                  <a:pt x="531961" y="30043"/>
                </a:cubicBezTo>
                <a:lnTo>
                  <a:pt x="554711" y="10885"/>
                </a:lnTo>
                <a:cubicBezTo>
                  <a:pt x="565211" y="2176"/>
                  <a:pt x="580087" y="-1307"/>
                  <a:pt x="594087" y="435"/>
                </a:cubicBezTo>
                <a:close/>
              </a:path>
            </a:pathLst>
          </a:custGeom>
          <a:solidFill>
            <a:schemeClr val="accent4"/>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grpSp>
        <p:nvGrpSpPr>
          <p:cNvPr id="58" name="Group 57">
            <a:extLst>
              <a:ext uri="{FF2B5EF4-FFF2-40B4-BE49-F238E27FC236}">
                <a16:creationId xmlns:a16="http://schemas.microsoft.com/office/drawing/2014/main" id="{DD7EAFD9-F230-405D-AD0C-F630D484EF25}"/>
              </a:ext>
            </a:extLst>
          </p:cNvPr>
          <p:cNvGrpSpPr/>
          <p:nvPr/>
        </p:nvGrpSpPr>
        <p:grpSpPr>
          <a:xfrm>
            <a:off x="4603038" y="1966035"/>
            <a:ext cx="2704125" cy="2082958"/>
            <a:chOff x="9202900" y="3932069"/>
            <a:chExt cx="5408249" cy="4165915"/>
          </a:xfrm>
        </p:grpSpPr>
        <p:sp>
          <p:nvSpPr>
            <p:cNvPr id="59" name="Freeform 41">
              <a:extLst>
                <a:ext uri="{FF2B5EF4-FFF2-40B4-BE49-F238E27FC236}">
                  <a16:creationId xmlns:a16="http://schemas.microsoft.com/office/drawing/2014/main" id="{66E93699-177E-46E8-BBC5-131E312DC283}"/>
                </a:ext>
              </a:extLst>
            </p:cNvPr>
            <p:cNvSpPr>
              <a:spLocks noChangeArrowheads="1"/>
            </p:cNvSpPr>
            <p:nvPr/>
          </p:nvSpPr>
          <p:spPr bwMode="auto">
            <a:xfrm>
              <a:off x="13703983" y="5500895"/>
              <a:ext cx="907166" cy="1683081"/>
            </a:xfrm>
            <a:custGeom>
              <a:avLst/>
              <a:gdLst>
                <a:gd name="T0" fmla="*/ 1034 w 1036"/>
                <a:gd name="T1" fmla="*/ 19 h 1922"/>
                <a:gd name="T2" fmla="*/ 1033 w 1036"/>
                <a:gd name="T3" fmla="*/ 27 h 1922"/>
                <a:gd name="T4" fmla="*/ 1029 w 1036"/>
                <a:gd name="T5" fmla="*/ 44 h 1922"/>
                <a:gd name="T6" fmla="*/ 1028 w 1036"/>
                <a:gd name="T7" fmla="*/ 53 h 1922"/>
                <a:gd name="T8" fmla="*/ 1022 w 1036"/>
                <a:gd name="T9" fmla="*/ 70 h 1922"/>
                <a:gd name="T10" fmla="*/ 1019 w 1036"/>
                <a:gd name="T11" fmla="*/ 76 h 1922"/>
                <a:gd name="T12" fmla="*/ 1012 w 1036"/>
                <a:gd name="T13" fmla="*/ 93 h 1922"/>
                <a:gd name="T14" fmla="*/ 1007 w 1036"/>
                <a:gd name="T15" fmla="*/ 102 h 1922"/>
                <a:gd name="T16" fmla="*/ 997 w 1036"/>
                <a:gd name="T17" fmla="*/ 120 h 1922"/>
                <a:gd name="T18" fmla="*/ 993 w 1036"/>
                <a:gd name="T19" fmla="*/ 126 h 1922"/>
                <a:gd name="T20" fmla="*/ 981 w 1036"/>
                <a:gd name="T21" fmla="*/ 142 h 1922"/>
                <a:gd name="T22" fmla="*/ 965 w 1036"/>
                <a:gd name="T23" fmla="*/ 161 h 1922"/>
                <a:gd name="T24" fmla="*/ 947 w 1036"/>
                <a:gd name="T25" fmla="*/ 179 h 1922"/>
                <a:gd name="T26" fmla="*/ 940 w 1036"/>
                <a:gd name="T27" fmla="*/ 185 h 1922"/>
                <a:gd name="T28" fmla="*/ 924 w 1036"/>
                <a:gd name="T29" fmla="*/ 199 h 1922"/>
                <a:gd name="T30" fmla="*/ 914 w 1036"/>
                <a:gd name="T31" fmla="*/ 206 h 1922"/>
                <a:gd name="T32" fmla="*/ 896 w 1036"/>
                <a:gd name="T33" fmla="*/ 220 h 1922"/>
                <a:gd name="T34" fmla="*/ 887 w 1036"/>
                <a:gd name="T35" fmla="*/ 227 h 1922"/>
                <a:gd name="T36" fmla="*/ 861 w 1036"/>
                <a:gd name="T37" fmla="*/ 242 h 1922"/>
                <a:gd name="T38" fmla="*/ 859 w 1036"/>
                <a:gd name="T39" fmla="*/ 1424 h 1922"/>
                <a:gd name="T40" fmla="*/ 866 w 1036"/>
                <a:gd name="T41" fmla="*/ 1420 h 1922"/>
                <a:gd name="T42" fmla="*/ 883 w 1036"/>
                <a:gd name="T43" fmla="*/ 1409 h 1922"/>
                <a:gd name="T44" fmla="*/ 893 w 1036"/>
                <a:gd name="T45" fmla="*/ 1402 h 1922"/>
                <a:gd name="T46" fmla="*/ 911 w 1036"/>
                <a:gd name="T47" fmla="*/ 1389 h 1922"/>
                <a:gd name="T48" fmla="*/ 921 w 1036"/>
                <a:gd name="T49" fmla="*/ 1382 h 1922"/>
                <a:gd name="T50" fmla="*/ 937 w 1036"/>
                <a:gd name="T51" fmla="*/ 1367 h 1922"/>
                <a:gd name="T52" fmla="*/ 940 w 1036"/>
                <a:gd name="T53" fmla="*/ 1364 h 1922"/>
                <a:gd name="T54" fmla="*/ 957 w 1036"/>
                <a:gd name="T55" fmla="*/ 1348 h 1922"/>
                <a:gd name="T56" fmla="*/ 961 w 1036"/>
                <a:gd name="T57" fmla="*/ 1343 h 1922"/>
                <a:gd name="T58" fmla="*/ 978 w 1036"/>
                <a:gd name="T59" fmla="*/ 1324 h 1922"/>
                <a:gd name="T60" fmla="*/ 981 w 1036"/>
                <a:gd name="T61" fmla="*/ 1320 h 1922"/>
                <a:gd name="T62" fmla="*/ 994 w 1036"/>
                <a:gd name="T63" fmla="*/ 1303 h 1922"/>
                <a:gd name="T64" fmla="*/ 1000 w 1036"/>
                <a:gd name="T65" fmla="*/ 1292 h 1922"/>
                <a:gd name="T66" fmla="*/ 1004 w 1036"/>
                <a:gd name="T67" fmla="*/ 1284 h 1922"/>
                <a:gd name="T68" fmla="*/ 1008 w 1036"/>
                <a:gd name="T69" fmla="*/ 1275 h 1922"/>
                <a:gd name="T70" fmla="*/ 1016 w 1036"/>
                <a:gd name="T71" fmla="*/ 1259 h 1922"/>
                <a:gd name="T72" fmla="*/ 1018 w 1036"/>
                <a:gd name="T73" fmla="*/ 1254 h 1922"/>
                <a:gd name="T74" fmla="*/ 1021 w 1036"/>
                <a:gd name="T75" fmla="*/ 1243 h 1922"/>
                <a:gd name="T76" fmla="*/ 1024 w 1036"/>
                <a:gd name="T77" fmla="*/ 1235 h 1922"/>
                <a:gd name="T78" fmla="*/ 1028 w 1036"/>
                <a:gd name="T79" fmla="*/ 1222 h 1922"/>
                <a:gd name="T80" fmla="*/ 1028 w 1036"/>
                <a:gd name="T81" fmla="*/ 1218 h 1922"/>
                <a:gd name="T82" fmla="*/ 1030 w 1036"/>
                <a:gd name="T83" fmla="*/ 1201 h 1922"/>
                <a:gd name="T84" fmla="*/ 1031 w 1036"/>
                <a:gd name="T85" fmla="*/ 1193 h 1922"/>
                <a:gd name="T86" fmla="*/ 1031 w 1036"/>
                <a:gd name="T87" fmla="*/ 1183 h 1922"/>
                <a:gd name="T88" fmla="*/ 1034 w 1036"/>
                <a:gd name="T89" fmla="*/ 1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6" h="1922">
                  <a:moveTo>
                    <a:pt x="1034" y="10"/>
                  </a:moveTo>
                  <a:lnTo>
                    <a:pt x="1034" y="10"/>
                  </a:lnTo>
                  <a:cubicBezTo>
                    <a:pt x="1034" y="14"/>
                    <a:pt x="1034" y="16"/>
                    <a:pt x="1034" y="19"/>
                  </a:cubicBezTo>
                  <a:lnTo>
                    <a:pt x="1034" y="19"/>
                  </a:lnTo>
                  <a:cubicBezTo>
                    <a:pt x="1033" y="21"/>
                    <a:pt x="1033" y="24"/>
                    <a:pt x="1033" y="27"/>
                  </a:cubicBezTo>
                  <a:lnTo>
                    <a:pt x="1033" y="27"/>
                  </a:lnTo>
                  <a:cubicBezTo>
                    <a:pt x="1032" y="30"/>
                    <a:pt x="1032" y="33"/>
                    <a:pt x="1031" y="36"/>
                  </a:cubicBezTo>
                  <a:lnTo>
                    <a:pt x="1031" y="36"/>
                  </a:lnTo>
                  <a:cubicBezTo>
                    <a:pt x="1030" y="39"/>
                    <a:pt x="1030" y="42"/>
                    <a:pt x="1029" y="44"/>
                  </a:cubicBezTo>
                  <a:lnTo>
                    <a:pt x="1029" y="44"/>
                  </a:lnTo>
                  <a:cubicBezTo>
                    <a:pt x="1028" y="47"/>
                    <a:pt x="1028" y="49"/>
                    <a:pt x="1028" y="53"/>
                  </a:cubicBezTo>
                  <a:lnTo>
                    <a:pt x="1028" y="53"/>
                  </a:lnTo>
                  <a:cubicBezTo>
                    <a:pt x="1027" y="56"/>
                    <a:pt x="1026" y="58"/>
                    <a:pt x="1025" y="60"/>
                  </a:cubicBezTo>
                  <a:lnTo>
                    <a:pt x="1025" y="60"/>
                  </a:lnTo>
                  <a:cubicBezTo>
                    <a:pt x="1024" y="63"/>
                    <a:pt x="1023" y="66"/>
                    <a:pt x="1022" y="70"/>
                  </a:cubicBezTo>
                  <a:lnTo>
                    <a:pt x="1022" y="70"/>
                  </a:lnTo>
                  <a:cubicBezTo>
                    <a:pt x="1021" y="72"/>
                    <a:pt x="1021" y="74"/>
                    <a:pt x="1019" y="76"/>
                  </a:cubicBezTo>
                  <a:lnTo>
                    <a:pt x="1019" y="76"/>
                  </a:lnTo>
                  <a:cubicBezTo>
                    <a:pt x="1018" y="80"/>
                    <a:pt x="1017" y="82"/>
                    <a:pt x="1015" y="86"/>
                  </a:cubicBezTo>
                  <a:lnTo>
                    <a:pt x="1015" y="86"/>
                  </a:lnTo>
                  <a:cubicBezTo>
                    <a:pt x="1014" y="88"/>
                    <a:pt x="1013" y="91"/>
                    <a:pt x="1012" y="93"/>
                  </a:cubicBezTo>
                  <a:lnTo>
                    <a:pt x="1012" y="93"/>
                  </a:lnTo>
                  <a:cubicBezTo>
                    <a:pt x="1010" y="96"/>
                    <a:pt x="1009" y="99"/>
                    <a:pt x="1007" y="102"/>
                  </a:cubicBezTo>
                  <a:lnTo>
                    <a:pt x="1007" y="102"/>
                  </a:lnTo>
                  <a:cubicBezTo>
                    <a:pt x="1006" y="104"/>
                    <a:pt x="1005" y="107"/>
                    <a:pt x="1003" y="109"/>
                  </a:cubicBezTo>
                  <a:lnTo>
                    <a:pt x="1003" y="109"/>
                  </a:lnTo>
                  <a:cubicBezTo>
                    <a:pt x="1002" y="113"/>
                    <a:pt x="999" y="116"/>
                    <a:pt x="997" y="120"/>
                  </a:cubicBezTo>
                  <a:lnTo>
                    <a:pt x="997" y="120"/>
                  </a:lnTo>
                  <a:cubicBezTo>
                    <a:pt x="995" y="123"/>
                    <a:pt x="995" y="124"/>
                    <a:pt x="993" y="126"/>
                  </a:cubicBezTo>
                  <a:lnTo>
                    <a:pt x="993" y="126"/>
                  </a:lnTo>
                  <a:cubicBezTo>
                    <a:pt x="990" y="130"/>
                    <a:pt x="988" y="134"/>
                    <a:pt x="984" y="138"/>
                  </a:cubicBezTo>
                  <a:lnTo>
                    <a:pt x="984" y="138"/>
                  </a:lnTo>
                  <a:cubicBezTo>
                    <a:pt x="983" y="140"/>
                    <a:pt x="982" y="141"/>
                    <a:pt x="981" y="142"/>
                  </a:cubicBezTo>
                  <a:lnTo>
                    <a:pt x="981" y="142"/>
                  </a:lnTo>
                  <a:cubicBezTo>
                    <a:pt x="975" y="148"/>
                    <a:pt x="970" y="155"/>
                    <a:pt x="965" y="161"/>
                  </a:cubicBezTo>
                  <a:lnTo>
                    <a:pt x="965" y="161"/>
                  </a:lnTo>
                  <a:cubicBezTo>
                    <a:pt x="964" y="162"/>
                    <a:pt x="962" y="164"/>
                    <a:pt x="961" y="165"/>
                  </a:cubicBezTo>
                  <a:lnTo>
                    <a:pt x="961" y="165"/>
                  </a:lnTo>
                  <a:cubicBezTo>
                    <a:pt x="956" y="169"/>
                    <a:pt x="952" y="175"/>
                    <a:pt x="947" y="179"/>
                  </a:cubicBezTo>
                  <a:lnTo>
                    <a:pt x="947" y="179"/>
                  </a:lnTo>
                  <a:cubicBezTo>
                    <a:pt x="945" y="181"/>
                    <a:pt x="943" y="183"/>
                    <a:pt x="940" y="185"/>
                  </a:cubicBezTo>
                  <a:lnTo>
                    <a:pt x="940" y="185"/>
                  </a:lnTo>
                  <a:cubicBezTo>
                    <a:pt x="938" y="187"/>
                    <a:pt x="935" y="190"/>
                    <a:pt x="932" y="192"/>
                  </a:cubicBezTo>
                  <a:lnTo>
                    <a:pt x="932" y="192"/>
                  </a:lnTo>
                  <a:cubicBezTo>
                    <a:pt x="929" y="195"/>
                    <a:pt x="927" y="197"/>
                    <a:pt x="924" y="199"/>
                  </a:cubicBezTo>
                  <a:lnTo>
                    <a:pt x="924" y="199"/>
                  </a:lnTo>
                  <a:cubicBezTo>
                    <a:pt x="921" y="202"/>
                    <a:pt x="918" y="204"/>
                    <a:pt x="914" y="206"/>
                  </a:cubicBezTo>
                  <a:lnTo>
                    <a:pt x="914" y="206"/>
                  </a:lnTo>
                  <a:cubicBezTo>
                    <a:pt x="912" y="208"/>
                    <a:pt x="909" y="211"/>
                    <a:pt x="906" y="213"/>
                  </a:cubicBezTo>
                  <a:lnTo>
                    <a:pt x="906" y="213"/>
                  </a:lnTo>
                  <a:cubicBezTo>
                    <a:pt x="902" y="215"/>
                    <a:pt x="899" y="217"/>
                    <a:pt x="896" y="220"/>
                  </a:cubicBezTo>
                  <a:lnTo>
                    <a:pt x="896" y="220"/>
                  </a:lnTo>
                  <a:cubicBezTo>
                    <a:pt x="893" y="222"/>
                    <a:pt x="889" y="224"/>
                    <a:pt x="887" y="227"/>
                  </a:cubicBezTo>
                  <a:lnTo>
                    <a:pt x="887" y="227"/>
                  </a:lnTo>
                  <a:cubicBezTo>
                    <a:pt x="883" y="229"/>
                    <a:pt x="879" y="231"/>
                    <a:pt x="875" y="233"/>
                  </a:cubicBezTo>
                  <a:lnTo>
                    <a:pt x="875" y="233"/>
                  </a:lnTo>
                  <a:cubicBezTo>
                    <a:pt x="871" y="236"/>
                    <a:pt x="866" y="239"/>
                    <a:pt x="861" y="242"/>
                  </a:cubicBezTo>
                  <a:lnTo>
                    <a:pt x="4" y="741"/>
                  </a:lnTo>
                  <a:lnTo>
                    <a:pt x="0" y="1921"/>
                  </a:lnTo>
                  <a:lnTo>
                    <a:pt x="859" y="1424"/>
                  </a:lnTo>
                  <a:lnTo>
                    <a:pt x="859" y="1424"/>
                  </a:lnTo>
                  <a:cubicBezTo>
                    <a:pt x="861" y="1423"/>
                    <a:pt x="863" y="1421"/>
                    <a:pt x="866" y="1420"/>
                  </a:cubicBezTo>
                  <a:lnTo>
                    <a:pt x="866" y="1420"/>
                  </a:lnTo>
                  <a:cubicBezTo>
                    <a:pt x="868" y="1418"/>
                    <a:pt x="870" y="1417"/>
                    <a:pt x="872" y="1416"/>
                  </a:cubicBezTo>
                  <a:lnTo>
                    <a:pt x="872" y="1416"/>
                  </a:lnTo>
                  <a:cubicBezTo>
                    <a:pt x="876" y="1413"/>
                    <a:pt x="880" y="1411"/>
                    <a:pt x="883" y="1409"/>
                  </a:cubicBezTo>
                  <a:lnTo>
                    <a:pt x="883" y="1409"/>
                  </a:lnTo>
                  <a:cubicBezTo>
                    <a:pt x="887" y="1407"/>
                    <a:pt x="889" y="1405"/>
                    <a:pt x="893" y="1402"/>
                  </a:cubicBezTo>
                  <a:lnTo>
                    <a:pt x="893" y="1402"/>
                  </a:lnTo>
                  <a:cubicBezTo>
                    <a:pt x="896" y="1400"/>
                    <a:pt x="899" y="1398"/>
                    <a:pt x="902" y="1395"/>
                  </a:cubicBezTo>
                  <a:lnTo>
                    <a:pt x="902" y="1395"/>
                  </a:lnTo>
                  <a:cubicBezTo>
                    <a:pt x="906" y="1393"/>
                    <a:pt x="908" y="1391"/>
                    <a:pt x="911" y="1389"/>
                  </a:cubicBezTo>
                  <a:lnTo>
                    <a:pt x="911" y="1389"/>
                  </a:lnTo>
                  <a:cubicBezTo>
                    <a:pt x="914" y="1386"/>
                    <a:pt x="918" y="1384"/>
                    <a:pt x="921" y="1382"/>
                  </a:cubicBezTo>
                  <a:lnTo>
                    <a:pt x="921" y="1382"/>
                  </a:lnTo>
                  <a:cubicBezTo>
                    <a:pt x="923" y="1379"/>
                    <a:pt x="926" y="1377"/>
                    <a:pt x="929" y="1375"/>
                  </a:cubicBezTo>
                  <a:lnTo>
                    <a:pt x="929" y="1375"/>
                  </a:lnTo>
                  <a:cubicBezTo>
                    <a:pt x="932" y="1372"/>
                    <a:pt x="935" y="1370"/>
                    <a:pt x="937" y="1367"/>
                  </a:cubicBezTo>
                  <a:lnTo>
                    <a:pt x="937" y="1367"/>
                  </a:lnTo>
                  <a:cubicBezTo>
                    <a:pt x="939" y="1366"/>
                    <a:pt x="940" y="1365"/>
                    <a:pt x="940" y="1364"/>
                  </a:cubicBezTo>
                  <a:lnTo>
                    <a:pt x="940" y="1364"/>
                  </a:lnTo>
                  <a:cubicBezTo>
                    <a:pt x="942" y="1363"/>
                    <a:pt x="943" y="1362"/>
                    <a:pt x="944" y="1361"/>
                  </a:cubicBezTo>
                  <a:lnTo>
                    <a:pt x="944" y="1361"/>
                  </a:lnTo>
                  <a:cubicBezTo>
                    <a:pt x="948" y="1356"/>
                    <a:pt x="953" y="1352"/>
                    <a:pt x="957" y="1348"/>
                  </a:cubicBezTo>
                  <a:lnTo>
                    <a:pt x="957" y="1348"/>
                  </a:lnTo>
                  <a:cubicBezTo>
                    <a:pt x="959" y="1346"/>
                    <a:pt x="961" y="1344"/>
                    <a:pt x="961" y="1343"/>
                  </a:cubicBezTo>
                  <a:lnTo>
                    <a:pt x="961" y="1343"/>
                  </a:lnTo>
                  <a:cubicBezTo>
                    <a:pt x="968" y="1338"/>
                    <a:pt x="973" y="1331"/>
                    <a:pt x="977" y="1325"/>
                  </a:cubicBezTo>
                  <a:lnTo>
                    <a:pt x="977" y="1325"/>
                  </a:lnTo>
                  <a:lnTo>
                    <a:pt x="978" y="1324"/>
                  </a:lnTo>
                  <a:lnTo>
                    <a:pt x="978" y="1324"/>
                  </a:lnTo>
                  <a:cubicBezTo>
                    <a:pt x="979" y="1323"/>
                    <a:pt x="980" y="1321"/>
                    <a:pt x="981" y="1320"/>
                  </a:cubicBezTo>
                  <a:lnTo>
                    <a:pt x="981" y="1320"/>
                  </a:lnTo>
                  <a:cubicBezTo>
                    <a:pt x="984" y="1317"/>
                    <a:pt x="987" y="1312"/>
                    <a:pt x="989" y="1309"/>
                  </a:cubicBezTo>
                  <a:lnTo>
                    <a:pt x="989" y="1309"/>
                  </a:lnTo>
                  <a:cubicBezTo>
                    <a:pt x="991" y="1307"/>
                    <a:pt x="992" y="1304"/>
                    <a:pt x="994" y="1303"/>
                  </a:cubicBezTo>
                  <a:lnTo>
                    <a:pt x="994" y="1303"/>
                  </a:lnTo>
                  <a:cubicBezTo>
                    <a:pt x="995" y="1299"/>
                    <a:pt x="998" y="1296"/>
                    <a:pt x="1000" y="1292"/>
                  </a:cubicBezTo>
                  <a:lnTo>
                    <a:pt x="1000" y="1292"/>
                  </a:lnTo>
                  <a:cubicBezTo>
                    <a:pt x="1000" y="1290"/>
                    <a:pt x="1002" y="1289"/>
                    <a:pt x="1002" y="1289"/>
                  </a:cubicBezTo>
                  <a:lnTo>
                    <a:pt x="1002" y="1289"/>
                  </a:lnTo>
                  <a:cubicBezTo>
                    <a:pt x="1002" y="1288"/>
                    <a:pt x="1003" y="1286"/>
                    <a:pt x="1004" y="1284"/>
                  </a:cubicBezTo>
                  <a:lnTo>
                    <a:pt x="1004" y="1284"/>
                  </a:lnTo>
                  <a:cubicBezTo>
                    <a:pt x="1006" y="1282"/>
                    <a:pt x="1007" y="1278"/>
                    <a:pt x="1008" y="1275"/>
                  </a:cubicBezTo>
                  <a:lnTo>
                    <a:pt x="1008" y="1275"/>
                  </a:lnTo>
                  <a:cubicBezTo>
                    <a:pt x="1010" y="1273"/>
                    <a:pt x="1011" y="1271"/>
                    <a:pt x="1012" y="1268"/>
                  </a:cubicBezTo>
                  <a:lnTo>
                    <a:pt x="1012" y="1268"/>
                  </a:lnTo>
                  <a:cubicBezTo>
                    <a:pt x="1014" y="1265"/>
                    <a:pt x="1014" y="1261"/>
                    <a:pt x="1016" y="1259"/>
                  </a:cubicBezTo>
                  <a:lnTo>
                    <a:pt x="1016" y="1259"/>
                  </a:lnTo>
                  <a:cubicBezTo>
                    <a:pt x="1016" y="1257"/>
                    <a:pt x="1017" y="1257"/>
                    <a:pt x="1018" y="1254"/>
                  </a:cubicBezTo>
                  <a:lnTo>
                    <a:pt x="1018" y="1254"/>
                  </a:lnTo>
                  <a:cubicBezTo>
                    <a:pt x="1018" y="1254"/>
                    <a:pt x="1018" y="1253"/>
                    <a:pt x="1019" y="1251"/>
                  </a:cubicBezTo>
                  <a:lnTo>
                    <a:pt x="1019" y="1251"/>
                  </a:lnTo>
                  <a:cubicBezTo>
                    <a:pt x="1020" y="1249"/>
                    <a:pt x="1021" y="1246"/>
                    <a:pt x="1021" y="1243"/>
                  </a:cubicBezTo>
                  <a:lnTo>
                    <a:pt x="1021" y="1243"/>
                  </a:lnTo>
                  <a:cubicBezTo>
                    <a:pt x="1022" y="1240"/>
                    <a:pt x="1023" y="1237"/>
                    <a:pt x="1024" y="1235"/>
                  </a:cubicBezTo>
                  <a:lnTo>
                    <a:pt x="1024" y="1235"/>
                  </a:lnTo>
                  <a:cubicBezTo>
                    <a:pt x="1025" y="1232"/>
                    <a:pt x="1026" y="1229"/>
                    <a:pt x="1026" y="1226"/>
                  </a:cubicBezTo>
                  <a:lnTo>
                    <a:pt x="1026" y="1226"/>
                  </a:lnTo>
                  <a:cubicBezTo>
                    <a:pt x="1027" y="1224"/>
                    <a:pt x="1027" y="1223"/>
                    <a:pt x="1028" y="1222"/>
                  </a:cubicBezTo>
                  <a:lnTo>
                    <a:pt x="1028" y="1222"/>
                  </a:lnTo>
                  <a:cubicBezTo>
                    <a:pt x="1028" y="1221"/>
                    <a:pt x="1028" y="1219"/>
                    <a:pt x="1028" y="1218"/>
                  </a:cubicBezTo>
                  <a:lnTo>
                    <a:pt x="1028" y="1218"/>
                  </a:lnTo>
                  <a:cubicBezTo>
                    <a:pt x="1028" y="1215"/>
                    <a:pt x="1028" y="1212"/>
                    <a:pt x="1029" y="1209"/>
                  </a:cubicBezTo>
                  <a:lnTo>
                    <a:pt x="1029" y="1209"/>
                  </a:lnTo>
                  <a:cubicBezTo>
                    <a:pt x="1029" y="1207"/>
                    <a:pt x="1030" y="1204"/>
                    <a:pt x="1030" y="1201"/>
                  </a:cubicBezTo>
                  <a:lnTo>
                    <a:pt x="1030" y="1201"/>
                  </a:lnTo>
                  <a:cubicBezTo>
                    <a:pt x="1030" y="1199"/>
                    <a:pt x="1030" y="1196"/>
                    <a:pt x="1031" y="1193"/>
                  </a:cubicBezTo>
                  <a:lnTo>
                    <a:pt x="1031" y="1193"/>
                  </a:lnTo>
                  <a:cubicBezTo>
                    <a:pt x="1031" y="1191"/>
                    <a:pt x="1031" y="1190"/>
                    <a:pt x="1031" y="1187"/>
                  </a:cubicBezTo>
                  <a:lnTo>
                    <a:pt x="1031" y="1187"/>
                  </a:lnTo>
                  <a:cubicBezTo>
                    <a:pt x="1031" y="1186"/>
                    <a:pt x="1031" y="1184"/>
                    <a:pt x="1031" y="1183"/>
                  </a:cubicBezTo>
                  <a:lnTo>
                    <a:pt x="1035" y="0"/>
                  </a:lnTo>
                  <a:lnTo>
                    <a:pt x="1035" y="0"/>
                  </a:lnTo>
                  <a:cubicBezTo>
                    <a:pt x="1035" y="3"/>
                    <a:pt x="1035" y="7"/>
                    <a:pt x="1034" y="10"/>
                  </a:cubicBezTo>
                </a:path>
              </a:pathLst>
            </a:custGeom>
            <a:solidFill>
              <a:schemeClr val="accent1"/>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60" name="Freeform 42">
              <a:extLst>
                <a:ext uri="{FF2B5EF4-FFF2-40B4-BE49-F238E27FC236}">
                  <a16:creationId xmlns:a16="http://schemas.microsoft.com/office/drawing/2014/main" id="{5967837B-9E59-455B-8887-7D39E1C907E6}"/>
                </a:ext>
              </a:extLst>
            </p:cNvPr>
            <p:cNvSpPr>
              <a:spLocks noChangeArrowheads="1"/>
            </p:cNvSpPr>
            <p:nvPr/>
          </p:nvSpPr>
          <p:spPr bwMode="auto">
            <a:xfrm>
              <a:off x="13703983" y="5500895"/>
              <a:ext cx="907166" cy="1683081"/>
            </a:xfrm>
            <a:custGeom>
              <a:avLst/>
              <a:gdLst>
                <a:gd name="T0" fmla="*/ 1034 w 1036"/>
                <a:gd name="T1" fmla="*/ 19 h 1922"/>
                <a:gd name="T2" fmla="*/ 1033 w 1036"/>
                <a:gd name="T3" fmla="*/ 27 h 1922"/>
                <a:gd name="T4" fmla="*/ 1029 w 1036"/>
                <a:gd name="T5" fmla="*/ 44 h 1922"/>
                <a:gd name="T6" fmla="*/ 1028 w 1036"/>
                <a:gd name="T7" fmla="*/ 53 h 1922"/>
                <a:gd name="T8" fmla="*/ 1022 w 1036"/>
                <a:gd name="T9" fmla="*/ 70 h 1922"/>
                <a:gd name="T10" fmla="*/ 1019 w 1036"/>
                <a:gd name="T11" fmla="*/ 76 h 1922"/>
                <a:gd name="T12" fmla="*/ 1012 w 1036"/>
                <a:gd name="T13" fmla="*/ 93 h 1922"/>
                <a:gd name="T14" fmla="*/ 1007 w 1036"/>
                <a:gd name="T15" fmla="*/ 102 h 1922"/>
                <a:gd name="T16" fmla="*/ 997 w 1036"/>
                <a:gd name="T17" fmla="*/ 120 h 1922"/>
                <a:gd name="T18" fmla="*/ 993 w 1036"/>
                <a:gd name="T19" fmla="*/ 126 h 1922"/>
                <a:gd name="T20" fmla="*/ 981 w 1036"/>
                <a:gd name="T21" fmla="*/ 142 h 1922"/>
                <a:gd name="T22" fmla="*/ 965 w 1036"/>
                <a:gd name="T23" fmla="*/ 161 h 1922"/>
                <a:gd name="T24" fmla="*/ 947 w 1036"/>
                <a:gd name="T25" fmla="*/ 179 h 1922"/>
                <a:gd name="T26" fmla="*/ 940 w 1036"/>
                <a:gd name="T27" fmla="*/ 185 h 1922"/>
                <a:gd name="T28" fmla="*/ 924 w 1036"/>
                <a:gd name="T29" fmla="*/ 199 h 1922"/>
                <a:gd name="T30" fmla="*/ 914 w 1036"/>
                <a:gd name="T31" fmla="*/ 206 h 1922"/>
                <a:gd name="T32" fmla="*/ 896 w 1036"/>
                <a:gd name="T33" fmla="*/ 220 h 1922"/>
                <a:gd name="T34" fmla="*/ 887 w 1036"/>
                <a:gd name="T35" fmla="*/ 227 h 1922"/>
                <a:gd name="T36" fmla="*/ 861 w 1036"/>
                <a:gd name="T37" fmla="*/ 242 h 1922"/>
                <a:gd name="T38" fmla="*/ 859 w 1036"/>
                <a:gd name="T39" fmla="*/ 1424 h 1922"/>
                <a:gd name="T40" fmla="*/ 866 w 1036"/>
                <a:gd name="T41" fmla="*/ 1420 h 1922"/>
                <a:gd name="T42" fmla="*/ 883 w 1036"/>
                <a:gd name="T43" fmla="*/ 1409 h 1922"/>
                <a:gd name="T44" fmla="*/ 893 w 1036"/>
                <a:gd name="T45" fmla="*/ 1402 h 1922"/>
                <a:gd name="T46" fmla="*/ 911 w 1036"/>
                <a:gd name="T47" fmla="*/ 1389 h 1922"/>
                <a:gd name="T48" fmla="*/ 921 w 1036"/>
                <a:gd name="T49" fmla="*/ 1382 h 1922"/>
                <a:gd name="T50" fmla="*/ 937 w 1036"/>
                <a:gd name="T51" fmla="*/ 1367 h 1922"/>
                <a:gd name="T52" fmla="*/ 940 w 1036"/>
                <a:gd name="T53" fmla="*/ 1364 h 1922"/>
                <a:gd name="T54" fmla="*/ 957 w 1036"/>
                <a:gd name="T55" fmla="*/ 1348 h 1922"/>
                <a:gd name="T56" fmla="*/ 961 w 1036"/>
                <a:gd name="T57" fmla="*/ 1343 h 1922"/>
                <a:gd name="T58" fmla="*/ 978 w 1036"/>
                <a:gd name="T59" fmla="*/ 1324 h 1922"/>
                <a:gd name="T60" fmla="*/ 981 w 1036"/>
                <a:gd name="T61" fmla="*/ 1320 h 1922"/>
                <a:gd name="T62" fmla="*/ 994 w 1036"/>
                <a:gd name="T63" fmla="*/ 1303 h 1922"/>
                <a:gd name="T64" fmla="*/ 1000 w 1036"/>
                <a:gd name="T65" fmla="*/ 1292 h 1922"/>
                <a:gd name="T66" fmla="*/ 1004 w 1036"/>
                <a:gd name="T67" fmla="*/ 1284 h 1922"/>
                <a:gd name="T68" fmla="*/ 1008 w 1036"/>
                <a:gd name="T69" fmla="*/ 1275 h 1922"/>
                <a:gd name="T70" fmla="*/ 1016 w 1036"/>
                <a:gd name="T71" fmla="*/ 1259 h 1922"/>
                <a:gd name="T72" fmla="*/ 1018 w 1036"/>
                <a:gd name="T73" fmla="*/ 1254 h 1922"/>
                <a:gd name="T74" fmla="*/ 1021 w 1036"/>
                <a:gd name="T75" fmla="*/ 1243 h 1922"/>
                <a:gd name="T76" fmla="*/ 1024 w 1036"/>
                <a:gd name="T77" fmla="*/ 1235 h 1922"/>
                <a:gd name="T78" fmla="*/ 1028 w 1036"/>
                <a:gd name="T79" fmla="*/ 1222 h 1922"/>
                <a:gd name="T80" fmla="*/ 1028 w 1036"/>
                <a:gd name="T81" fmla="*/ 1218 h 1922"/>
                <a:gd name="T82" fmla="*/ 1030 w 1036"/>
                <a:gd name="T83" fmla="*/ 1201 h 1922"/>
                <a:gd name="T84" fmla="*/ 1031 w 1036"/>
                <a:gd name="T85" fmla="*/ 1193 h 1922"/>
                <a:gd name="T86" fmla="*/ 1031 w 1036"/>
                <a:gd name="T87" fmla="*/ 1183 h 1922"/>
                <a:gd name="T88" fmla="*/ 1034 w 1036"/>
                <a:gd name="T89" fmla="*/ 1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6" h="1922">
                  <a:moveTo>
                    <a:pt x="1034" y="10"/>
                  </a:moveTo>
                  <a:lnTo>
                    <a:pt x="1034" y="10"/>
                  </a:lnTo>
                  <a:cubicBezTo>
                    <a:pt x="1034" y="14"/>
                    <a:pt x="1034" y="16"/>
                    <a:pt x="1034" y="19"/>
                  </a:cubicBezTo>
                  <a:lnTo>
                    <a:pt x="1034" y="19"/>
                  </a:lnTo>
                  <a:cubicBezTo>
                    <a:pt x="1033" y="21"/>
                    <a:pt x="1033" y="24"/>
                    <a:pt x="1033" y="27"/>
                  </a:cubicBezTo>
                  <a:lnTo>
                    <a:pt x="1033" y="27"/>
                  </a:lnTo>
                  <a:cubicBezTo>
                    <a:pt x="1032" y="30"/>
                    <a:pt x="1032" y="33"/>
                    <a:pt x="1031" y="36"/>
                  </a:cubicBezTo>
                  <a:lnTo>
                    <a:pt x="1031" y="36"/>
                  </a:lnTo>
                  <a:cubicBezTo>
                    <a:pt x="1030" y="39"/>
                    <a:pt x="1030" y="42"/>
                    <a:pt x="1029" y="44"/>
                  </a:cubicBezTo>
                  <a:lnTo>
                    <a:pt x="1029" y="44"/>
                  </a:lnTo>
                  <a:cubicBezTo>
                    <a:pt x="1028" y="47"/>
                    <a:pt x="1028" y="49"/>
                    <a:pt x="1028" y="53"/>
                  </a:cubicBezTo>
                  <a:lnTo>
                    <a:pt x="1028" y="53"/>
                  </a:lnTo>
                  <a:cubicBezTo>
                    <a:pt x="1027" y="56"/>
                    <a:pt x="1026" y="58"/>
                    <a:pt x="1025" y="60"/>
                  </a:cubicBezTo>
                  <a:lnTo>
                    <a:pt x="1025" y="60"/>
                  </a:lnTo>
                  <a:cubicBezTo>
                    <a:pt x="1024" y="63"/>
                    <a:pt x="1023" y="66"/>
                    <a:pt x="1022" y="70"/>
                  </a:cubicBezTo>
                  <a:lnTo>
                    <a:pt x="1022" y="70"/>
                  </a:lnTo>
                  <a:cubicBezTo>
                    <a:pt x="1021" y="72"/>
                    <a:pt x="1021" y="74"/>
                    <a:pt x="1019" y="76"/>
                  </a:cubicBezTo>
                  <a:lnTo>
                    <a:pt x="1019" y="76"/>
                  </a:lnTo>
                  <a:cubicBezTo>
                    <a:pt x="1018" y="80"/>
                    <a:pt x="1017" y="82"/>
                    <a:pt x="1015" y="86"/>
                  </a:cubicBezTo>
                  <a:lnTo>
                    <a:pt x="1015" y="86"/>
                  </a:lnTo>
                  <a:cubicBezTo>
                    <a:pt x="1014" y="88"/>
                    <a:pt x="1013" y="91"/>
                    <a:pt x="1012" y="93"/>
                  </a:cubicBezTo>
                  <a:lnTo>
                    <a:pt x="1012" y="93"/>
                  </a:lnTo>
                  <a:cubicBezTo>
                    <a:pt x="1010" y="96"/>
                    <a:pt x="1009" y="99"/>
                    <a:pt x="1007" y="102"/>
                  </a:cubicBezTo>
                  <a:lnTo>
                    <a:pt x="1007" y="102"/>
                  </a:lnTo>
                  <a:cubicBezTo>
                    <a:pt x="1006" y="104"/>
                    <a:pt x="1005" y="107"/>
                    <a:pt x="1003" y="109"/>
                  </a:cubicBezTo>
                  <a:lnTo>
                    <a:pt x="1003" y="109"/>
                  </a:lnTo>
                  <a:cubicBezTo>
                    <a:pt x="1002" y="113"/>
                    <a:pt x="999" y="116"/>
                    <a:pt x="997" y="120"/>
                  </a:cubicBezTo>
                  <a:lnTo>
                    <a:pt x="997" y="120"/>
                  </a:lnTo>
                  <a:cubicBezTo>
                    <a:pt x="995" y="123"/>
                    <a:pt x="995" y="124"/>
                    <a:pt x="993" y="126"/>
                  </a:cubicBezTo>
                  <a:lnTo>
                    <a:pt x="993" y="126"/>
                  </a:lnTo>
                  <a:cubicBezTo>
                    <a:pt x="990" y="130"/>
                    <a:pt x="988" y="134"/>
                    <a:pt x="984" y="138"/>
                  </a:cubicBezTo>
                  <a:lnTo>
                    <a:pt x="984" y="138"/>
                  </a:lnTo>
                  <a:cubicBezTo>
                    <a:pt x="983" y="140"/>
                    <a:pt x="982" y="141"/>
                    <a:pt x="981" y="142"/>
                  </a:cubicBezTo>
                  <a:lnTo>
                    <a:pt x="981" y="142"/>
                  </a:lnTo>
                  <a:cubicBezTo>
                    <a:pt x="975" y="148"/>
                    <a:pt x="970" y="155"/>
                    <a:pt x="965" y="161"/>
                  </a:cubicBezTo>
                  <a:lnTo>
                    <a:pt x="965" y="161"/>
                  </a:lnTo>
                  <a:cubicBezTo>
                    <a:pt x="964" y="162"/>
                    <a:pt x="962" y="164"/>
                    <a:pt x="961" y="165"/>
                  </a:cubicBezTo>
                  <a:lnTo>
                    <a:pt x="961" y="165"/>
                  </a:lnTo>
                  <a:cubicBezTo>
                    <a:pt x="956" y="169"/>
                    <a:pt x="952" y="175"/>
                    <a:pt x="947" y="179"/>
                  </a:cubicBezTo>
                  <a:lnTo>
                    <a:pt x="947" y="179"/>
                  </a:lnTo>
                  <a:cubicBezTo>
                    <a:pt x="945" y="181"/>
                    <a:pt x="943" y="183"/>
                    <a:pt x="940" y="185"/>
                  </a:cubicBezTo>
                  <a:lnTo>
                    <a:pt x="940" y="185"/>
                  </a:lnTo>
                  <a:cubicBezTo>
                    <a:pt x="938" y="187"/>
                    <a:pt x="935" y="190"/>
                    <a:pt x="932" y="192"/>
                  </a:cubicBezTo>
                  <a:lnTo>
                    <a:pt x="932" y="192"/>
                  </a:lnTo>
                  <a:cubicBezTo>
                    <a:pt x="929" y="195"/>
                    <a:pt x="927" y="197"/>
                    <a:pt x="924" y="199"/>
                  </a:cubicBezTo>
                  <a:lnTo>
                    <a:pt x="924" y="199"/>
                  </a:lnTo>
                  <a:cubicBezTo>
                    <a:pt x="921" y="202"/>
                    <a:pt x="918" y="204"/>
                    <a:pt x="914" y="206"/>
                  </a:cubicBezTo>
                  <a:lnTo>
                    <a:pt x="914" y="206"/>
                  </a:lnTo>
                  <a:cubicBezTo>
                    <a:pt x="912" y="208"/>
                    <a:pt x="909" y="211"/>
                    <a:pt x="906" y="213"/>
                  </a:cubicBezTo>
                  <a:lnTo>
                    <a:pt x="906" y="213"/>
                  </a:lnTo>
                  <a:cubicBezTo>
                    <a:pt x="902" y="215"/>
                    <a:pt x="899" y="217"/>
                    <a:pt x="896" y="220"/>
                  </a:cubicBezTo>
                  <a:lnTo>
                    <a:pt x="896" y="220"/>
                  </a:lnTo>
                  <a:cubicBezTo>
                    <a:pt x="893" y="222"/>
                    <a:pt x="889" y="224"/>
                    <a:pt x="887" y="227"/>
                  </a:cubicBezTo>
                  <a:lnTo>
                    <a:pt x="887" y="227"/>
                  </a:lnTo>
                  <a:cubicBezTo>
                    <a:pt x="883" y="229"/>
                    <a:pt x="879" y="231"/>
                    <a:pt x="875" y="233"/>
                  </a:cubicBezTo>
                  <a:lnTo>
                    <a:pt x="875" y="233"/>
                  </a:lnTo>
                  <a:cubicBezTo>
                    <a:pt x="871" y="236"/>
                    <a:pt x="866" y="239"/>
                    <a:pt x="861" y="242"/>
                  </a:cubicBezTo>
                  <a:lnTo>
                    <a:pt x="4" y="741"/>
                  </a:lnTo>
                  <a:lnTo>
                    <a:pt x="0" y="1921"/>
                  </a:lnTo>
                  <a:lnTo>
                    <a:pt x="859" y="1424"/>
                  </a:lnTo>
                  <a:lnTo>
                    <a:pt x="859" y="1424"/>
                  </a:lnTo>
                  <a:cubicBezTo>
                    <a:pt x="861" y="1423"/>
                    <a:pt x="863" y="1421"/>
                    <a:pt x="866" y="1420"/>
                  </a:cubicBezTo>
                  <a:lnTo>
                    <a:pt x="866" y="1420"/>
                  </a:lnTo>
                  <a:cubicBezTo>
                    <a:pt x="868" y="1418"/>
                    <a:pt x="870" y="1417"/>
                    <a:pt x="872" y="1416"/>
                  </a:cubicBezTo>
                  <a:lnTo>
                    <a:pt x="872" y="1416"/>
                  </a:lnTo>
                  <a:cubicBezTo>
                    <a:pt x="876" y="1413"/>
                    <a:pt x="880" y="1411"/>
                    <a:pt x="883" y="1409"/>
                  </a:cubicBezTo>
                  <a:lnTo>
                    <a:pt x="883" y="1409"/>
                  </a:lnTo>
                  <a:cubicBezTo>
                    <a:pt x="887" y="1407"/>
                    <a:pt x="889" y="1405"/>
                    <a:pt x="893" y="1402"/>
                  </a:cubicBezTo>
                  <a:lnTo>
                    <a:pt x="893" y="1402"/>
                  </a:lnTo>
                  <a:cubicBezTo>
                    <a:pt x="896" y="1400"/>
                    <a:pt x="899" y="1398"/>
                    <a:pt x="902" y="1395"/>
                  </a:cubicBezTo>
                  <a:lnTo>
                    <a:pt x="902" y="1395"/>
                  </a:lnTo>
                  <a:cubicBezTo>
                    <a:pt x="906" y="1393"/>
                    <a:pt x="908" y="1391"/>
                    <a:pt x="911" y="1389"/>
                  </a:cubicBezTo>
                  <a:lnTo>
                    <a:pt x="911" y="1389"/>
                  </a:lnTo>
                  <a:cubicBezTo>
                    <a:pt x="914" y="1386"/>
                    <a:pt x="918" y="1384"/>
                    <a:pt x="921" y="1382"/>
                  </a:cubicBezTo>
                  <a:lnTo>
                    <a:pt x="921" y="1382"/>
                  </a:lnTo>
                  <a:cubicBezTo>
                    <a:pt x="923" y="1379"/>
                    <a:pt x="926" y="1377"/>
                    <a:pt x="929" y="1375"/>
                  </a:cubicBezTo>
                  <a:lnTo>
                    <a:pt x="929" y="1375"/>
                  </a:lnTo>
                  <a:cubicBezTo>
                    <a:pt x="932" y="1372"/>
                    <a:pt x="935" y="1370"/>
                    <a:pt x="937" y="1367"/>
                  </a:cubicBezTo>
                  <a:lnTo>
                    <a:pt x="937" y="1367"/>
                  </a:lnTo>
                  <a:cubicBezTo>
                    <a:pt x="939" y="1366"/>
                    <a:pt x="940" y="1365"/>
                    <a:pt x="940" y="1364"/>
                  </a:cubicBezTo>
                  <a:lnTo>
                    <a:pt x="940" y="1364"/>
                  </a:lnTo>
                  <a:cubicBezTo>
                    <a:pt x="942" y="1363"/>
                    <a:pt x="943" y="1362"/>
                    <a:pt x="944" y="1361"/>
                  </a:cubicBezTo>
                  <a:lnTo>
                    <a:pt x="944" y="1361"/>
                  </a:lnTo>
                  <a:cubicBezTo>
                    <a:pt x="948" y="1356"/>
                    <a:pt x="953" y="1352"/>
                    <a:pt x="957" y="1348"/>
                  </a:cubicBezTo>
                  <a:lnTo>
                    <a:pt x="957" y="1348"/>
                  </a:lnTo>
                  <a:cubicBezTo>
                    <a:pt x="959" y="1346"/>
                    <a:pt x="961" y="1344"/>
                    <a:pt x="961" y="1343"/>
                  </a:cubicBezTo>
                  <a:lnTo>
                    <a:pt x="961" y="1343"/>
                  </a:lnTo>
                  <a:cubicBezTo>
                    <a:pt x="968" y="1338"/>
                    <a:pt x="973" y="1331"/>
                    <a:pt x="977" y="1325"/>
                  </a:cubicBezTo>
                  <a:lnTo>
                    <a:pt x="977" y="1325"/>
                  </a:lnTo>
                  <a:lnTo>
                    <a:pt x="978" y="1324"/>
                  </a:lnTo>
                  <a:lnTo>
                    <a:pt x="978" y="1324"/>
                  </a:lnTo>
                  <a:cubicBezTo>
                    <a:pt x="979" y="1323"/>
                    <a:pt x="980" y="1321"/>
                    <a:pt x="981" y="1320"/>
                  </a:cubicBezTo>
                  <a:lnTo>
                    <a:pt x="981" y="1320"/>
                  </a:lnTo>
                  <a:cubicBezTo>
                    <a:pt x="984" y="1317"/>
                    <a:pt x="987" y="1312"/>
                    <a:pt x="989" y="1309"/>
                  </a:cubicBezTo>
                  <a:lnTo>
                    <a:pt x="989" y="1309"/>
                  </a:lnTo>
                  <a:cubicBezTo>
                    <a:pt x="991" y="1307"/>
                    <a:pt x="992" y="1304"/>
                    <a:pt x="994" y="1303"/>
                  </a:cubicBezTo>
                  <a:lnTo>
                    <a:pt x="994" y="1303"/>
                  </a:lnTo>
                  <a:cubicBezTo>
                    <a:pt x="995" y="1299"/>
                    <a:pt x="998" y="1296"/>
                    <a:pt x="1000" y="1292"/>
                  </a:cubicBezTo>
                  <a:lnTo>
                    <a:pt x="1000" y="1292"/>
                  </a:lnTo>
                  <a:cubicBezTo>
                    <a:pt x="1000" y="1290"/>
                    <a:pt x="1002" y="1289"/>
                    <a:pt x="1002" y="1289"/>
                  </a:cubicBezTo>
                  <a:lnTo>
                    <a:pt x="1002" y="1289"/>
                  </a:lnTo>
                  <a:cubicBezTo>
                    <a:pt x="1002" y="1288"/>
                    <a:pt x="1003" y="1286"/>
                    <a:pt x="1004" y="1284"/>
                  </a:cubicBezTo>
                  <a:lnTo>
                    <a:pt x="1004" y="1284"/>
                  </a:lnTo>
                  <a:cubicBezTo>
                    <a:pt x="1006" y="1282"/>
                    <a:pt x="1007" y="1278"/>
                    <a:pt x="1008" y="1275"/>
                  </a:cubicBezTo>
                  <a:lnTo>
                    <a:pt x="1008" y="1275"/>
                  </a:lnTo>
                  <a:cubicBezTo>
                    <a:pt x="1010" y="1273"/>
                    <a:pt x="1011" y="1271"/>
                    <a:pt x="1012" y="1268"/>
                  </a:cubicBezTo>
                  <a:lnTo>
                    <a:pt x="1012" y="1268"/>
                  </a:lnTo>
                  <a:cubicBezTo>
                    <a:pt x="1014" y="1265"/>
                    <a:pt x="1014" y="1261"/>
                    <a:pt x="1016" y="1259"/>
                  </a:cubicBezTo>
                  <a:lnTo>
                    <a:pt x="1016" y="1259"/>
                  </a:lnTo>
                  <a:cubicBezTo>
                    <a:pt x="1016" y="1257"/>
                    <a:pt x="1017" y="1257"/>
                    <a:pt x="1018" y="1254"/>
                  </a:cubicBezTo>
                  <a:lnTo>
                    <a:pt x="1018" y="1254"/>
                  </a:lnTo>
                  <a:cubicBezTo>
                    <a:pt x="1018" y="1254"/>
                    <a:pt x="1018" y="1253"/>
                    <a:pt x="1019" y="1251"/>
                  </a:cubicBezTo>
                  <a:lnTo>
                    <a:pt x="1019" y="1251"/>
                  </a:lnTo>
                  <a:cubicBezTo>
                    <a:pt x="1020" y="1249"/>
                    <a:pt x="1021" y="1246"/>
                    <a:pt x="1021" y="1243"/>
                  </a:cubicBezTo>
                  <a:lnTo>
                    <a:pt x="1021" y="1243"/>
                  </a:lnTo>
                  <a:cubicBezTo>
                    <a:pt x="1022" y="1240"/>
                    <a:pt x="1023" y="1237"/>
                    <a:pt x="1024" y="1235"/>
                  </a:cubicBezTo>
                  <a:lnTo>
                    <a:pt x="1024" y="1235"/>
                  </a:lnTo>
                  <a:cubicBezTo>
                    <a:pt x="1025" y="1232"/>
                    <a:pt x="1026" y="1229"/>
                    <a:pt x="1026" y="1226"/>
                  </a:cubicBezTo>
                  <a:lnTo>
                    <a:pt x="1026" y="1226"/>
                  </a:lnTo>
                  <a:cubicBezTo>
                    <a:pt x="1027" y="1224"/>
                    <a:pt x="1027" y="1223"/>
                    <a:pt x="1028" y="1222"/>
                  </a:cubicBezTo>
                  <a:lnTo>
                    <a:pt x="1028" y="1222"/>
                  </a:lnTo>
                  <a:cubicBezTo>
                    <a:pt x="1028" y="1221"/>
                    <a:pt x="1028" y="1219"/>
                    <a:pt x="1028" y="1218"/>
                  </a:cubicBezTo>
                  <a:lnTo>
                    <a:pt x="1028" y="1218"/>
                  </a:lnTo>
                  <a:cubicBezTo>
                    <a:pt x="1028" y="1215"/>
                    <a:pt x="1028" y="1212"/>
                    <a:pt x="1029" y="1209"/>
                  </a:cubicBezTo>
                  <a:lnTo>
                    <a:pt x="1029" y="1209"/>
                  </a:lnTo>
                  <a:cubicBezTo>
                    <a:pt x="1029" y="1207"/>
                    <a:pt x="1030" y="1204"/>
                    <a:pt x="1030" y="1201"/>
                  </a:cubicBezTo>
                  <a:lnTo>
                    <a:pt x="1030" y="1201"/>
                  </a:lnTo>
                  <a:cubicBezTo>
                    <a:pt x="1030" y="1199"/>
                    <a:pt x="1030" y="1196"/>
                    <a:pt x="1031" y="1193"/>
                  </a:cubicBezTo>
                  <a:lnTo>
                    <a:pt x="1031" y="1193"/>
                  </a:lnTo>
                  <a:cubicBezTo>
                    <a:pt x="1031" y="1191"/>
                    <a:pt x="1031" y="1190"/>
                    <a:pt x="1031" y="1187"/>
                  </a:cubicBezTo>
                  <a:lnTo>
                    <a:pt x="1031" y="1187"/>
                  </a:lnTo>
                  <a:cubicBezTo>
                    <a:pt x="1031" y="1186"/>
                    <a:pt x="1031" y="1184"/>
                    <a:pt x="1031" y="1183"/>
                  </a:cubicBezTo>
                  <a:lnTo>
                    <a:pt x="1035" y="0"/>
                  </a:lnTo>
                  <a:lnTo>
                    <a:pt x="1035" y="0"/>
                  </a:lnTo>
                  <a:cubicBezTo>
                    <a:pt x="1035" y="3"/>
                    <a:pt x="1035" y="7"/>
                    <a:pt x="1034" y="10"/>
                  </a:cubicBezTo>
                </a:path>
              </a:pathLst>
            </a:custGeom>
            <a:solidFill>
              <a:srgbClr val="000000">
                <a:alpha val="2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61" name="Freeform 44">
              <a:extLst>
                <a:ext uri="{FF2B5EF4-FFF2-40B4-BE49-F238E27FC236}">
                  <a16:creationId xmlns:a16="http://schemas.microsoft.com/office/drawing/2014/main" id="{454D6C9C-43FA-4FB5-B50A-6201E9025B86}"/>
                </a:ext>
              </a:extLst>
            </p:cNvPr>
            <p:cNvSpPr>
              <a:spLocks noChangeArrowheads="1"/>
            </p:cNvSpPr>
            <p:nvPr/>
          </p:nvSpPr>
          <p:spPr bwMode="auto">
            <a:xfrm>
              <a:off x="10272198" y="6014311"/>
              <a:ext cx="1293192" cy="1428303"/>
            </a:xfrm>
            <a:custGeom>
              <a:avLst/>
              <a:gdLst>
                <a:gd name="T0" fmla="*/ 1213 w 1479"/>
                <a:gd name="T1" fmla="*/ 111 h 1633"/>
                <a:gd name="T2" fmla="*/ 1181 w 1479"/>
                <a:gd name="T3" fmla="*/ 97 h 1633"/>
                <a:gd name="T4" fmla="*/ 1138 w 1479"/>
                <a:gd name="T5" fmla="*/ 79 h 1633"/>
                <a:gd name="T6" fmla="*/ 1093 w 1479"/>
                <a:gd name="T7" fmla="*/ 62 h 1633"/>
                <a:gd name="T8" fmla="*/ 1044 w 1479"/>
                <a:gd name="T9" fmla="*/ 46 h 1633"/>
                <a:gd name="T10" fmla="*/ 1013 w 1479"/>
                <a:gd name="T11" fmla="*/ 38 h 1633"/>
                <a:gd name="T12" fmla="*/ 963 w 1479"/>
                <a:gd name="T13" fmla="*/ 26 h 1633"/>
                <a:gd name="T14" fmla="*/ 937 w 1479"/>
                <a:gd name="T15" fmla="*/ 22 h 1633"/>
                <a:gd name="T16" fmla="*/ 887 w 1479"/>
                <a:gd name="T17" fmla="*/ 13 h 1633"/>
                <a:gd name="T18" fmla="*/ 849 w 1479"/>
                <a:gd name="T19" fmla="*/ 9 h 1633"/>
                <a:gd name="T20" fmla="*/ 811 w 1479"/>
                <a:gd name="T21" fmla="*/ 5 h 1633"/>
                <a:gd name="T22" fmla="*/ 775 w 1479"/>
                <a:gd name="T23" fmla="*/ 2 h 1633"/>
                <a:gd name="T24" fmla="*/ 736 w 1479"/>
                <a:gd name="T25" fmla="*/ 1 h 1633"/>
                <a:gd name="T26" fmla="*/ 699 w 1479"/>
                <a:gd name="T27" fmla="*/ 0 h 1633"/>
                <a:gd name="T28" fmla="*/ 656 w 1479"/>
                <a:gd name="T29" fmla="*/ 1 h 1633"/>
                <a:gd name="T30" fmla="*/ 620 w 1479"/>
                <a:gd name="T31" fmla="*/ 2 h 1633"/>
                <a:gd name="T32" fmla="*/ 570 w 1479"/>
                <a:gd name="T33" fmla="*/ 7 h 1633"/>
                <a:gd name="T34" fmla="*/ 526 w 1479"/>
                <a:gd name="T35" fmla="*/ 12 h 1633"/>
                <a:gd name="T36" fmla="*/ 472 w 1479"/>
                <a:gd name="T37" fmla="*/ 21 h 1633"/>
                <a:gd name="T38" fmla="*/ 440 w 1479"/>
                <a:gd name="T39" fmla="*/ 27 h 1633"/>
                <a:gd name="T40" fmla="*/ 387 w 1479"/>
                <a:gd name="T41" fmla="*/ 39 h 1633"/>
                <a:gd name="T42" fmla="*/ 352 w 1479"/>
                <a:gd name="T43" fmla="*/ 49 h 1633"/>
                <a:gd name="T44" fmla="*/ 319 w 1479"/>
                <a:gd name="T45" fmla="*/ 59 h 1633"/>
                <a:gd name="T46" fmla="*/ 280 w 1479"/>
                <a:gd name="T47" fmla="*/ 73 h 1633"/>
                <a:gd name="T48" fmla="*/ 202 w 1479"/>
                <a:gd name="T49" fmla="*/ 107 h 1633"/>
                <a:gd name="T50" fmla="*/ 156 w 1479"/>
                <a:gd name="T51" fmla="*/ 132 h 1633"/>
                <a:gd name="T52" fmla="*/ 124 w 1479"/>
                <a:gd name="T53" fmla="*/ 151 h 1633"/>
                <a:gd name="T54" fmla="*/ 99 w 1479"/>
                <a:gd name="T55" fmla="*/ 169 h 1633"/>
                <a:gd name="T56" fmla="*/ 69 w 1479"/>
                <a:gd name="T57" fmla="*/ 192 h 1633"/>
                <a:gd name="T58" fmla="*/ 49 w 1479"/>
                <a:gd name="T59" fmla="*/ 210 h 1633"/>
                <a:gd name="T60" fmla="*/ 23 w 1479"/>
                <a:gd name="T61" fmla="*/ 236 h 1633"/>
                <a:gd name="T62" fmla="*/ 19 w 1479"/>
                <a:gd name="T63" fmla="*/ 1417 h 1633"/>
                <a:gd name="T64" fmla="*/ 43 w 1479"/>
                <a:gd name="T65" fmla="*/ 1393 h 1633"/>
                <a:gd name="T66" fmla="*/ 69 w 1479"/>
                <a:gd name="T67" fmla="*/ 1370 h 1633"/>
                <a:gd name="T68" fmla="*/ 96 w 1479"/>
                <a:gd name="T69" fmla="*/ 1350 h 1633"/>
                <a:gd name="T70" fmla="*/ 136 w 1479"/>
                <a:gd name="T71" fmla="*/ 1323 h 1633"/>
                <a:gd name="T72" fmla="*/ 188 w 1479"/>
                <a:gd name="T73" fmla="*/ 1293 h 1633"/>
                <a:gd name="T74" fmla="*/ 238 w 1479"/>
                <a:gd name="T75" fmla="*/ 1271 h 1633"/>
                <a:gd name="T76" fmla="*/ 283 w 1479"/>
                <a:gd name="T77" fmla="*/ 1252 h 1633"/>
                <a:gd name="T78" fmla="*/ 349 w 1479"/>
                <a:gd name="T79" fmla="*/ 1230 h 1633"/>
                <a:gd name="T80" fmla="*/ 385 w 1479"/>
                <a:gd name="T81" fmla="*/ 1220 h 1633"/>
                <a:gd name="T82" fmla="*/ 437 w 1479"/>
                <a:gd name="T83" fmla="*/ 1208 h 1633"/>
                <a:gd name="T84" fmla="*/ 472 w 1479"/>
                <a:gd name="T85" fmla="*/ 1201 h 1633"/>
                <a:gd name="T86" fmla="*/ 561 w 1479"/>
                <a:gd name="T87" fmla="*/ 1189 h 1633"/>
                <a:gd name="T88" fmla="*/ 601 w 1479"/>
                <a:gd name="T89" fmla="*/ 1185 h 1633"/>
                <a:gd name="T90" fmla="*/ 657 w 1479"/>
                <a:gd name="T91" fmla="*/ 1183 h 1633"/>
                <a:gd name="T92" fmla="*/ 695 w 1479"/>
                <a:gd name="T93" fmla="*/ 1182 h 1633"/>
                <a:gd name="T94" fmla="*/ 756 w 1479"/>
                <a:gd name="T95" fmla="*/ 1183 h 1633"/>
                <a:gd name="T96" fmla="*/ 796 w 1479"/>
                <a:gd name="T97" fmla="*/ 1185 h 1633"/>
                <a:gd name="T98" fmla="*/ 846 w 1479"/>
                <a:gd name="T99" fmla="*/ 1190 h 1633"/>
                <a:gd name="T100" fmla="*/ 888 w 1479"/>
                <a:gd name="T101" fmla="*/ 1196 h 1633"/>
                <a:gd name="T102" fmla="*/ 957 w 1479"/>
                <a:gd name="T103" fmla="*/ 1207 h 1633"/>
                <a:gd name="T104" fmla="*/ 996 w 1479"/>
                <a:gd name="T105" fmla="*/ 1216 h 1633"/>
                <a:gd name="T106" fmla="*/ 1047 w 1479"/>
                <a:gd name="T107" fmla="*/ 1230 h 1633"/>
                <a:gd name="T108" fmla="*/ 1090 w 1479"/>
                <a:gd name="T109" fmla="*/ 1243 h 1633"/>
                <a:gd name="T110" fmla="*/ 1159 w 1479"/>
                <a:gd name="T111" fmla="*/ 1269 h 1633"/>
                <a:gd name="T112" fmla="*/ 1190 w 1479"/>
                <a:gd name="T113" fmla="*/ 1283 h 1633"/>
                <a:gd name="T114" fmla="*/ 1246 w 1479"/>
                <a:gd name="T115" fmla="*/ 1313 h 1633"/>
                <a:gd name="T116" fmla="*/ 1460 w 1479"/>
                <a:gd name="T117" fmla="*/ 1545 h 1633"/>
                <a:gd name="T118" fmla="*/ 1478 w 1479"/>
                <a:gd name="T119" fmla="*/ 450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79" h="1633">
                  <a:moveTo>
                    <a:pt x="1250" y="132"/>
                  </a:moveTo>
                  <a:lnTo>
                    <a:pt x="1250" y="132"/>
                  </a:lnTo>
                  <a:cubicBezTo>
                    <a:pt x="1240" y="126"/>
                    <a:pt x="1231" y="121"/>
                    <a:pt x="1222" y="116"/>
                  </a:cubicBezTo>
                  <a:lnTo>
                    <a:pt x="1222" y="116"/>
                  </a:lnTo>
                  <a:cubicBezTo>
                    <a:pt x="1218" y="115"/>
                    <a:pt x="1215" y="113"/>
                    <a:pt x="1213" y="111"/>
                  </a:cubicBezTo>
                  <a:lnTo>
                    <a:pt x="1213" y="111"/>
                  </a:lnTo>
                  <a:cubicBezTo>
                    <a:pt x="1206" y="108"/>
                    <a:pt x="1199" y="105"/>
                    <a:pt x="1192" y="102"/>
                  </a:cubicBezTo>
                  <a:lnTo>
                    <a:pt x="1192" y="102"/>
                  </a:lnTo>
                  <a:cubicBezTo>
                    <a:pt x="1189" y="100"/>
                    <a:pt x="1185" y="98"/>
                    <a:pt x="1181" y="97"/>
                  </a:cubicBezTo>
                  <a:lnTo>
                    <a:pt x="1181" y="97"/>
                  </a:lnTo>
                  <a:cubicBezTo>
                    <a:pt x="1175" y="94"/>
                    <a:pt x="1169" y="91"/>
                    <a:pt x="1163" y="89"/>
                  </a:cubicBezTo>
                  <a:lnTo>
                    <a:pt x="1163" y="89"/>
                  </a:lnTo>
                  <a:cubicBezTo>
                    <a:pt x="1158" y="86"/>
                    <a:pt x="1154" y="84"/>
                    <a:pt x="1150" y="83"/>
                  </a:cubicBezTo>
                  <a:lnTo>
                    <a:pt x="1150" y="83"/>
                  </a:lnTo>
                  <a:cubicBezTo>
                    <a:pt x="1146" y="82"/>
                    <a:pt x="1142" y="79"/>
                    <a:pt x="1138" y="79"/>
                  </a:cubicBezTo>
                  <a:lnTo>
                    <a:pt x="1138" y="79"/>
                  </a:lnTo>
                  <a:cubicBezTo>
                    <a:pt x="1136" y="77"/>
                    <a:pt x="1135" y="77"/>
                    <a:pt x="1134" y="76"/>
                  </a:cubicBezTo>
                  <a:lnTo>
                    <a:pt x="1134" y="76"/>
                  </a:lnTo>
                  <a:cubicBezTo>
                    <a:pt x="1120" y="72"/>
                    <a:pt x="1107" y="66"/>
                    <a:pt x="1093" y="62"/>
                  </a:cubicBezTo>
                  <a:lnTo>
                    <a:pt x="1093" y="62"/>
                  </a:lnTo>
                  <a:cubicBezTo>
                    <a:pt x="1090" y="61"/>
                    <a:pt x="1089" y="60"/>
                    <a:pt x="1086" y="59"/>
                  </a:cubicBezTo>
                  <a:lnTo>
                    <a:pt x="1086" y="59"/>
                  </a:lnTo>
                  <a:cubicBezTo>
                    <a:pt x="1075" y="56"/>
                    <a:pt x="1063" y="51"/>
                    <a:pt x="1050" y="48"/>
                  </a:cubicBezTo>
                  <a:lnTo>
                    <a:pt x="1050" y="48"/>
                  </a:lnTo>
                  <a:cubicBezTo>
                    <a:pt x="1048" y="48"/>
                    <a:pt x="1046" y="47"/>
                    <a:pt x="1044" y="46"/>
                  </a:cubicBezTo>
                  <a:lnTo>
                    <a:pt x="1044" y="46"/>
                  </a:lnTo>
                  <a:cubicBezTo>
                    <a:pt x="1042" y="45"/>
                    <a:pt x="1039" y="45"/>
                    <a:pt x="1037" y="44"/>
                  </a:cubicBezTo>
                  <a:lnTo>
                    <a:pt x="1037" y="44"/>
                  </a:lnTo>
                  <a:cubicBezTo>
                    <a:pt x="1029" y="43"/>
                    <a:pt x="1021" y="40"/>
                    <a:pt x="1013" y="38"/>
                  </a:cubicBezTo>
                  <a:lnTo>
                    <a:pt x="1013" y="38"/>
                  </a:lnTo>
                  <a:cubicBezTo>
                    <a:pt x="1009" y="37"/>
                    <a:pt x="1004" y="36"/>
                    <a:pt x="999" y="35"/>
                  </a:cubicBezTo>
                  <a:lnTo>
                    <a:pt x="999" y="35"/>
                  </a:lnTo>
                  <a:cubicBezTo>
                    <a:pt x="991" y="32"/>
                    <a:pt x="982" y="30"/>
                    <a:pt x="973" y="29"/>
                  </a:cubicBezTo>
                  <a:lnTo>
                    <a:pt x="973" y="29"/>
                  </a:lnTo>
                  <a:cubicBezTo>
                    <a:pt x="970" y="28"/>
                    <a:pt x="966" y="27"/>
                    <a:pt x="963" y="26"/>
                  </a:cubicBezTo>
                  <a:lnTo>
                    <a:pt x="963" y="26"/>
                  </a:lnTo>
                  <a:cubicBezTo>
                    <a:pt x="963" y="26"/>
                    <a:pt x="962" y="26"/>
                    <a:pt x="961" y="26"/>
                  </a:cubicBezTo>
                  <a:lnTo>
                    <a:pt x="961" y="26"/>
                  </a:lnTo>
                  <a:cubicBezTo>
                    <a:pt x="953" y="24"/>
                    <a:pt x="944" y="23"/>
                    <a:pt x="937" y="22"/>
                  </a:cubicBezTo>
                  <a:lnTo>
                    <a:pt x="937" y="22"/>
                  </a:lnTo>
                  <a:cubicBezTo>
                    <a:pt x="932" y="21"/>
                    <a:pt x="928" y="20"/>
                    <a:pt x="923" y="19"/>
                  </a:cubicBezTo>
                  <a:lnTo>
                    <a:pt x="923" y="19"/>
                  </a:lnTo>
                  <a:cubicBezTo>
                    <a:pt x="913" y="17"/>
                    <a:pt x="903" y="16"/>
                    <a:pt x="891" y="14"/>
                  </a:cubicBezTo>
                  <a:lnTo>
                    <a:pt x="891" y="14"/>
                  </a:lnTo>
                  <a:cubicBezTo>
                    <a:pt x="889" y="14"/>
                    <a:pt x="888" y="13"/>
                    <a:pt x="887" y="13"/>
                  </a:cubicBezTo>
                  <a:lnTo>
                    <a:pt x="887" y="13"/>
                  </a:lnTo>
                  <a:lnTo>
                    <a:pt x="886" y="13"/>
                  </a:lnTo>
                  <a:lnTo>
                    <a:pt x="886" y="13"/>
                  </a:lnTo>
                  <a:cubicBezTo>
                    <a:pt x="874" y="11"/>
                    <a:pt x="862" y="9"/>
                    <a:pt x="849" y="9"/>
                  </a:cubicBezTo>
                  <a:lnTo>
                    <a:pt x="849" y="9"/>
                  </a:lnTo>
                  <a:cubicBezTo>
                    <a:pt x="846" y="8"/>
                    <a:pt x="842" y="8"/>
                    <a:pt x="840" y="8"/>
                  </a:cubicBezTo>
                  <a:lnTo>
                    <a:pt x="840" y="8"/>
                  </a:lnTo>
                  <a:cubicBezTo>
                    <a:pt x="830" y="7"/>
                    <a:pt x="822" y="5"/>
                    <a:pt x="812" y="5"/>
                  </a:cubicBezTo>
                  <a:lnTo>
                    <a:pt x="812" y="5"/>
                  </a:lnTo>
                  <a:cubicBezTo>
                    <a:pt x="812" y="5"/>
                    <a:pt x="812" y="5"/>
                    <a:pt x="811" y="5"/>
                  </a:cubicBezTo>
                  <a:lnTo>
                    <a:pt x="811" y="5"/>
                  </a:lnTo>
                  <a:cubicBezTo>
                    <a:pt x="807" y="5"/>
                    <a:pt x="803" y="5"/>
                    <a:pt x="798" y="4"/>
                  </a:cubicBezTo>
                  <a:lnTo>
                    <a:pt x="798" y="4"/>
                  </a:lnTo>
                  <a:cubicBezTo>
                    <a:pt x="790" y="4"/>
                    <a:pt x="782" y="2"/>
                    <a:pt x="775" y="2"/>
                  </a:cubicBezTo>
                  <a:lnTo>
                    <a:pt x="775" y="2"/>
                  </a:lnTo>
                  <a:cubicBezTo>
                    <a:pt x="769" y="2"/>
                    <a:pt x="764" y="2"/>
                    <a:pt x="759" y="2"/>
                  </a:cubicBezTo>
                  <a:lnTo>
                    <a:pt x="759" y="2"/>
                  </a:lnTo>
                  <a:cubicBezTo>
                    <a:pt x="752" y="1"/>
                    <a:pt x="744" y="1"/>
                    <a:pt x="737" y="1"/>
                  </a:cubicBezTo>
                  <a:lnTo>
                    <a:pt x="737" y="1"/>
                  </a:lnTo>
                  <a:cubicBezTo>
                    <a:pt x="736" y="1"/>
                    <a:pt x="736" y="1"/>
                    <a:pt x="736" y="1"/>
                  </a:cubicBezTo>
                  <a:lnTo>
                    <a:pt x="736" y="1"/>
                  </a:lnTo>
                  <a:cubicBezTo>
                    <a:pt x="731" y="1"/>
                    <a:pt x="727" y="1"/>
                    <a:pt x="723" y="1"/>
                  </a:cubicBezTo>
                  <a:lnTo>
                    <a:pt x="723" y="1"/>
                  </a:lnTo>
                  <a:cubicBezTo>
                    <a:pt x="715" y="0"/>
                    <a:pt x="707" y="0"/>
                    <a:pt x="699" y="0"/>
                  </a:cubicBezTo>
                  <a:lnTo>
                    <a:pt x="699" y="0"/>
                  </a:lnTo>
                  <a:cubicBezTo>
                    <a:pt x="694" y="0"/>
                    <a:pt x="688" y="1"/>
                    <a:pt x="683" y="1"/>
                  </a:cubicBezTo>
                  <a:lnTo>
                    <a:pt x="683" y="1"/>
                  </a:lnTo>
                  <a:cubicBezTo>
                    <a:pt x="676" y="1"/>
                    <a:pt x="668" y="1"/>
                    <a:pt x="661" y="1"/>
                  </a:cubicBezTo>
                  <a:lnTo>
                    <a:pt x="661" y="1"/>
                  </a:lnTo>
                  <a:cubicBezTo>
                    <a:pt x="659" y="1"/>
                    <a:pt x="657" y="1"/>
                    <a:pt x="656" y="1"/>
                  </a:cubicBezTo>
                  <a:lnTo>
                    <a:pt x="656" y="1"/>
                  </a:lnTo>
                  <a:cubicBezTo>
                    <a:pt x="653" y="1"/>
                    <a:pt x="649" y="2"/>
                    <a:pt x="646" y="2"/>
                  </a:cubicBezTo>
                  <a:lnTo>
                    <a:pt x="646" y="2"/>
                  </a:lnTo>
                  <a:cubicBezTo>
                    <a:pt x="637" y="2"/>
                    <a:pt x="628" y="2"/>
                    <a:pt x="620" y="2"/>
                  </a:cubicBezTo>
                  <a:lnTo>
                    <a:pt x="620" y="2"/>
                  </a:lnTo>
                  <a:cubicBezTo>
                    <a:pt x="614" y="4"/>
                    <a:pt x="609" y="4"/>
                    <a:pt x="604" y="5"/>
                  </a:cubicBezTo>
                  <a:lnTo>
                    <a:pt x="604" y="5"/>
                  </a:lnTo>
                  <a:cubicBezTo>
                    <a:pt x="595" y="5"/>
                    <a:pt x="588" y="5"/>
                    <a:pt x="579" y="6"/>
                  </a:cubicBezTo>
                  <a:lnTo>
                    <a:pt x="579" y="6"/>
                  </a:lnTo>
                  <a:cubicBezTo>
                    <a:pt x="576" y="6"/>
                    <a:pt x="574" y="6"/>
                    <a:pt x="570" y="7"/>
                  </a:cubicBezTo>
                  <a:lnTo>
                    <a:pt x="570" y="7"/>
                  </a:lnTo>
                  <a:cubicBezTo>
                    <a:pt x="568" y="7"/>
                    <a:pt x="567" y="7"/>
                    <a:pt x="564" y="8"/>
                  </a:cubicBezTo>
                  <a:lnTo>
                    <a:pt x="564" y="8"/>
                  </a:lnTo>
                  <a:cubicBezTo>
                    <a:pt x="552" y="9"/>
                    <a:pt x="539" y="10"/>
                    <a:pt x="526" y="12"/>
                  </a:cubicBezTo>
                  <a:lnTo>
                    <a:pt x="526" y="12"/>
                  </a:lnTo>
                  <a:cubicBezTo>
                    <a:pt x="524" y="12"/>
                    <a:pt x="521" y="12"/>
                    <a:pt x="520" y="13"/>
                  </a:cubicBezTo>
                  <a:lnTo>
                    <a:pt x="520" y="13"/>
                  </a:lnTo>
                  <a:cubicBezTo>
                    <a:pt x="505" y="15"/>
                    <a:pt x="490" y="17"/>
                    <a:pt x="476" y="20"/>
                  </a:cubicBezTo>
                  <a:lnTo>
                    <a:pt x="476" y="20"/>
                  </a:lnTo>
                  <a:cubicBezTo>
                    <a:pt x="474" y="20"/>
                    <a:pt x="474" y="20"/>
                    <a:pt x="472" y="21"/>
                  </a:cubicBezTo>
                  <a:lnTo>
                    <a:pt x="472" y="21"/>
                  </a:lnTo>
                  <a:cubicBezTo>
                    <a:pt x="468" y="21"/>
                    <a:pt x="464" y="22"/>
                    <a:pt x="461" y="23"/>
                  </a:cubicBezTo>
                  <a:lnTo>
                    <a:pt x="461" y="23"/>
                  </a:lnTo>
                  <a:cubicBezTo>
                    <a:pt x="454" y="24"/>
                    <a:pt x="447" y="25"/>
                    <a:pt x="440" y="27"/>
                  </a:cubicBezTo>
                  <a:lnTo>
                    <a:pt x="440" y="27"/>
                  </a:lnTo>
                  <a:cubicBezTo>
                    <a:pt x="434" y="28"/>
                    <a:pt x="429" y="29"/>
                    <a:pt x="424" y="30"/>
                  </a:cubicBezTo>
                  <a:lnTo>
                    <a:pt x="424" y="30"/>
                  </a:lnTo>
                  <a:cubicBezTo>
                    <a:pt x="417" y="32"/>
                    <a:pt x="411" y="33"/>
                    <a:pt x="404" y="35"/>
                  </a:cubicBezTo>
                  <a:lnTo>
                    <a:pt x="404" y="35"/>
                  </a:lnTo>
                  <a:cubicBezTo>
                    <a:pt x="399" y="37"/>
                    <a:pt x="393" y="37"/>
                    <a:pt x="387" y="39"/>
                  </a:cubicBezTo>
                  <a:lnTo>
                    <a:pt x="387" y="39"/>
                  </a:lnTo>
                  <a:cubicBezTo>
                    <a:pt x="381" y="41"/>
                    <a:pt x="375" y="43"/>
                    <a:pt x="368" y="44"/>
                  </a:cubicBezTo>
                  <a:lnTo>
                    <a:pt x="368" y="44"/>
                  </a:lnTo>
                  <a:cubicBezTo>
                    <a:pt x="363" y="45"/>
                    <a:pt x="358" y="47"/>
                    <a:pt x="352" y="49"/>
                  </a:cubicBezTo>
                  <a:lnTo>
                    <a:pt x="352" y="49"/>
                  </a:lnTo>
                  <a:cubicBezTo>
                    <a:pt x="347" y="51"/>
                    <a:pt x="340" y="52"/>
                    <a:pt x="333" y="55"/>
                  </a:cubicBezTo>
                  <a:lnTo>
                    <a:pt x="333" y="55"/>
                  </a:lnTo>
                  <a:cubicBezTo>
                    <a:pt x="331" y="55"/>
                    <a:pt x="328" y="56"/>
                    <a:pt x="326" y="57"/>
                  </a:cubicBezTo>
                  <a:lnTo>
                    <a:pt x="326" y="57"/>
                  </a:lnTo>
                  <a:cubicBezTo>
                    <a:pt x="324" y="58"/>
                    <a:pt x="321" y="58"/>
                    <a:pt x="319" y="59"/>
                  </a:cubicBezTo>
                  <a:lnTo>
                    <a:pt x="319" y="59"/>
                  </a:lnTo>
                  <a:cubicBezTo>
                    <a:pt x="308" y="62"/>
                    <a:pt x="297" y="67"/>
                    <a:pt x="286" y="71"/>
                  </a:cubicBezTo>
                  <a:lnTo>
                    <a:pt x="286" y="71"/>
                  </a:lnTo>
                  <a:cubicBezTo>
                    <a:pt x="284" y="72"/>
                    <a:pt x="281" y="72"/>
                    <a:pt x="280" y="73"/>
                  </a:cubicBezTo>
                  <a:lnTo>
                    <a:pt x="280" y="73"/>
                  </a:lnTo>
                  <a:cubicBezTo>
                    <a:pt x="266" y="79"/>
                    <a:pt x="253" y="83"/>
                    <a:pt x="240" y="89"/>
                  </a:cubicBezTo>
                  <a:lnTo>
                    <a:pt x="240" y="89"/>
                  </a:lnTo>
                  <a:cubicBezTo>
                    <a:pt x="238" y="90"/>
                    <a:pt x="234" y="92"/>
                    <a:pt x="231" y="93"/>
                  </a:cubicBezTo>
                  <a:lnTo>
                    <a:pt x="231" y="93"/>
                  </a:lnTo>
                  <a:cubicBezTo>
                    <a:pt x="221" y="97"/>
                    <a:pt x="211" y="102"/>
                    <a:pt x="202" y="107"/>
                  </a:cubicBezTo>
                  <a:lnTo>
                    <a:pt x="202" y="107"/>
                  </a:lnTo>
                  <a:cubicBezTo>
                    <a:pt x="199" y="109"/>
                    <a:pt x="195" y="111"/>
                    <a:pt x="192" y="112"/>
                  </a:cubicBezTo>
                  <a:lnTo>
                    <a:pt x="192" y="112"/>
                  </a:lnTo>
                  <a:cubicBezTo>
                    <a:pt x="179" y="118"/>
                    <a:pt x="167" y="125"/>
                    <a:pt x="156" y="132"/>
                  </a:cubicBezTo>
                  <a:lnTo>
                    <a:pt x="156" y="132"/>
                  </a:lnTo>
                  <a:cubicBezTo>
                    <a:pt x="153" y="134"/>
                    <a:pt x="149" y="136"/>
                    <a:pt x="144" y="139"/>
                  </a:cubicBezTo>
                  <a:lnTo>
                    <a:pt x="144" y="139"/>
                  </a:lnTo>
                  <a:cubicBezTo>
                    <a:pt x="143" y="139"/>
                    <a:pt x="141" y="140"/>
                    <a:pt x="139" y="141"/>
                  </a:cubicBezTo>
                  <a:lnTo>
                    <a:pt x="139" y="141"/>
                  </a:lnTo>
                  <a:cubicBezTo>
                    <a:pt x="134" y="144"/>
                    <a:pt x="129" y="148"/>
                    <a:pt x="124" y="151"/>
                  </a:cubicBezTo>
                  <a:lnTo>
                    <a:pt x="124" y="151"/>
                  </a:lnTo>
                  <a:cubicBezTo>
                    <a:pt x="121" y="153"/>
                    <a:pt x="118" y="156"/>
                    <a:pt x="115" y="157"/>
                  </a:cubicBezTo>
                  <a:lnTo>
                    <a:pt x="115" y="157"/>
                  </a:lnTo>
                  <a:cubicBezTo>
                    <a:pt x="110" y="161"/>
                    <a:pt x="104" y="164"/>
                    <a:pt x="99" y="169"/>
                  </a:cubicBezTo>
                  <a:lnTo>
                    <a:pt x="99" y="169"/>
                  </a:lnTo>
                  <a:cubicBezTo>
                    <a:pt x="97" y="171"/>
                    <a:pt x="94" y="172"/>
                    <a:pt x="91" y="174"/>
                  </a:cubicBezTo>
                  <a:lnTo>
                    <a:pt x="91" y="174"/>
                  </a:lnTo>
                  <a:cubicBezTo>
                    <a:pt x="86" y="179"/>
                    <a:pt x="79" y="184"/>
                    <a:pt x="73" y="189"/>
                  </a:cubicBezTo>
                  <a:lnTo>
                    <a:pt x="73" y="189"/>
                  </a:lnTo>
                  <a:cubicBezTo>
                    <a:pt x="72" y="190"/>
                    <a:pt x="71" y="191"/>
                    <a:pt x="69" y="192"/>
                  </a:cubicBezTo>
                  <a:lnTo>
                    <a:pt x="69" y="192"/>
                  </a:lnTo>
                  <a:cubicBezTo>
                    <a:pt x="63" y="197"/>
                    <a:pt x="56" y="203"/>
                    <a:pt x="50" y="209"/>
                  </a:cubicBezTo>
                  <a:lnTo>
                    <a:pt x="50" y="209"/>
                  </a:lnTo>
                  <a:cubicBezTo>
                    <a:pt x="50" y="209"/>
                    <a:pt x="49" y="209"/>
                    <a:pt x="49" y="210"/>
                  </a:cubicBezTo>
                  <a:lnTo>
                    <a:pt x="49" y="210"/>
                  </a:lnTo>
                  <a:cubicBezTo>
                    <a:pt x="48" y="210"/>
                    <a:pt x="47" y="211"/>
                    <a:pt x="46" y="213"/>
                  </a:cubicBezTo>
                  <a:lnTo>
                    <a:pt x="46" y="213"/>
                  </a:lnTo>
                  <a:cubicBezTo>
                    <a:pt x="40" y="218"/>
                    <a:pt x="34" y="224"/>
                    <a:pt x="28" y="230"/>
                  </a:cubicBezTo>
                  <a:lnTo>
                    <a:pt x="28" y="230"/>
                  </a:lnTo>
                  <a:cubicBezTo>
                    <a:pt x="26" y="232"/>
                    <a:pt x="24" y="234"/>
                    <a:pt x="23" y="236"/>
                  </a:cubicBezTo>
                  <a:lnTo>
                    <a:pt x="23" y="236"/>
                  </a:lnTo>
                  <a:cubicBezTo>
                    <a:pt x="16" y="243"/>
                    <a:pt x="9" y="251"/>
                    <a:pt x="4" y="258"/>
                  </a:cubicBezTo>
                  <a:lnTo>
                    <a:pt x="0" y="1439"/>
                  </a:lnTo>
                  <a:lnTo>
                    <a:pt x="0" y="1439"/>
                  </a:lnTo>
                  <a:cubicBezTo>
                    <a:pt x="6" y="1431"/>
                    <a:pt x="12" y="1424"/>
                    <a:pt x="19" y="1417"/>
                  </a:cubicBezTo>
                  <a:lnTo>
                    <a:pt x="19" y="1417"/>
                  </a:lnTo>
                  <a:cubicBezTo>
                    <a:pt x="21" y="1415"/>
                    <a:pt x="23" y="1413"/>
                    <a:pt x="24" y="1411"/>
                  </a:cubicBezTo>
                  <a:lnTo>
                    <a:pt x="24" y="1411"/>
                  </a:lnTo>
                  <a:cubicBezTo>
                    <a:pt x="30" y="1406"/>
                    <a:pt x="37" y="1399"/>
                    <a:pt x="43" y="1393"/>
                  </a:cubicBezTo>
                  <a:lnTo>
                    <a:pt x="43" y="1393"/>
                  </a:lnTo>
                  <a:cubicBezTo>
                    <a:pt x="44" y="1392"/>
                    <a:pt x="45" y="1392"/>
                    <a:pt x="46" y="1390"/>
                  </a:cubicBezTo>
                  <a:lnTo>
                    <a:pt x="46" y="1390"/>
                  </a:lnTo>
                  <a:cubicBezTo>
                    <a:pt x="53" y="1385"/>
                    <a:pt x="59" y="1378"/>
                    <a:pt x="66" y="1372"/>
                  </a:cubicBezTo>
                  <a:lnTo>
                    <a:pt x="66" y="1372"/>
                  </a:lnTo>
                  <a:cubicBezTo>
                    <a:pt x="67" y="1371"/>
                    <a:pt x="69" y="1371"/>
                    <a:pt x="69" y="1370"/>
                  </a:cubicBezTo>
                  <a:lnTo>
                    <a:pt x="69" y="1370"/>
                  </a:lnTo>
                  <a:cubicBezTo>
                    <a:pt x="76" y="1365"/>
                    <a:pt x="82" y="1360"/>
                    <a:pt x="88" y="1356"/>
                  </a:cubicBezTo>
                  <a:lnTo>
                    <a:pt x="88" y="1356"/>
                  </a:lnTo>
                  <a:cubicBezTo>
                    <a:pt x="90" y="1354"/>
                    <a:pt x="93" y="1351"/>
                    <a:pt x="96" y="1350"/>
                  </a:cubicBezTo>
                  <a:lnTo>
                    <a:pt x="96" y="1350"/>
                  </a:lnTo>
                  <a:cubicBezTo>
                    <a:pt x="101" y="1346"/>
                    <a:pt x="106" y="1343"/>
                    <a:pt x="111" y="1339"/>
                  </a:cubicBezTo>
                  <a:lnTo>
                    <a:pt x="111" y="1339"/>
                  </a:lnTo>
                  <a:cubicBezTo>
                    <a:pt x="114" y="1336"/>
                    <a:pt x="118" y="1335"/>
                    <a:pt x="120" y="1332"/>
                  </a:cubicBezTo>
                  <a:lnTo>
                    <a:pt x="120" y="1332"/>
                  </a:lnTo>
                  <a:cubicBezTo>
                    <a:pt x="125" y="1330"/>
                    <a:pt x="131" y="1326"/>
                    <a:pt x="136" y="1323"/>
                  </a:cubicBezTo>
                  <a:lnTo>
                    <a:pt x="136" y="1323"/>
                  </a:lnTo>
                  <a:cubicBezTo>
                    <a:pt x="142" y="1319"/>
                    <a:pt x="147" y="1316"/>
                    <a:pt x="153" y="1313"/>
                  </a:cubicBezTo>
                  <a:lnTo>
                    <a:pt x="153" y="1313"/>
                  </a:lnTo>
                  <a:cubicBezTo>
                    <a:pt x="164" y="1306"/>
                    <a:pt x="176" y="1300"/>
                    <a:pt x="188" y="1293"/>
                  </a:cubicBezTo>
                  <a:lnTo>
                    <a:pt x="188" y="1293"/>
                  </a:lnTo>
                  <a:cubicBezTo>
                    <a:pt x="192" y="1291"/>
                    <a:pt x="195" y="1290"/>
                    <a:pt x="199" y="1288"/>
                  </a:cubicBezTo>
                  <a:lnTo>
                    <a:pt x="199" y="1288"/>
                  </a:lnTo>
                  <a:cubicBezTo>
                    <a:pt x="208" y="1283"/>
                    <a:pt x="218" y="1279"/>
                    <a:pt x="227" y="1275"/>
                  </a:cubicBezTo>
                  <a:lnTo>
                    <a:pt x="227" y="1275"/>
                  </a:lnTo>
                  <a:cubicBezTo>
                    <a:pt x="231" y="1273"/>
                    <a:pt x="234" y="1272"/>
                    <a:pt x="238" y="1271"/>
                  </a:cubicBezTo>
                  <a:lnTo>
                    <a:pt x="238" y="1271"/>
                  </a:lnTo>
                  <a:cubicBezTo>
                    <a:pt x="250" y="1265"/>
                    <a:pt x="263" y="1259"/>
                    <a:pt x="276" y="1255"/>
                  </a:cubicBezTo>
                  <a:lnTo>
                    <a:pt x="276" y="1255"/>
                  </a:lnTo>
                  <a:cubicBezTo>
                    <a:pt x="278" y="1254"/>
                    <a:pt x="280" y="1253"/>
                    <a:pt x="283" y="1252"/>
                  </a:cubicBezTo>
                  <a:lnTo>
                    <a:pt x="283" y="1252"/>
                  </a:lnTo>
                  <a:cubicBezTo>
                    <a:pt x="293" y="1248"/>
                    <a:pt x="305" y="1244"/>
                    <a:pt x="316" y="1240"/>
                  </a:cubicBezTo>
                  <a:lnTo>
                    <a:pt x="316" y="1240"/>
                  </a:lnTo>
                  <a:cubicBezTo>
                    <a:pt x="321" y="1239"/>
                    <a:pt x="326" y="1237"/>
                    <a:pt x="330" y="1236"/>
                  </a:cubicBezTo>
                  <a:lnTo>
                    <a:pt x="330" y="1236"/>
                  </a:lnTo>
                  <a:cubicBezTo>
                    <a:pt x="337" y="1234"/>
                    <a:pt x="343" y="1232"/>
                    <a:pt x="349" y="1230"/>
                  </a:cubicBezTo>
                  <a:lnTo>
                    <a:pt x="349" y="1230"/>
                  </a:lnTo>
                  <a:cubicBezTo>
                    <a:pt x="354" y="1229"/>
                    <a:pt x="359" y="1227"/>
                    <a:pt x="365" y="1225"/>
                  </a:cubicBezTo>
                  <a:lnTo>
                    <a:pt x="365" y="1225"/>
                  </a:lnTo>
                  <a:cubicBezTo>
                    <a:pt x="372" y="1223"/>
                    <a:pt x="378" y="1222"/>
                    <a:pt x="385" y="1220"/>
                  </a:cubicBezTo>
                  <a:lnTo>
                    <a:pt x="385" y="1220"/>
                  </a:lnTo>
                  <a:cubicBezTo>
                    <a:pt x="390" y="1219"/>
                    <a:pt x="395" y="1217"/>
                    <a:pt x="400" y="1216"/>
                  </a:cubicBezTo>
                  <a:lnTo>
                    <a:pt x="400" y="1216"/>
                  </a:lnTo>
                  <a:cubicBezTo>
                    <a:pt x="407" y="1215"/>
                    <a:pt x="414" y="1213"/>
                    <a:pt x="420" y="1211"/>
                  </a:cubicBezTo>
                  <a:lnTo>
                    <a:pt x="420" y="1211"/>
                  </a:lnTo>
                  <a:cubicBezTo>
                    <a:pt x="426" y="1211"/>
                    <a:pt x="431" y="1209"/>
                    <a:pt x="437" y="1208"/>
                  </a:cubicBezTo>
                  <a:lnTo>
                    <a:pt x="437" y="1208"/>
                  </a:lnTo>
                  <a:cubicBezTo>
                    <a:pt x="443" y="1207"/>
                    <a:pt x="450" y="1205"/>
                    <a:pt x="457" y="1204"/>
                  </a:cubicBezTo>
                  <a:lnTo>
                    <a:pt x="457" y="1204"/>
                  </a:lnTo>
                  <a:cubicBezTo>
                    <a:pt x="462" y="1204"/>
                    <a:pt x="468" y="1202"/>
                    <a:pt x="472" y="1201"/>
                  </a:cubicBezTo>
                  <a:lnTo>
                    <a:pt x="472" y="1201"/>
                  </a:lnTo>
                  <a:cubicBezTo>
                    <a:pt x="486" y="1198"/>
                    <a:pt x="501" y="1197"/>
                    <a:pt x="516" y="1194"/>
                  </a:cubicBezTo>
                  <a:lnTo>
                    <a:pt x="516" y="1194"/>
                  </a:lnTo>
                  <a:cubicBezTo>
                    <a:pt x="518" y="1194"/>
                    <a:pt x="521" y="1194"/>
                    <a:pt x="522" y="1193"/>
                  </a:cubicBezTo>
                  <a:lnTo>
                    <a:pt x="522" y="1193"/>
                  </a:lnTo>
                  <a:cubicBezTo>
                    <a:pt x="535" y="1191"/>
                    <a:pt x="549" y="1191"/>
                    <a:pt x="561" y="1189"/>
                  </a:cubicBezTo>
                  <a:lnTo>
                    <a:pt x="561" y="1189"/>
                  </a:lnTo>
                  <a:cubicBezTo>
                    <a:pt x="566" y="1189"/>
                    <a:pt x="571" y="1188"/>
                    <a:pt x="575" y="1188"/>
                  </a:cubicBezTo>
                  <a:lnTo>
                    <a:pt x="575" y="1188"/>
                  </a:lnTo>
                  <a:cubicBezTo>
                    <a:pt x="584" y="1187"/>
                    <a:pt x="592" y="1186"/>
                    <a:pt x="601" y="1185"/>
                  </a:cubicBezTo>
                  <a:lnTo>
                    <a:pt x="601" y="1185"/>
                  </a:lnTo>
                  <a:cubicBezTo>
                    <a:pt x="606" y="1185"/>
                    <a:pt x="611" y="1184"/>
                    <a:pt x="616" y="1184"/>
                  </a:cubicBezTo>
                  <a:lnTo>
                    <a:pt x="616" y="1184"/>
                  </a:lnTo>
                  <a:cubicBezTo>
                    <a:pt x="625" y="1184"/>
                    <a:pt x="634" y="1184"/>
                    <a:pt x="642" y="1183"/>
                  </a:cubicBezTo>
                  <a:lnTo>
                    <a:pt x="642" y="1183"/>
                  </a:lnTo>
                  <a:cubicBezTo>
                    <a:pt x="648" y="1183"/>
                    <a:pt x="652" y="1183"/>
                    <a:pt x="657" y="1183"/>
                  </a:cubicBezTo>
                  <a:lnTo>
                    <a:pt x="657" y="1183"/>
                  </a:lnTo>
                  <a:cubicBezTo>
                    <a:pt x="664" y="1182"/>
                    <a:pt x="672" y="1182"/>
                    <a:pt x="680" y="1182"/>
                  </a:cubicBezTo>
                  <a:lnTo>
                    <a:pt x="680" y="1182"/>
                  </a:lnTo>
                  <a:cubicBezTo>
                    <a:pt x="685" y="1182"/>
                    <a:pt x="690" y="1182"/>
                    <a:pt x="695" y="1182"/>
                  </a:cubicBezTo>
                  <a:lnTo>
                    <a:pt x="695" y="1182"/>
                  </a:lnTo>
                  <a:cubicBezTo>
                    <a:pt x="703" y="1182"/>
                    <a:pt x="711" y="1182"/>
                    <a:pt x="720" y="1182"/>
                  </a:cubicBezTo>
                  <a:lnTo>
                    <a:pt x="720" y="1182"/>
                  </a:lnTo>
                  <a:cubicBezTo>
                    <a:pt x="724" y="1182"/>
                    <a:pt x="729" y="1182"/>
                    <a:pt x="734" y="1182"/>
                  </a:cubicBezTo>
                  <a:lnTo>
                    <a:pt x="734" y="1182"/>
                  </a:lnTo>
                  <a:cubicBezTo>
                    <a:pt x="741" y="1183"/>
                    <a:pt x="748" y="1183"/>
                    <a:pt x="756" y="1183"/>
                  </a:cubicBezTo>
                  <a:lnTo>
                    <a:pt x="756" y="1183"/>
                  </a:lnTo>
                  <a:cubicBezTo>
                    <a:pt x="761" y="1184"/>
                    <a:pt x="766" y="1184"/>
                    <a:pt x="771" y="1184"/>
                  </a:cubicBezTo>
                  <a:lnTo>
                    <a:pt x="771" y="1184"/>
                  </a:lnTo>
                  <a:cubicBezTo>
                    <a:pt x="779" y="1184"/>
                    <a:pt x="788" y="1184"/>
                    <a:pt x="796" y="1185"/>
                  </a:cubicBezTo>
                  <a:lnTo>
                    <a:pt x="796" y="1185"/>
                  </a:lnTo>
                  <a:cubicBezTo>
                    <a:pt x="800" y="1185"/>
                    <a:pt x="804" y="1186"/>
                    <a:pt x="808" y="1186"/>
                  </a:cubicBezTo>
                  <a:lnTo>
                    <a:pt x="808" y="1186"/>
                  </a:lnTo>
                  <a:cubicBezTo>
                    <a:pt x="818" y="1187"/>
                    <a:pt x="828" y="1188"/>
                    <a:pt x="837" y="1189"/>
                  </a:cubicBezTo>
                  <a:lnTo>
                    <a:pt x="837" y="1189"/>
                  </a:lnTo>
                  <a:cubicBezTo>
                    <a:pt x="840" y="1190"/>
                    <a:pt x="843" y="1190"/>
                    <a:pt x="846" y="1190"/>
                  </a:cubicBezTo>
                  <a:lnTo>
                    <a:pt x="846" y="1190"/>
                  </a:lnTo>
                  <a:cubicBezTo>
                    <a:pt x="858" y="1191"/>
                    <a:pt x="870" y="1193"/>
                    <a:pt x="883" y="1195"/>
                  </a:cubicBezTo>
                  <a:lnTo>
                    <a:pt x="883" y="1195"/>
                  </a:lnTo>
                  <a:cubicBezTo>
                    <a:pt x="884" y="1195"/>
                    <a:pt x="886" y="1195"/>
                    <a:pt x="888" y="1196"/>
                  </a:cubicBezTo>
                  <a:lnTo>
                    <a:pt x="888" y="1196"/>
                  </a:lnTo>
                  <a:cubicBezTo>
                    <a:pt x="899" y="1197"/>
                    <a:pt x="910" y="1198"/>
                    <a:pt x="920" y="1200"/>
                  </a:cubicBezTo>
                  <a:lnTo>
                    <a:pt x="920" y="1200"/>
                  </a:lnTo>
                  <a:cubicBezTo>
                    <a:pt x="924" y="1201"/>
                    <a:pt x="929" y="1202"/>
                    <a:pt x="933" y="1202"/>
                  </a:cubicBezTo>
                  <a:lnTo>
                    <a:pt x="933" y="1202"/>
                  </a:lnTo>
                  <a:cubicBezTo>
                    <a:pt x="941" y="1204"/>
                    <a:pt x="949" y="1206"/>
                    <a:pt x="957" y="1207"/>
                  </a:cubicBezTo>
                  <a:lnTo>
                    <a:pt x="957" y="1207"/>
                  </a:lnTo>
                  <a:cubicBezTo>
                    <a:pt x="962" y="1208"/>
                    <a:pt x="965" y="1209"/>
                    <a:pt x="970" y="1211"/>
                  </a:cubicBezTo>
                  <a:lnTo>
                    <a:pt x="970" y="1211"/>
                  </a:lnTo>
                  <a:cubicBezTo>
                    <a:pt x="978" y="1212"/>
                    <a:pt x="987" y="1214"/>
                    <a:pt x="996" y="1216"/>
                  </a:cubicBezTo>
                  <a:lnTo>
                    <a:pt x="996" y="1216"/>
                  </a:lnTo>
                  <a:cubicBezTo>
                    <a:pt x="1001" y="1217"/>
                    <a:pt x="1005" y="1218"/>
                    <a:pt x="1009" y="1219"/>
                  </a:cubicBezTo>
                  <a:lnTo>
                    <a:pt x="1009" y="1219"/>
                  </a:lnTo>
                  <a:cubicBezTo>
                    <a:pt x="1017" y="1222"/>
                    <a:pt x="1026" y="1223"/>
                    <a:pt x="1033" y="1226"/>
                  </a:cubicBezTo>
                  <a:lnTo>
                    <a:pt x="1033" y="1226"/>
                  </a:lnTo>
                  <a:cubicBezTo>
                    <a:pt x="1038" y="1227"/>
                    <a:pt x="1043" y="1228"/>
                    <a:pt x="1047" y="1230"/>
                  </a:cubicBezTo>
                  <a:lnTo>
                    <a:pt x="1047" y="1230"/>
                  </a:lnTo>
                  <a:cubicBezTo>
                    <a:pt x="1059" y="1233"/>
                    <a:pt x="1072" y="1237"/>
                    <a:pt x="1083" y="1241"/>
                  </a:cubicBezTo>
                  <a:lnTo>
                    <a:pt x="1083" y="1241"/>
                  </a:lnTo>
                  <a:cubicBezTo>
                    <a:pt x="1085" y="1242"/>
                    <a:pt x="1088" y="1243"/>
                    <a:pt x="1090" y="1243"/>
                  </a:cubicBezTo>
                  <a:lnTo>
                    <a:pt x="1090" y="1243"/>
                  </a:lnTo>
                  <a:cubicBezTo>
                    <a:pt x="1104" y="1248"/>
                    <a:pt x="1118" y="1253"/>
                    <a:pt x="1131" y="1258"/>
                  </a:cubicBezTo>
                  <a:lnTo>
                    <a:pt x="1131" y="1258"/>
                  </a:lnTo>
                  <a:cubicBezTo>
                    <a:pt x="1136" y="1260"/>
                    <a:pt x="1141" y="1263"/>
                    <a:pt x="1147" y="1265"/>
                  </a:cubicBezTo>
                  <a:lnTo>
                    <a:pt x="1147" y="1265"/>
                  </a:lnTo>
                  <a:cubicBezTo>
                    <a:pt x="1151" y="1266"/>
                    <a:pt x="1156" y="1268"/>
                    <a:pt x="1159" y="1269"/>
                  </a:cubicBezTo>
                  <a:lnTo>
                    <a:pt x="1159" y="1269"/>
                  </a:lnTo>
                  <a:cubicBezTo>
                    <a:pt x="1165" y="1272"/>
                    <a:pt x="1171" y="1275"/>
                    <a:pt x="1178" y="1278"/>
                  </a:cubicBezTo>
                  <a:lnTo>
                    <a:pt x="1178" y="1278"/>
                  </a:lnTo>
                  <a:cubicBezTo>
                    <a:pt x="1182" y="1279"/>
                    <a:pt x="1185" y="1281"/>
                    <a:pt x="1190" y="1283"/>
                  </a:cubicBezTo>
                  <a:lnTo>
                    <a:pt x="1190" y="1283"/>
                  </a:lnTo>
                  <a:cubicBezTo>
                    <a:pt x="1196" y="1286"/>
                    <a:pt x="1202" y="1290"/>
                    <a:pt x="1209" y="1293"/>
                  </a:cubicBezTo>
                  <a:lnTo>
                    <a:pt x="1209" y="1293"/>
                  </a:lnTo>
                  <a:cubicBezTo>
                    <a:pt x="1211" y="1294"/>
                    <a:pt x="1215" y="1296"/>
                    <a:pt x="1218" y="1297"/>
                  </a:cubicBezTo>
                  <a:lnTo>
                    <a:pt x="1218" y="1297"/>
                  </a:lnTo>
                  <a:cubicBezTo>
                    <a:pt x="1228" y="1303"/>
                    <a:pt x="1237" y="1308"/>
                    <a:pt x="1246" y="1313"/>
                  </a:cubicBezTo>
                  <a:lnTo>
                    <a:pt x="1246" y="1313"/>
                  </a:lnTo>
                  <a:cubicBezTo>
                    <a:pt x="1332" y="1363"/>
                    <a:pt x="1393" y="1420"/>
                    <a:pt x="1431" y="1483"/>
                  </a:cubicBezTo>
                  <a:lnTo>
                    <a:pt x="1431" y="1483"/>
                  </a:lnTo>
                  <a:cubicBezTo>
                    <a:pt x="1443" y="1503"/>
                    <a:pt x="1453" y="1525"/>
                    <a:pt x="1460" y="1545"/>
                  </a:cubicBezTo>
                  <a:lnTo>
                    <a:pt x="1460" y="1545"/>
                  </a:lnTo>
                  <a:cubicBezTo>
                    <a:pt x="1462" y="1552"/>
                    <a:pt x="1465" y="1559"/>
                    <a:pt x="1467" y="1567"/>
                  </a:cubicBezTo>
                  <a:lnTo>
                    <a:pt x="1467" y="1567"/>
                  </a:lnTo>
                  <a:cubicBezTo>
                    <a:pt x="1472" y="1588"/>
                    <a:pt x="1474" y="1610"/>
                    <a:pt x="1474" y="1632"/>
                  </a:cubicBezTo>
                  <a:lnTo>
                    <a:pt x="1478" y="450"/>
                  </a:lnTo>
                  <a:lnTo>
                    <a:pt x="1478" y="450"/>
                  </a:lnTo>
                  <a:cubicBezTo>
                    <a:pt x="1478" y="335"/>
                    <a:pt x="1402" y="220"/>
                    <a:pt x="1250" y="132"/>
                  </a:cubicBezTo>
                </a:path>
              </a:pathLst>
            </a:custGeom>
            <a:solidFill>
              <a:schemeClr val="accent1"/>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62" name="Freeform 45">
              <a:extLst>
                <a:ext uri="{FF2B5EF4-FFF2-40B4-BE49-F238E27FC236}">
                  <a16:creationId xmlns:a16="http://schemas.microsoft.com/office/drawing/2014/main" id="{362BDC48-861C-401C-BCAF-A3BB53CB49E8}"/>
                </a:ext>
              </a:extLst>
            </p:cNvPr>
            <p:cNvSpPr>
              <a:spLocks noChangeArrowheads="1"/>
            </p:cNvSpPr>
            <p:nvPr/>
          </p:nvSpPr>
          <p:spPr bwMode="auto">
            <a:xfrm>
              <a:off x="10272198" y="6014311"/>
              <a:ext cx="1293192" cy="1428303"/>
            </a:xfrm>
            <a:custGeom>
              <a:avLst/>
              <a:gdLst>
                <a:gd name="T0" fmla="*/ 1213 w 1479"/>
                <a:gd name="T1" fmla="*/ 111 h 1633"/>
                <a:gd name="T2" fmla="*/ 1181 w 1479"/>
                <a:gd name="T3" fmla="*/ 97 h 1633"/>
                <a:gd name="T4" fmla="*/ 1138 w 1479"/>
                <a:gd name="T5" fmla="*/ 79 h 1633"/>
                <a:gd name="T6" fmla="*/ 1093 w 1479"/>
                <a:gd name="T7" fmla="*/ 62 h 1633"/>
                <a:gd name="T8" fmla="*/ 1044 w 1479"/>
                <a:gd name="T9" fmla="*/ 46 h 1633"/>
                <a:gd name="T10" fmla="*/ 1013 w 1479"/>
                <a:gd name="T11" fmla="*/ 38 h 1633"/>
                <a:gd name="T12" fmla="*/ 963 w 1479"/>
                <a:gd name="T13" fmla="*/ 26 h 1633"/>
                <a:gd name="T14" fmla="*/ 937 w 1479"/>
                <a:gd name="T15" fmla="*/ 22 h 1633"/>
                <a:gd name="T16" fmla="*/ 887 w 1479"/>
                <a:gd name="T17" fmla="*/ 13 h 1633"/>
                <a:gd name="T18" fmla="*/ 849 w 1479"/>
                <a:gd name="T19" fmla="*/ 9 h 1633"/>
                <a:gd name="T20" fmla="*/ 811 w 1479"/>
                <a:gd name="T21" fmla="*/ 5 h 1633"/>
                <a:gd name="T22" fmla="*/ 775 w 1479"/>
                <a:gd name="T23" fmla="*/ 2 h 1633"/>
                <a:gd name="T24" fmla="*/ 736 w 1479"/>
                <a:gd name="T25" fmla="*/ 1 h 1633"/>
                <a:gd name="T26" fmla="*/ 699 w 1479"/>
                <a:gd name="T27" fmla="*/ 0 h 1633"/>
                <a:gd name="T28" fmla="*/ 656 w 1479"/>
                <a:gd name="T29" fmla="*/ 1 h 1633"/>
                <a:gd name="T30" fmla="*/ 620 w 1479"/>
                <a:gd name="T31" fmla="*/ 2 h 1633"/>
                <a:gd name="T32" fmla="*/ 570 w 1479"/>
                <a:gd name="T33" fmla="*/ 7 h 1633"/>
                <a:gd name="T34" fmla="*/ 526 w 1479"/>
                <a:gd name="T35" fmla="*/ 12 h 1633"/>
                <a:gd name="T36" fmla="*/ 472 w 1479"/>
                <a:gd name="T37" fmla="*/ 21 h 1633"/>
                <a:gd name="T38" fmla="*/ 440 w 1479"/>
                <a:gd name="T39" fmla="*/ 27 h 1633"/>
                <a:gd name="T40" fmla="*/ 387 w 1479"/>
                <a:gd name="T41" fmla="*/ 39 h 1633"/>
                <a:gd name="T42" fmla="*/ 352 w 1479"/>
                <a:gd name="T43" fmla="*/ 49 h 1633"/>
                <a:gd name="T44" fmla="*/ 319 w 1479"/>
                <a:gd name="T45" fmla="*/ 59 h 1633"/>
                <a:gd name="T46" fmla="*/ 280 w 1479"/>
                <a:gd name="T47" fmla="*/ 73 h 1633"/>
                <a:gd name="T48" fmla="*/ 202 w 1479"/>
                <a:gd name="T49" fmla="*/ 107 h 1633"/>
                <a:gd name="T50" fmla="*/ 156 w 1479"/>
                <a:gd name="T51" fmla="*/ 132 h 1633"/>
                <a:gd name="T52" fmla="*/ 124 w 1479"/>
                <a:gd name="T53" fmla="*/ 151 h 1633"/>
                <a:gd name="T54" fmla="*/ 99 w 1479"/>
                <a:gd name="T55" fmla="*/ 169 h 1633"/>
                <a:gd name="T56" fmla="*/ 69 w 1479"/>
                <a:gd name="T57" fmla="*/ 192 h 1633"/>
                <a:gd name="T58" fmla="*/ 49 w 1479"/>
                <a:gd name="T59" fmla="*/ 210 h 1633"/>
                <a:gd name="T60" fmla="*/ 23 w 1479"/>
                <a:gd name="T61" fmla="*/ 236 h 1633"/>
                <a:gd name="T62" fmla="*/ 19 w 1479"/>
                <a:gd name="T63" fmla="*/ 1417 h 1633"/>
                <a:gd name="T64" fmla="*/ 43 w 1479"/>
                <a:gd name="T65" fmla="*/ 1393 h 1633"/>
                <a:gd name="T66" fmla="*/ 69 w 1479"/>
                <a:gd name="T67" fmla="*/ 1370 h 1633"/>
                <a:gd name="T68" fmla="*/ 96 w 1479"/>
                <a:gd name="T69" fmla="*/ 1350 h 1633"/>
                <a:gd name="T70" fmla="*/ 136 w 1479"/>
                <a:gd name="T71" fmla="*/ 1323 h 1633"/>
                <a:gd name="T72" fmla="*/ 188 w 1479"/>
                <a:gd name="T73" fmla="*/ 1293 h 1633"/>
                <a:gd name="T74" fmla="*/ 238 w 1479"/>
                <a:gd name="T75" fmla="*/ 1271 h 1633"/>
                <a:gd name="T76" fmla="*/ 283 w 1479"/>
                <a:gd name="T77" fmla="*/ 1252 h 1633"/>
                <a:gd name="T78" fmla="*/ 349 w 1479"/>
                <a:gd name="T79" fmla="*/ 1230 h 1633"/>
                <a:gd name="T80" fmla="*/ 385 w 1479"/>
                <a:gd name="T81" fmla="*/ 1220 h 1633"/>
                <a:gd name="T82" fmla="*/ 437 w 1479"/>
                <a:gd name="T83" fmla="*/ 1208 h 1633"/>
                <a:gd name="T84" fmla="*/ 472 w 1479"/>
                <a:gd name="T85" fmla="*/ 1201 h 1633"/>
                <a:gd name="T86" fmla="*/ 561 w 1479"/>
                <a:gd name="T87" fmla="*/ 1189 h 1633"/>
                <a:gd name="T88" fmla="*/ 601 w 1479"/>
                <a:gd name="T89" fmla="*/ 1185 h 1633"/>
                <a:gd name="T90" fmla="*/ 657 w 1479"/>
                <a:gd name="T91" fmla="*/ 1183 h 1633"/>
                <a:gd name="T92" fmla="*/ 695 w 1479"/>
                <a:gd name="T93" fmla="*/ 1182 h 1633"/>
                <a:gd name="T94" fmla="*/ 756 w 1479"/>
                <a:gd name="T95" fmla="*/ 1183 h 1633"/>
                <a:gd name="T96" fmla="*/ 796 w 1479"/>
                <a:gd name="T97" fmla="*/ 1185 h 1633"/>
                <a:gd name="T98" fmla="*/ 846 w 1479"/>
                <a:gd name="T99" fmla="*/ 1190 h 1633"/>
                <a:gd name="T100" fmla="*/ 888 w 1479"/>
                <a:gd name="T101" fmla="*/ 1196 h 1633"/>
                <a:gd name="T102" fmla="*/ 957 w 1479"/>
                <a:gd name="T103" fmla="*/ 1207 h 1633"/>
                <a:gd name="T104" fmla="*/ 996 w 1479"/>
                <a:gd name="T105" fmla="*/ 1216 h 1633"/>
                <a:gd name="T106" fmla="*/ 1047 w 1479"/>
                <a:gd name="T107" fmla="*/ 1230 h 1633"/>
                <a:gd name="T108" fmla="*/ 1090 w 1479"/>
                <a:gd name="T109" fmla="*/ 1243 h 1633"/>
                <a:gd name="T110" fmla="*/ 1159 w 1479"/>
                <a:gd name="T111" fmla="*/ 1269 h 1633"/>
                <a:gd name="T112" fmla="*/ 1190 w 1479"/>
                <a:gd name="T113" fmla="*/ 1283 h 1633"/>
                <a:gd name="T114" fmla="*/ 1246 w 1479"/>
                <a:gd name="T115" fmla="*/ 1313 h 1633"/>
                <a:gd name="T116" fmla="*/ 1460 w 1479"/>
                <a:gd name="T117" fmla="*/ 1545 h 1633"/>
                <a:gd name="T118" fmla="*/ 1478 w 1479"/>
                <a:gd name="T119" fmla="*/ 450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79" h="1633">
                  <a:moveTo>
                    <a:pt x="1250" y="132"/>
                  </a:moveTo>
                  <a:lnTo>
                    <a:pt x="1250" y="132"/>
                  </a:lnTo>
                  <a:cubicBezTo>
                    <a:pt x="1240" y="126"/>
                    <a:pt x="1231" y="121"/>
                    <a:pt x="1222" y="116"/>
                  </a:cubicBezTo>
                  <a:lnTo>
                    <a:pt x="1222" y="116"/>
                  </a:lnTo>
                  <a:cubicBezTo>
                    <a:pt x="1218" y="115"/>
                    <a:pt x="1215" y="113"/>
                    <a:pt x="1213" y="111"/>
                  </a:cubicBezTo>
                  <a:lnTo>
                    <a:pt x="1213" y="111"/>
                  </a:lnTo>
                  <a:cubicBezTo>
                    <a:pt x="1206" y="108"/>
                    <a:pt x="1199" y="105"/>
                    <a:pt x="1192" y="102"/>
                  </a:cubicBezTo>
                  <a:lnTo>
                    <a:pt x="1192" y="102"/>
                  </a:lnTo>
                  <a:cubicBezTo>
                    <a:pt x="1189" y="100"/>
                    <a:pt x="1185" y="98"/>
                    <a:pt x="1181" y="97"/>
                  </a:cubicBezTo>
                  <a:lnTo>
                    <a:pt x="1181" y="97"/>
                  </a:lnTo>
                  <a:cubicBezTo>
                    <a:pt x="1175" y="94"/>
                    <a:pt x="1169" y="91"/>
                    <a:pt x="1163" y="89"/>
                  </a:cubicBezTo>
                  <a:lnTo>
                    <a:pt x="1163" y="89"/>
                  </a:lnTo>
                  <a:cubicBezTo>
                    <a:pt x="1158" y="86"/>
                    <a:pt x="1154" y="84"/>
                    <a:pt x="1150" y="83"/>
                  </a:cubicBezTo>
                  <a:lnTo>
                    <a:pt x="1150" y="83"/>
                  </a:lnTo>
                  <a:cubicBezTo>
                    <a:pt x="1146" y="82"/>
                    <a:pt x="1142" y="79"/>
                    <a:pt x="1138" y="79"/>
                  </a:cubicBezTo>
                  <a:lnTo>
                    <a:pt x="1138" y="79"/>
                  </a:lnTo>
                  <a:cubicBezTo>
                    <a:pt x="1136" y="77"/>
                    <a:pt x="1135" y="77"/>
                    <a:pt x="1134" y="76"/>
                  </a:cubicBezTo>
                  <a:lnTo>
                    <a:pt x="1134" y="76"/>
                  </a:lnTo>
                  <a:cubicBezTo>
                    <a:pt x="1120" y="72"/>
                    <a:pt x="1107" y="66"/>
                    <a:pt x="1093" y="62"/>
                  </a:cubicBezTo>
                  <a:lnTo>
                    <a:pt x="1093" y="62"/>
                  </a:lnTo>
                  <a:cubicBezTo>
                    <a:pt x="1090" y="61"/>
                    <a:pt x="1089" y="60"/>
                    <a:pt x="1086" y="59"/>
                  </a:cubicBezTo>
                  <a:lnTo>
                    <a:pt x="1086" y="59"/>
                  </a:lnTo>
                  <a:cubicBezTo>
                    <a:pt x="1075" y="56"/>
                    <a:pt x="1063" y="51"/>
                    <a:pt x="1050" y="48"/>
                  </a:cubicBezTo>
                  <a:lnTo>
                    <a:pt x="1050" y="48"/>
                  </a:lnTo>
                  <a:cubicBezTo>
                    <a:pt x="1048" y="48"/>
                    <a:pt x="1046" y="47"/>
                    <a:pt x="1044" y="46"/>
                  </a:cubicBezTo>
                  <a:lnTo>
                    <a:pt x="1044" y="46"/>
                  </a:lnTo>
                  <a:cubicBezTo>
                    <a:pt x="1042" y="45"/>
                    <a:pt x="1039" y="45"/>
                    <a:pt x="1037" y="44"/>
                  </a:cubicBezTo>
                  <a:lnTo>
                    <a:pt x="1037" y="44"/>
                  </a:lnTo>
                  <a:cubicBezTo>
                    <a:pt x="1029" y="43"/>
                    <a:pt x="1021" y="40"/>
                    <a:pt x="1013" y="38"/>
                  </a:cubicBezTo>
                  <a:lnTo>
                    <a:pt x="1013" y="38"/>
                  </a:lnTo>
                  <a:cubicBezTo>
                    <a:pt x="1009" y="37"/>
                    <a:pt x="1004" y="36"/>
                    <a:pt x="999" y="35"/>
                  </a:cubicBezTo>
                  <a:lnTo>
                    <a:pt x="999" y="35"/>
                  </a:lnTo>
                  <a:cubicBezTo>
                    <a:pt x="991" y="32"/>
                    <a:pt x="982" y="30"/>
                    <a:pt x="973" y="29"/>
                  </a:cubicBezTo>
                  <a:lnTo>
                    <a:pt x="973" y="29"/>
                  </a:lnTo>
                  <a:cubicBezTo>
                    <a:pt x="970" y="28"/>
                    <a:pt x="966" y="27"/>
                    <a:pt x="963" y="26"/>
                  </a:cubicBezTo>
                  <a:lnTo>
                    <a:pt x="963" y="26"/>
                  </a:lnTo>
                  <a:cubicBezTo>
                    <a:pt x="963" y="26"/>
                    <a:pt x="962" y="26"/>
                    <a:pt x="961" y="26"/>
                  </a:cubicBezTo>
                  <a:lnTo>
                    <a:pt x="961" y="26"/>
                  </a:lnTo>
                  <a:cubicBezTo>
                    <a:pt x="953" y="24"/>
                    <a:pt x="944" y="23"/>
                    <a:pt x="937" y="22"/>
                  </a:cubicBezTo>
                  <a:lnTo>
                    <a:pt x="937" y="22"/>
                  </a:lnTo>
                  <a:cubicBezTo>
                    <a:pt x="932" y="21"/>
                    <a:pt x="928" y="20"/>
                    <a:pt x="923" y="19"/>
                  </a:cubicBezTo>
                  <a:lnTo>
                    <a:pt x="923" y="19"/>
                  </a:lnTo>
                  <a:cubicBezTo>
                    <a:pt x="913" y="17"/>
                    <a:pt x="903" y="16"/>
                    <a:pt x="891" y="14"/>
                  </a:cubicBezTo>
                  <a:lnTo>
                    <a:pt x="891" y="14"/>
                  </a:lnTo>
                  <a:cubicBezTo>
                    <a:pt x="889" y="14"/>
                    <a:pt x="888" y="13"/>
                    <a:pt x="887" y="13"/>
                  </a:cubicBezTo>
                  <a:lnTo>
                    <a:pt x="887" y="13"/>
                  </a:lnTo>
                  <a:lnTo>
                    <a:pt x="886" y="13"/>
                  </a:lnTo>
                  <a:lnTo>
                    <a:pt x="886" y="13"/>
                  </a:lnTo>
                  <a:cubicBezTo>
                    <a:pt x="874" y="11"/>
                    <a:pt x="862" y="9"/>
                    <a:pt x="849" y="9"/>
                  </a:cubicBezTo>
                  <a:lnTo>
                    <a:pt x="849" y="9"/>
                  </a:lnTo>
                  <a:cubicBezTo>
                    <a:pt x="846" y="8"/>
                    <a:pt x="842" y="8"/>
                    <a:pt x="840" y="8"/>
                  </a:cubicBezTo>
                  <a:lnTo>
                    <a:pt x="840" y="8"/>
                  </a:lnTo>
                  <a:cubicBezTo>
                    <a:pt x="830" y="7"/>
                    <a:pt x="822" y="5"/>
                    <a:pt x="812" y="5"/>
                  </a:cubicBezTo>
                  <a:lnTo>
                    <a:pt x="812" y="5"/>
                  </a:lnTo>
                  <a:cubicBezTo>
                    <a:pt x="812" y="5"/>
                    <a:pt x="812" y="5"/>
                    <a:pt x="811" y="5"/>
                  </a:cubicBezTo>
                  <a:lnTo>
                    <a:pt x="811" y="5"/>
                  </a:lnTo>
                  <a:cubicBezTo>
                    <a:pt x="807" y="5"/>
                    <a:pt x="803" y="5"/>
                    <a:pt x="798" y="4"/>
                  </a:cubicBezTo>
                  <a:lnTo>
                    <a:pt x="798" y="4"/>
                  </a:lnTo>
                  <a:cubicBezTo>
                    <a:pt x="790" y="4"/>
                    <a:pt x="782" y="2"/>
                    <a:pt x="775" y="2"/>
                  </a:cubicBezTo>
                  <a:lnTo>
                    <a:pt x="775" y="2"/>
                  </a:lnTo>
                  <a:cubicBezTo>
                    <a:pt x="769" y="2"/>
                    <a:pt x="764" y="2"/>
                    <a:pt x="759" y="2"/>
                  </a:cubicBezTo>
                  <a:lnTo>
                    <a:pt x="759" y="2"/>
                  </a:lnTo>
                  <a:cubicBezTo>
                    <a:pt x="752" y="1"/>
                    <a:pt x="744" y="1"/>
                    <a:pt x="737" y="1"/>
                  </a:cubicBezTo>
                  <a:lnTo>
                    <a:pt x="737" y="1"/>
                  </a:lnTo>
                  <a:cubicBezTo>
                    <a:pt x="736" y="1"/>
                    <a:pt x="736" y="1"/>
                    <a:pt x="736" y="1"/>
                  </a:cubicBezTo>
                  <a:lnTo>
                    <a:pt x="736" y="1"/>
                  </a:lnTo>
                  <a:cubicBezTo>
                    <a:pt x="731" y="1"/>
                    <a:pt x="727" y="1"/>
                    <a:pt x="723" y="1"/>
                  </a:cubicBezTo>
                  <a:lnTo>
                    <a:pt x="723" y="1"/>
                  </a:lnTo>
                  <a:cubicBezTo>
                    <a:pt x="715" y="0"/>
                    <a:pt x="707" y="0"/>
                    <a:pt x="699" y="0"/>
                  </a:cubicBezTo>
                  <a:lnTo>
                    <a:pt x="699" y="0"/>
                  </a:lnTo>
                  <a:cubicBezTo>
                    <a:pt x="694" y="0"/>
                    <a:pt x="688" y="1"/>
                    <a:pt x="683" y="1"/>
                  </a:cubicBezTo>
                  <a:lnTo>
                    <a:pt x="683" y="1"/>
                  </a:lnTo>
                  <a:cubicBezTo>
                    <a:pt x="676" y="1"/>
                    <a:pt x="668" y="1"/>
                    <a:pt x="661" y="1"/>
                  </a:cubicBezTo>
                  <a:lnTo>
                    <a:pt x="661" y="1"/>
                  </a:lnTo>
                  <a:cubicBezTo>
                    <a:pt x="659" y="1"/>
                    <a:pt x="657" y="1"/>
                    <a:pt x="656" y="1"/>
                  </a:cubicBezTo>
                  <a:lnTo>
                    <a:pt x="656" y="1"/>
                  </a:lnTo>
                  <a:cubicBezTo>
                    <a:pt x="653" y="1"/>
                    <a:pt x="649" y="2"/>
                    <a:pt x="646" y="2"/>
                  </a:cubicBezTo>
                  <a:lnTo>
                    <a:pt x="646" y="2"/>
                  </a:lnTo>
                  <a:cubicBezTo>
                    <a:pt x="637" y="2"/>
                    <a:pt x="628" y="2"/>
                    <a:pt x="620" y="2"/>
                  </a:cubicBezTo>
                  <a:lnTo>
                    <a:pt x="620" y="2"/>
                  </a:lnTo>
                  <a:cubicBezTo>
                    <a:pt x="614" y="4"/>
                    <a:pt x="609" y="4"/>
                    <a:pt x="604" y="5"/>
                  </a:cubicBezTo>
                  <a:lnTo>
                    <a:pt x="604" y="5"/>
                  </a:lnTo>
                  <a:cubicBezTo>
                    <a:pt x="595" y="5"/>
                    <a:pt x="588" y="5"/>
                    <a:pt x="579" y="6"/>
                  </a:cubicBezTo>
                  <a:lnTo>
                    <a:pt x="579" y="6"/>
                  </a:lnTo>
                  <a:cubicBezTo>
                    <a:pt x="576" y="6"/>
                    <a:pt x="574" y="6"/>
                    <a:pt x="570" y="7"/>
                  </a:cubicBezTo>
                  <a:lnTo>
                    <a:pt x="570" y="7"/>
                  </a:lnTo>
                  <a:cubicBezTo>
                    <a:pt x="568" y="7"/>
                    <a:pt x="567" y="7"/>
                    <a:pt x="564" y="8"/>
                  </a:cubicBezTo>
                  <a:lnTo>
                    <a:pt x="564" y="8"/>
                  </a:lnTo>
                  <a:cubicBezTo>
                    <a:pt x="552" y="9"/>
                    <a:pt x="539" y="10"/>
                    <a:pt x="526" y="12"/>
                  </a:cubicBezTo>
                  <a:lnTo>
                    <a:pt x="526" y="12"/>
                  </a:lnTo>
                  <a:cubicBezTo>
                    <a:pt x="524" y="12"/>
                    <a:pt x="521" y="12"/>
                    <a:pt x="520" y="13"/>
                  </a:cubicBezTo>
                  <a:lnTo>
                    <a:pt x="520" y="13"/>
                  </a:lnTo>
                  <a:cubicBezTo>
                    <a:pt x="505" y="15"/>
                    <a:pt x="490" y="17"/>
                    <a:pt x="476" y="20"/>
                  </a:cubicBezTo>
                  <a:lnTo>
                    <a:pt x="476" y="20"/>
                  </a:lnTo>
                  <a:cubicBezTo>
                    <a:pt x="474" y="20"/>
                    <a:pt x="474" y="20"/>
                    <a:pt x="472" y="21"/>
                  </a:cubicBezTo>
                  <a:lnTo>
                    <a:pt x="472" y="21"/>
                  </a:lnTo>
                  <a:cubicBezTo>
                    <a:pt x="468" y="21"/>
                    <a:pt x="464" y="22"/>
                    <a:pt x="461" y="23"/>
                  </a:cubicBezTo>
                  <a:lnTo>
                    <a:pt x="461" y="23"/>
                  </a:lnTo>
                  <a:cubicBezTo>
                    <a:pt x="454" y="24"/>
                    <a:pt x="447" y="25"/>
                    <a:pt x="440" y="27"/>
                  </a:cubicBezTo>
                  <a:lnTo>
                    <a:pt x="440" y="27"/>
                  </a:lnTo>
                  <a:cubicBezTo>
                    <a:pt x="434" y="28"/>
                    <a:pt x="429" y="29"/>
                    <a:pt x="424" y="30"/>
                  </a:cubicBezTo>
                  <a:lnTo>
                    <a:pt x="424" y="30"/>
                  </a:lnTo>
                  <a:cubicBezTo>
                    <a:pt x="417" y="32"/>
                    <a:pt x="411" y="33"/>
                    <a:pt x="404" y="35"/>
                  </a:cubicBezTo>
                  <a:lnTo>
                    <a:pt x="404" y="35"/>
                  </a:lnTo>
                  <a:cubicBezTo>
                    <a:pt x="399" y="37"/>
                    <a:pt x="393" y="37"/>
                    <a:pt x="387" y="39"/>
                  </a:cubicBezTo>
                  <a:lnTo>
                    <a:pt x="387" y="39"/>
                  </a:lnTo>
                  <a:cubicBezTo>
                    <a:pt x="381" y="41"/>
                    <a:pt x="375" y="43"/>
                    <a:pt x="368" y="44"/>
                  </a:cubicBezTo>
                  <a:lnTo>
                    <a:pt x="368" y="44"/>
                  </a:lnTo>
                  <a:cubicBezTo>
                    <a:pt x="363" y="45"/>
                    <a:pt x="358" y="47"/>
                    <a:pt x="352" y="49"/>
                  </a:cubicBezTo>
                  <a:lnTo>
                    <a:pt x="352" y="49"/>
                  </a:lnTo>
                  <a:cubicBezTo>
                    <a:pt x="347" y="51"/>
                    <a:pt x="340" y="52"/>
                    <a:pt x="333" y="55"/>
                  </a:cubicBezTo>
                  <a:lnTo>
                    <a:pt x="333" y="55"/>
                  </a:lnTo>
                  <a:cubicBezTo>
                    <a:pt x="331" y="55"/>
                    <a:pt x="328" y="56"/>
                    <a:pt x="326" y="57"/>
                  </a:cubicBezTo>
                  <a:lnTo>
                    <a:pt x="326" y="57"/>
                  </a:lnTo>
                  <a:cubicBezTo>
                    <a:pt x="324" y="58"/>
                    <a:pt x="321" y="58"/>
                    <a:pt x="319" y="59"/>
                  </a:cubicBezTo>
                  <a:lnTo>
                    <a:pt x="319" y="59"/>
                  </a:lnTo>
                  <a:cubicBezTo>
                    <a:pt x="308" y="62"/>
                    <a:pt x="297" y="67"/>
                    <a:pt x="286" y="71"/>
                  </a:cubicBezTo>
                  <a:lnTo>
                    <a:pt x="286" y="71"/>
                  </a:lnTo>
                  <a:cubicBezTo>
                    <a:pt x="284" y="72"/>
                    <a:pt x="281" y="72"/>
                    <a:pt x="280" y="73"/>
                  </a:cubicBezTo>
                  <a:lnTo>
                    <a:pt x="280" y="73"/>
                  </a:lnTo>
                  <a:cubicBezTo>
                    <a:pt x="266" y="79"/>
                    <a:pt x="253" y="83"/>
                    <a:pt x="240" y="89"/>
                  </a:cubicBezTo>
                  <a:lnTo>
                    <a:pt x="240" y="89"/>
                  </a:lnTo>
                  <a:cubicBezTo>
                    <a:pt x="238" y="90"/>
                    <a:pt x="234" y="92"/>
                    <a:pt x="231" y="93"/>
                  </a:cubicBezTo>
                  <a:lnTo>
                    <a:pt x="231" y="93"/>
                  </a:lnTo>
                  <a:cubicBezTo>
                    <a:pt x="221" y="97"/>
                    <a:pt x="211" y="102"/>
                    <a:pt x="202" y="107"/>
                  </a:cubicBezTo>
                  <a:lnTo>
                    <a:pt x="202" y="107"/>
                  </a:lnTo>
                  <a:cubicBezTo>
                    <a:pt x="199" y="109"/>
                    <a:pt x="195" y="111"/>
                    <a:pt x="192" y="112"/>
                  </a:cubicBezTo>
                  <a:lnTo>
                    <a:pt x="192" y="112"/>
                  </a:lnTo>
                  <a:cubicBezTo>
                    <a:pt x="179" y="118"/>
                    <a:pt x="167" y="125"/>
                    <a:pt x="156" y="132"/>
                  </a:cubicBezTo>
                  <a:lnTo>
                    <a:pt x="156" y="132"/>
                  </a:lnTo>
                  <a:cubicBezTo>
                    <a:pt x="153" y="134"/>
                    <a:pt x="149" y="136"/>
                    <a:pt x="144" y="139"/>
                  </a:cubicBezTo>
                  <a:lnTo>
                    <a:pt x="144" y="139"/>
                  </a:lnTo>
                  <a:cubicBezTo>
                    <a:pt x="143" y="139"/>
                    <a:pt x="141" y="140"/>
                    <a:pt x="139" y="141"/>
                  </a:cubicBezTo>
                  <a:lnTo>
                    <a:pt x="139" y="141"/>
                  </a:lnTo>
                  <a:cubicBezTo>
                    <a:pt x="134" y="144"/>
                    <a:pt x="129" y="148"/>
                    <a:pt x="124" y="151"/>
                  </a:cubicBezTo>
                  <a:lnTo>
                    <a:pt x="124" y="151"/>
                  </a:lnTo>
                  <a:cubicBezTo>
                    <a:pt x="121" y="153"/>
                    <a:pt x="118" y="156"/>
                    <a:pt x="115" y="157"/>
                  </a:cubicBezTo>
                  <a:lnTo>
                    <a:pt x="115" y="157"/>
                  </a:lnTo>
                  <a:cubicBezTo>
                    <a:pt x="110" y="161"/>
                    <a:pt x="104" y="164"/>
                    <a:pt x="99" y="169"/>
                  </a:cubicBezTo>
                  <a:lnTo>
                    <a:pt x="99" y="169"/>
                  </a:lnTo>
                  <a:cubicBezTo>
                    <a:pt x="97" y="171"/>
                    <a:pt x="94" y="172"/>
                    <a:pt x="91" y="174"/>
                  </a:cubicBezTo>
                  <a:lnTo>
                    <a:pt x="91" y="174"/>
                  </a:lnTo>
                  <a:cubicBezTo>
                    <a:pt x="86" y="179"/>
                    <a:pt x="79" y="184"/>
                    <a:pt x="73" y="189"/>
                  </a:cubicBezTo>
                  <a:lnTo>
                    <a:pt x="73" y="189"/>
                  </a:lnTo>
                  <a:cubicBezTo>
                    <a:pt x="72" y="190"/>
                    <a:pt x="71" y="191"/>
                    <a:pt x="69" y="192"/>
                  </a:cubicBezTo>
                  <a:lnTo>
                    <a:pt x="69" y="192"/>
                  </a:lnTo>
                  <a:cubicBezTo>
                    <a:pt x="63" y="197"/>
                    <a:pt x="56" y="203"/>
                    <a:pt x="50" y="209"/>
                  </a:cubicBezTo>
                  <a:lnTo>
                    <a:pt x="50" y="209"/>
                  </a:lnTo>
                  <a:cubicBezTo>
                    <a:pt x="50" y="209"/>
                    <a:pt x="49" y="209"/>
                    <a:pt x="49" y="210"/>
                  </a:cubicBezTo>
                  <a:lnTo>
                    <a:pt x="49" y="210"/>
                  </a:lnTo>
                  <a:cubicBezTo>
                    <a:pt x="48" y="210"/>
                    <a:pt x="47" y="211"/>
                    <a:pt x="46" y="213"/>
                  </a:cubicBezTo>
                  <a:lnTo>
                    <a:pt x="46" y="213"/>
                  </a:lnTo>
                  <a:cubicBezTo>
                    <a:pt x="40" y="218"/>
                    <a:pt x="34" y="224"/>
                    <a:pt x="28" y="230"/>
                  </a:cubicBezTo>
                  <a:lnTo>
                    <a:pt x="28" y="230"/>
                  </a:lnTo>
                  <a:cubicBezTo>
                    <a:pt x="26" y="232"/>
                    <a:pt x="24" y="234"/>
                    <a:pt x="23" y="236"/>
                  </a:cubicBezTo>
                  <a:lnTo>
                    <a:pt x="23" y="236"/>
                  </a:lnTo>
                  <a:cubicBezTo>
                    <a:pt x="16" y="243"/>
                    <a:pt x="9" y="251"/>
                    <a:pt x="4" y="258"/>
                  </a:cubicBezTo>
                  <a:lnTo>
                    <a:pt x="0" y="1439"/>
                  </a:lnTo>
                  <a:lnTo>
                    <a:pt x="0" y="1439"/>
                  </a:lnTo>
                  <a:cubicBezTo>
                    <a:pt x="6" y="1431"/>
                    <a:pt x="12" y="1424"/>
                    <a:pt x="19" y="1417"/>
                  </a:cubicBezTo>
                  <a:lnTo>
                    <a:pt x="19" y="1417"/>
                  </a:lnTo>
                  <a:cubicBezTo>
                    <a:pt x="21" y="1415"/>
                    <a:pt x="23" y="1413"/>
                    <a:pt x="24" y="1411"/>
                  </a:cubicBezTo>
                  <a:lnTo>
                    <a:pt x="24" y="1411"/>
                  </a:lnTo>
                  <a:cubicBezTo>
                    <a:pt x="30" y="1406"/>
                    <a:pt x="37" y="1399"/>
                    <a:pt x="43" y="1393"/>
                  </a:cubicBezTo>
                  <a:lnTo>
                    <a:pt x="43" y="1393"/>
                  </a:lnTo>
                  <a:cubicBezTo>
                    <a:pt x="44" y="1392"/>
                    <a:pt x="45" y="1392"/>
                    <a:pt x="46" y="1390"/>
                  </a:cubicBezTo>
                  <a:lnTo>
                    <a:pt x="46" y="1390"/>
                  </a:lnTo>
                  <a:cubicBezTo>
                    <a:pt x="53" y="1385"/>
                    <a:pt x="59" y="1378"/>
                    <a:pt x="66" y="1372"/>
                  </a:cubicBezTo>
                  <a:lnTo>
                    <a:pt x="66" y="1372"/>
                  </a:lnTo>
                  <a:cubicBezTo>
                    <a:pt x="67" y="1371"/>
                    <a:pt x="69" y="1371"/>
                    <a:pt x="69" y="1370"/>
                  </a:cubicBezTo>
                  <a:lnTo>
                    <a:pt x="69" y="1370"/>
                  </a:lnTo>
                  <a:cubicBezTo>
                    <a:pt x="76" y="1365"/>
                    <a:pt x="82" y="1360"/>
                    <a:pt x="88" y="1356"/>
                  </a:cubicBezTo>
                  <a:lnTo>
                    <a:pt x="88" y="1356"/>
                  </a:lnTo>
                  <a:cubicBezTo>
                    <a:pt x="90" y="1354"/>
                    <a:pt x="93" y="1351"/>
                    <a:pt x="96" y="1350"/>
                  </a:cubicBezTo>
                  <a:lnTo>
                    <a:pt x="96" y="1350"/>
                  </a:lnTo>
                  <a:cubicBezTo>
                    <a:pt x="101" y="1346"/>
                    <a:pt x="106" y="1343"/>
                    <a:pt x="111" y="1339"/>
                  </a:cubicBezTo>
                  <a:lnTo>
                    <a:pt x="111" y="1339"/>
                  </a:lnTo>
                  <a:cubicBezTo>
                    <a:pt x="114" y="1336"/>
                    <a:pt x="118" y="1335"/>
                    <a:pt x="120" y="1332"/>
                  </a:cubicBezTo>
                  <a:lnTo>
                    <a:pt x="120" y="1332"/>
                  </a:lnTo>
                  <a:cubicBezTo>
                    <a:pt x="125" y="1330"/>
                    <a:pt x="131" y="1326"/>
                    <a:pt x="136" y="1323"/>
                  </a:cubicBezTo>
                  <a:lnTo>
                    <a:pt x="136" y="1323"/>
                  </a:lnTo>
                  <a:cubicBezTo>
                    <a:pt x="142" y="1319"/>
                    <a:pt x="147" y="1316"/>
                    <a:pt x="153" y="1313"/>
                  </a:cubicBezTo>
                  <a:lnTo>
                    <a:pt x="153" y="1313"/>
                  </a:lnTo>
                  <a:cubicBezTo>
                    <a:pt x="164" y="1306"/>
                    <a:pt x="176" y="1300"/>
                    <a:pt x="188" y="1293"/>
                  </a:cubicBezTo>
                  <a:lnTo>
                    <a:pt x="188" y="1293"/>
                  </a:lnTo>
                  <a:cubicBezTo>
                    <a:pt x="192" y="1291"/>
                    <a:pt x="195" y="1290"/>
                    <a:pt x="199" y="1288"/>
                  </a:cubicBezTo>
                  <a:lnTo>
                    <a:pt x="199" y="1288"/>
                  </a:lnTo>
                  <a:cubicBezTo>
                    <a:pt x="208" y="1283"/>
                    <a:pt x="218" y="1279"/>
                    <a:pt x="227" y="1275"/>
                  </a:cubicBezTo>
                  <a:lnTo>
                    <a:pt x="227" y="1275"/>
                  </a:lnTo>
                  <a:cubicBezTo>
                    <a:pt x="231" y="1273"/>
                    <a:pt x="234" y="1272"/>
                    <a:pt x="238" y="1271"/>
                  </a:cubicBezTo>
                  <a:lnTo>
                    <a:pt x="238" y="1271"/>
                  </a:lnTo>
                  <a:cubicBezTo>
                    <a:pt x="250" y="1265"/>
                    <a:pt x="263" y="1259"/>
                    <a:pt x="276" y="1255"/>
                  </a:cubicBezTo>
                  <a:lnTo>
                    <a:pt x="276" y="1255"/>
                  </a:lnTo>
                  <a:cubicBezTo>
                    <a:pt x="278" y="1254"/>
                    <a:pt x="280" y="1253"/>
                    <a:pt x="283" y="1252"/>
                  </a:cubicBezTo>
                  <a:lnTo>
                    <a:pt x="283" y="1252"/>
                  </a:lnTo>
                  <a:cubicBezTo>
                    <a:pt x="293" y="1248"/>
                    <a:pt x="305" y="1244"/>
                    <a:pt x="316" y="1240"/>
                  </a:cubicBezTo>
                  <a:lnTo>
                    <a:pt x="316" y="1240"/>
                  </a:lnTo>
                  <a:cubicBezTo>
                    <a:pt x="321" y="1239"/>
                    <a:pt x="326" y="1237"/>
                    <a:pt x="330" y="1236"/>
                  </a:cubicBezTo>
                  <a:lnTo>
                    <a:pt x="330" y="1236"/>
                  </a:lnTo>
                  <a:cubicBezTo>
                    <a:pt x="337" y="1234"/>
                    <a:pt x="343" y="1232"/>
                    <a:pt x="349" y="1230"/>
                  </a:cubicBezTo>
                  <a:lnTo>
                    <a:pt x="349" y="1230"/>
                  </a:lnTo>
                  <a:cubicBezTo>
                    <a:pt x="354" y="1229"/>
                    <a:pt x="359" y="1227"/>
                    <a:pt x="365" y="1225"/>
                  </a:cubicBezTo>
                  <a:lnTo>
                    <a:pt x="365" y="1225"/>
                  </a:lnTo>
                  <a:cubicBezTo>
                    <a:pt x="372" y="1223"/>
                    <a:pt x="378" y="1222"/>
                    <a:pt x="385" y="1220"/>
                  </a:cubicBezTo>
                  <a:lnTo>
                    <a:pt x="385" y="1220"/>
                  </a:lnTo>
                  <a:cubicBezTo>
                    <a:pt x="390" y="1219"/>
                    <a:pt x="395" y="1217"/>
                    <a:pt x="400" y="1216"/>
                  </a:cubicBezTo>
                  <a:lnTo>
                    <a:pt x="400" y="1216"/>
                  </a:lnTo>
                  <a:cubicBezTo>
                    <a:pt x="407" y="1215"/>
                    <a:pt x="414" y="1213"/>
                    <a:pt x="420" y="1211"/>
                  </a:cubicBezTo>
                  <a:lnTo>
                    <a:pt x="420" y="1211"/>
                  </a:lnTo>
                  <a:cubicBezTo>
                    <a:pt x="426" y="1211"/>
                    <a:pt x="431" y="1209"/>
                    <a:pt x="437" y="1208"/>
                  </a:cubicBezTo>
                  <a:lnTo>
                    <a:pt x="437" y="1208"/>
                  </a:lnTo>
                  <a:cubicBezTo>
                    <a:pt x="443" y="1207"/>
                    <a:pt x="450" y="1205"/>
                    <a:pt x="457" y="1204"/>
                  </a:cubicBezTo>
                  <a:lnTo>
                    <a:pt x="457" y="1204"/>
                  </a:lnTo>
                  <a:cubicBezTo>
                    <a:pt x="462" y="1204"/>
                    <a:pt x="468" y="1202"/>
                    <a:pt x="472" y="1201"/>
                  </a:cubicBezTo>
                  <a:lnTo>
                    <a:pt x="472" y="1201"/>
                  </a:lnTo>
                  <a:cubicBezTo>
                    <a:pt x="486" y="1198"/>
                    <a:pt x="501" y="1197"/>
                    <a:pt x="516" y="1194"/>
                  </a:cubicBezTo>
                  <a:lnTo>
                    <a:pt x="516" y="1194"/>
                  </a:lnTo>
                  <a:cubicBezTo>
                    <a:pt x="518" y="1194"/>
                    <a:pt x="521" y="1194"/>
                    <a:pt x="522" y="1193"/>
                  </a:cubicBezTo>
                  <a:lnTo>
                    <a:pt x="522" y="1193"/>
                  </a:lnTo>
                  <a:cubicBezTo>
                    <a:pt x="535" y="1191"/>
                    <a:pt x="549" y="1191"/>
                    <a:pt x="561" y="1189"/>
                  </a:cubicBezTo>
                  <a:lnTo>
                    <a:pt x="561" y="1189"/>
                  </a:lnTo>
                  <a:cubicBezTo>
                    <a:pt x="566" y="1189"/>
                    <a:pt x="571" y="1188"/>
                    <a:pt x="575" y="1188"/>
                  </a:cubicBezTo>
                  <a:lnTo>
                    <a:pt x="575" y="1188"/>
                  </a:lnTo>
                  <a:cubicBezTo>
                    <a:pt x="584" y="1187"/>
                    <a:pt x="592" y="1186"/>
                    <a:pt x="601" y="1185"/>
                  </a:cubicBezTo>
                  <a:lnTo>
                    <a:pt x="601" y="1185"/>
                  </a:lnTo>
                  <a:cubicBezTo>
                    <a:pt x="606" y="1185"/>
                    <a:pt x="611" y="1184"/>
                    <a:pt x="616" y="1184"/>
                  </a:cubicBezTo>
                  <a:lnTo>
                    <a:pt x="616" y="1184"/>
                  </a:lnTo>
                  <a:cubicBezTo>
                    <a:pt x="625" y="1184"/>
                    <a:pt x="634" y="1184"/>
                    <a:pt x="642" y="1183"/>
                  </a:cubicBezTo>
                  <a:lnTo>
                    <a:pt x="642" y="1183"/>
                  </a:lnTo>
                  <a:cubicBezTo>
                    <a:pt x="648" y="1183"/>
                    <a:pt x="652" y="1183"/>
                    <a:pt x="657" y="1183"/>
                  </a:cubicBezTo>
                  <a:lnTo>
                    <a:pt x="657" y="1183"/>
                  </a:lnTo>
                  <a:cubicBezTo>
                    <a:pt x="664" y="1182"/>
                    <a:pt x="672" y="1182"/>
                    <a:pt x="680" y="1182"/>
                  </a:cubicBezTo>
                  <a:lnTo>
                    <a:pt x="680" y="1182"/>
                  </a:lnTo>
                  <a:cubicBezTo>
                    <a:pt x="685" y="1182"/>
                    <a:pt x="690" y="1182"/>
                    <a:pt x="695" y="1182"/>
                  </a:cubicBezTo>
                  <a:lnTo>
                    <a:pt x="695" y="1182"/>
                  </a:lnTo>
                  <a:cubicBezTo>
                    <a:pt x="703" y="1182"/>
                    <a:pt x="711" y="1182"/>
                    <a:pt x="720" y="1182"/>
                  </a:cubicBezTo>
                  <a:lnTo>
                    <a:pt x="720" y="1182"/>
                  </a:lnTo>
                  <a:cubicBezTo>
                    <a:pt x="724" y="1182"/>
                    <a:pt x="729" y="1182"/>
                    <a:pt x="734" y="1182"/>
                  </a:cubicBezTo>
                  <a:lnTo>
                    <a:pt x="734" y="1182"/>
                  </a:lnTo>
                  <a:cubicBezTo>
                    <a:pt x="741" y="1183"/>
                    <a:pt x="748" y="1183"/>
                    <a:pt x="756" y="1183"/>
                  </a:cubicBezTo>
                  <a:lnTo>
                    <a:pt x="756" y="1183"/>
                  </a:lnTo>
                  <a:cubicBezTo>
                    <a:pt x="761" y="1184"/>
                    <a:pt x="766" y="1184"/>
                    <a:pt x="771" y="1184"/>
                  </a:cubicBezTo>
                  <a:lnTo>
                    <a:pt x="771" y="1184"/>
                  </a:lnTo>
                  <a:cubicBezTo>
                    <a:pt x="779" y="1184"/>
                    <a:pt x="788" y="1184"/>
                    <a:pt x="796" y="1185"/>
                  </a:cubicBezTo>
                  <a:lnTo>
                    <a:pt x="796" y="1185"/>
                  </a:lnTo>
                  <a:cubicBezTo>
                    <a:pt x="800" y="1185"/>
                    <a:pt x="804" y="1186"/>
                    <a:pt x="808" y="1186"/>
                  </a:cubicBezTo>
                  <a:lnTo>
                    <a:pt x="808" y="1186"/>
                  </a:lnTo>
                  <a:cubicBezTo>
                    <a:pt x="818" y="1187"/>
                    <a:pt x="828" y="1188"/>
                    <a:pt x="837" y="1189"/>
                  </a:cubicBezTo>
                  <a:lnTo>
                    <a:pt x="837" y="1189"/>
                  </a:lnTo>
                  <a:cubicBezTo>
                    <a:pt x="840" y="1190"/>
                    <a:pt x="843" y="1190"/>
                    <a:pt x="846" y="1190"/>
                  </a:cubicBezTo>
                  <a:lnTo>
                    <a:pt x="846" y="1190"/>
                  </a:lnTo>
                  <a:cubicBezTo>
                    <a:pt x="858" y="1191"/>
                    <a:pt x="870" y="1193"/>
                    <a:pt x="883" y="1195"/>
                  </a:cubicBezTo>
                  <a:lnTo>
                    <a:pt x="883" y="1195"/>
                  </a:lnTo>
                  <a:cubicBezTo>
                    <a:pt x="884" y="1195"/>
                    <a:pt x="886" y="1195"/>
                    <a:pt x="888" y="1196"/>
                  </a:cubicBezTo>
                  <a:lnTo>
                    <a:pt x="888" y="1196"/>
                  </a:lnTo>
                  <a:cubicBezTo>
                    <a:pt x="899" y="1197"/>
                    <a:pt x="910" y="1198"/>
                    <a:pt x="920" y="1200"/>
                  </a:cubicBezTo>
                  <a:lnTo>
                    <a:pt x="920" y="1200"/>
                  </a:lnTo>
                  <a:cubicBezTo>
                    <a:pt x="924" y="1201"/>
                    <a:pt x="929" y="1202"/>
                    <a:pt x="933" y="1202"/>
                  </a:cubicBezTo>
                  <a:lnTo>
                    <a:pt x="933" y="1202"/>
                  </a:lnTo>
                  <a:cubicBezTo>
                    <a:pt x="941" y="1204"/>
                    <a:pt x="949" y="1206"/>
                    <a:pt x="957" y="1207"/>
                  </a:cubicBezTo>
                  <a:lnTo>
                    <a:pt x="957" y="1207"/>
                  </a:lnTo>
                  <a:cubicBezTo>
                    <a:pt x="962" y="1208"/>
                    <a:pt x="965" y="1209"/>
                    <a:pt x="970" y="1211"/>
                  </a:cubicBezTo>
                  <a:lnTo>
                    <a:pt x="970" y="1211"/>
                  </a:lnTo>
                  <a:cubicBezTo>
                    <a:pt x="978" y="1212"/>
                    <a:pt x="987" y="1214"/>
                    <a:pt x="996" y="1216"/>
                  </a:cubicBezTo>
                  <a:lnTo>
                    <a:pt x="996" y="1216"/>
                  </a:lnTo>
                  <a:cubicBezTo>
                    <a:pt x="1001" y="1217"/>
                    <a:pt x="1005" y="1218"/>
                    <a:pt x="1009" y="1219"/>
                  </a:cubicBezTo>
                  <a:lnTo>
                    <a:pt x="1009" y="1219"/>
                  </a:lnTo>
                  <a:cubicBezTo>
                    <a:pt x="1017" y="1222"/>
                    <a:pt x="1026" y="1223"/>
                    <a:pt x="1033" y="1226"/>
                  </a:cubicBezTo>
                  <a:lnTo>
                    <a:pt x="1033" y="1226"/>
                  </a:lnTo>
                  <a:cubicBezTo>
                    <a:pt x="1038" y="1227"/>
                    <a:pt x="1043" y="1228"/>
                    <a:pt x="1047" y="1230"/>
                  </a:cubicBezTo>
                  <a:lnTo>
                    <a:pt x="1047" y="1230"/>
                  </a:lnTo>
                  <a:cubicBezTo>
                    <a:pt x="1059" y="1233"/>
                    <a:pt x="1072" y="1237"/>
                    <a:pt x="1083" y="1241"/>
                  </a:cubicBezTo>
                  <a:lnTo>
                    <a:pt x="1083" y="1241"/>
                  </a:lnTo>
                  <a:cubicBezTo>
                    <a:pt x="1085" y="1242"/>
                    <a:pt x="1088" y="1243"/>
                    <a:pt x="1090" y="1243"/>
                  </a:cubicBezTo>
                  <a:lnTo>
                    <a:pt x="1090" y="1243"/>
                  </a:lnTo>
                  <a:cubicBezTo>
                    <a:pt x="1104" y="1248"/>
                    <a:pt x="1118" y="1253"/>
                    <a:pt x="1131" y="1258"/>
                  </a:cubicBezTo>
                  <a:lnTo>
                    <a:pt x="1131" y="1258"/>
                  </a:lnTo>
                  <a:cubicBezTo>
                    <a:pt x="1136" y="1260"/>
                    <a:pt x="1141" y="1263"/>
                    <a:pt x="1147" y="1265"/>
                  </a:cubicBezTo>
                  <a:lnTo>
                    <a:pt x="1147" y="1265"/>
                  </a:lnTo>
                  <a:cubicBezTo>
                    <a:pt x="1151" y="1266"/>
                    <a:pt x="1156" y="1268"/>
                    <a:pt x="1159" y="1269"/>
                  </a:cubicBezTo>
                  <a:lnTo>
                    <a:pt x="1159" y="1269"/>
                  </a:lnTo>
                  <a:cubicBezTo>
                    <a:pt x="1165" y="1272"/>
                    <a:pt x="1171" y="1275"/>
                    <a:pt x="1178" y="1278"/>
                  </a:cubicBezTo>
                  <a:lnTo>
                    <a:pt x="1178" y="1278"/>
                  </a:lnTo>
                  <a:cubicBezTo>
                    <a:pt x="1182" y="1279"/>
                    <a:pt x="1185" y="1281"/>
                    <a:pt x="1190" y="1283"/>
                  </a:cubicBezTo>
                  <a:lnTo>
                    <a:pt x="1190" y="1283"/>
                  </a:lnTo>
                  <a:cubicBezTo>
                    <a:pt x="1196" y="1286"/>
                    <a:pt x="1202" y="1290"/>
                    <a:pt x="1209" y="1293"/>
                  </a:cubicBezTo>
                  <a:lnTo>
                    <a:pt x="1209" y="1293"/>
                  </a:lnTo>
                  <a:cubicBezTo>
                    <a:pt x="1211" y="1294"/>
                    <a:pt x="1215" y="1296"/>
                    <a:pt x="1218" y="1297"/>
                  </a:cubicBezTo>
                  <a:lnTo>
                    <a:pt x="1218" y="1297"/>
                  </a:lnTo>
                  <a:cubicBezTo>
                    <a:pt x="1228" y="1303"/>
                    <a:pt x="1237" y="1308"/>
                    <a:pt x="1246" y="1313"/>
                  </a:cubicBezTo>
                  <a:lnTo>
                    <a:pt x="1246" y="1313"/>
                  </a:lnTo>
                  <a:cubicBezTo>
                    <a:pt x="1332" y="1363"/>
                    <a:pt x="1393" y="1420"/>
                    <a:pt x="1431" y="1483"/>
                  </a:cubicBezTo>
                  <a:lnTo>
                    <a:pt x="1431" y="1483"/>
                  </a:lnTo>
                  <a:cubicBezTo>
                    <a:pt x="1443" y="1503"/>
                    <a:pt x="1453" y="1525"/>
                    <a:pt x="1460" y="1545"/>
                  </a:cubicBezTo>
                  <a:lnTo>
                    <a:pt x="1460" y="1545"/>
                  </a:lnTo>
                  <a:cubicBezTo>
                    <a:pt x="1462" y="1552"/>
                    <a:pt x="1465" y="1559"/>
                    <a:pt x="1467" y="1567"/>
                  </a:cubicBezTo>
                  <a:lnTo>
                    <a:pt x="1467" y="1567"/>
                  </a:lnTo>
                  <a:cubicBezTo>
                    <a:pt x="1472" y="1588"/>
                    <a:pt x="1474" y="1610"/>
                    <a:pt x="1474" y="1632"/>
                  </a:cubicBezTo>
                  <a:lnTo>
                    <a:pt x="1478" y="450"/>
                  </a:lnTo>
                  <a:lnTo>
                    <a:pt x="1478" y="450"/>
                  </a:lnTo>
                  <a:cubicBezTo>
                    <a:pt x="1478" y="335"/>
                    <a:pt x="1402" y="220"/>
                    <a:pt x="1250" y="132"/>
                  </a:cubicBezTo>
                </a:path>
              </a:pathLst>
            </a:custGeom>
            <a:solidFill>
              <a:srgbClr val="000000">
                <a:alpha val="1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63" name="Freeform 46">
              <a:extLst>
                <a:ext uri="{FF2B5EF4-FFF2-40B4-BE49-F238E27FC236}">
                  <a16:creationId xmlns:a16="http://schemas.microsoft.com/office/drawing/2014/main" id="{97DA75B0-5132-4A8C-B67A-5CA1760FEF9F}"/>
                </a:ext>
              </a:extLst>
            </p:cNvPr>
            <p:cNvSpPr>
              <a:spLocks noChangeArrowheads="1"/>
            </p:cNvSpPr>
            <p:nvPr/>
          </p:nvSpPr>
          <p:spPr bwMode="auto">
            <a:xfrm>
              <a:off x="13036156" y="6535449"/>
              <a:ext cx="1493926" cy="1513229"/>
            </a:xfrm>
            <a:custGeom>
              <a:avLst/>
              <a:gdLst>
                <a:gd name="T0" fmla="*/ 1703 w 1706"/>
                <a:gd name="T1" fmla="*/ 135 h 1728"/>
                <a:gd name="T2" fmla="*/ 1696 w 1706"/>
                <a:gd name="T3" fmla="*/ 168 h 1728"/>
                <a:gd name="T4" fmla="*/ 1686 w 1706"/>
                <a:gd name="T5" fmla="*/ 200 h 1728"/>
                <a:gd name="T6" fmla="*/ 1671 w 1706"/>
                <a:gd name="T7" fmla="*/ 233 h 1728"/>
                <a:gd name="T8" fmla="*/ 1651 w 1706"/>
                <a:gd name="T9" fmla="*/ 264 h 1728"/>
                <a:gd name="T10" fmla="*/ 1616 w 1706"/>
                <a:gd name="T11" fmla="*/ 309 h 1728"/>
                <a:gd name="T12" fmla="*/ 1583 w 1706"/>
                <a:gd name="T13" fmla="*/ 340 h 1728"/>
                <a:gd name="T14" fmla="*/ 1550 w 1706"/>
                <a:gd name="T15" fmla="*/ 367 h 1728"/>
                <a:gd name="T16" fmla="*/ 1513 w 1706"/>
                <a:gd name="T17" fmla="*/ 394 h 1728"/>
                <a:gd name="T18" fmla="*/ 1445 w 1706"/>
                <a:gd name="T19" fmla="*/ 433 h 1728"/>
                <a:gd name="T20" fmla="*/ 1396 w 1706"/>
                <a:gd name="T21" fmla="*/ 455 h 1728"/>
                <a:gd name="T22" fmla="*/ 1317 w 1706"/>
                <a:gd name="T23" fmla="*/ 486 h 1728"/>
                <a:gd name="T24" fmla="*/ 1268 w 1706"/>
                <a:gd name="T25" fmla="*/ 501 h 1728"/>
                <a:gd name="T26" fmla="*/ 1214 w 1706"/>
                <a:gd name="T27" fmla="*/ 515 h 1728"/>
                <a:gd name="T28" fmla="*/ 1161 w 1706"/>
                <a:gd name="T29" fmla="*/ 525 h 1728"/>
                <a:gd name="T30" fmla="*/ 1073 w 1706"/>
                <a:gd name="T31" fmla="*/ 537 h 1728"/>
                <a:gd name="T32" fmla="*/ 1018 w 1706"/>
                <a:gd name="T33" fmla="*/ 542 h 1728"/>
                <a:gd name="T34" fmla="*/ 954 w 1706"/>
                <a:gd name="T35" fmla="*/ 544 h 1728"/>
                <a:gd name="T36" fmla="*/ 900 w 1706"/>
                <a:gd name="T37" fmla="*/ 544 h 1728"/>
                <a:gd name="T38" fmla="*/ 838 w 1706"/>
                <a:gd name="T39" fmla="*/ 540 h 1728"/>
                <a:gd name="T40" fmla="*/ 788 w 1706"/>
                <a:gd name="T41" fmla="*/ 536 h 1728"/>
                <a:gd name="T42" fmla="*/ 713 w 1706"/>
                <a:gd name="T43" fmla="*/ 526 h 1728"/>
                <a:gd name="T44" fmla="*/ 664 w 1706"/>
                <a:gd name="T45" fmla="*/ 516 h 1728"/>
                <a:gd name="T46" fmla="*/ 600 w 1706"/>
                <a:gd name="T47" fmla="*/ 501 h 1728"/>
                <a:gd name="T48" fmla="*/ 544 w 1706"/>
                <a:gd name="T49" fmla="*/ 483 h 1728"/>
                <a:gd name="T50" fmla="*/ 474 w 1706"/>
                <a:gd name="T51" fmla="*/ 456 h 1728"/>
                <a:gd name="T52" fmla="*/ 425 w 1706"/>
                <a:gd name="T53" fmla="*/ 434 h 1728"/>
                <a:gd name="T54" fmla="*/ 160 w 1706"/>
                <a:gd name="T55" fmla="*/ 112 h 1728"/>
                <a:gd name="T56" fmla="*/ 157 w 1706"/>
                <a:gd name="T57" fmla="*/ 1292 h 1728"/>
                <a:gd name="T58" fmla="*/ 422 w 1706"/>
                <a:gd name="T59" fmla="*/ 1616 h 1728"/>
                <a:gd name="T60" fmla="*/ 470 w 1706"/>
                <a:gd name="T61" fmla="*/ 1639 h 1728"/>
                <a:gd name="T62" fmla="*/ 500 w 1706"/>
                <a:gd name="T63" fmla="*/ 1650 h 1728"/>
                <a:gd name="T64" fmla="*/ 583 w 1706"/>
                <a:gd name="T65" fmla="*/ 1679 h 1728"/>
                <a:gd name="T66" fmla="*/ 620 w 1706"/>
                <a:gd name="T67" fmla="*/ 1688 h 1728"/>
                <a:gd name="T68" fmla="*/ 671 w 1706"/>
                <a:gd name="T69" fmla="*/ 1701 h 1728"/>
                <a:gd name="T70" fmla="*/ 710 w 1706"/>
                <a:gd name="T71" fmla="*/ 1708 h 1728"/>
                <a:gd name="T72" fmla="*/ 747 w 1706"/>
                <a:gd name="T73" fmla="*/ 1714 h 1728"/>
                <a:gd name="T74" fmla="*/ 821 w 1706"/>
                <a:gd name="T75" fmla="*/ 1722 h 1728"/>
                <a:gd name="T76" fmla="*/ 859 w 1706"/>
                <a:gd name="T77" fmla="*/ 1725 h 1728"/>
                <a:gd name="T78" fmla="*/ 899 w 1706"/>
                <a:gd name="T79" fmla="*/ 1726 h 1728"/>
                <a:gd name="T80" fmla="*/ 951 w 1706"/>
                <a:gd name="T81" fmla="*/ 1727 h 1728"/>
                <a:gd name="T82" fmla="*/ 988 w 1706"/>
                <a:gd name="T83" fmla="*/ 1725 h 1728"/>
                <a:gd name="T84" fmla="*/ 1054 w 1706"/>
                <a:gd name="T85" fmla="*/ 1721 h 1728"/>
                <a:gd name="T86" fmla="*/ 1108 w 1706"/>
                <a:gd name="T87" fmla="*/ 1715 h 1728"/>
                <a:gd name="T88" fmla="*/ 1162 w 1706"/>
                <a:gd name="T89" fmla="*/ 1707 h 1728"/>
                <a:gd name="T90" fmla="*/ 1210 w 1706"/>
                <a:gd name="T91" fmla="*/ 1696 h 1728"/>
                <a:gd name="T92" fmla="*/ 1265 w 1706"/>
                <a:gd name="T93" fmla="*/ 1683 h 1728"/>
                <a:gd name="T94" fmla="*/ 1308 w 1706"/>
                <a:gd name="T95" fmla="*/ 1670 h 1728"/>
                <a:gd name="T96" fmla="*/ 1355 w 1706"/>
                <a:gd name="T97" fmla="*/ 1654 h 1728"/>
                <a:gd name="T98" fmla="*/ 1431 w 1706"/>
                <a:gd name="T99" fmla="*/ 1620 h 1728"/>
                <a:gd name="T100" fmla="*/ 1487 w 1706"/>
                <a:gd name="T101" fmla="*/ 1590 h 1728"/>
                <a:gd name="T102" fmla="*/ 1522 w 1706"/>
                <a:gd name="T103" fmla="*/ 1567 h 1728"/>
                <a:gd name="T104" fmla="*/ 1558 w 1706"/>
                <a:gd name="T105" fmla="*/ 1540 h 1728"/>
                <a:gd name="T106" fmla="*/ 1585 w 1706"/>
                <a:gd name="T107" fmla="*/ 1517 h 1728"/>
                <a:gd name="T108" fmla="*/ 1612 w 1706"/>
                <a:gd name="T109" fmla="*/ 1490 h 1728"/>
                <a:gd name="T110" fmla="*/ 1638 w 1706"/>
                <a:gd name="T111" fmla="*/ 1461 h 1728"/>
                <a:gd name="T112" fmla="*/ 1662 w 1706"/>
                <a:gd name="T113" fmla="*/ 1423 h 1728"/>
                <a:gd name="T114" fmla="*/ 1673 w 1706"/>
                <a:gd name="T115" fmla="*/ 1402 h 1728"/>
                <a:gd name="T116" fmla="*/ 1684 w 1706"/>
                <a:gd name="T117" fmla="*/ 1376 h 1728"/>
                <a:gd name="T118" fmla="*/ 1693 w 1706"/>
                <a:gd name="T119" fmla="*/ 1349 h 1728"/>
                <a:gd name="T120" fmla="*/ 1698 w 1706"/>
                <a:gd name="T121" fmla="*/ 1328 h 1728"/>
                <a:gd name="T122" fmla="*/ 1702 w 1706"/>
                <a:gd name="T123" fmla="*/ 1294 h 1728"/>
                <a:gd name="T124" fmla="*/ 1705 w 1706"/>
                <a:gd name="T125" fmla="*/ 9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6" h="1728">
                  <a:moveTo>
                    <a:pt x="1705" y="113"/>
                  </a:moveTo>
                  <a:lnTo>
                    <a:pt x="1705" y="113"/>
                  </a:lnTo>
                  <a:cubicBezTo>
                    <a:pt x="1705" y="117"/>
                    <a:pt x="1705" y="121"/>
                    <a:pt x="1705" y="125"/>
                  </a:cubicBezTo>
                  <a:lnTo>
                    <a:pt x="1705" y="125"/>
                  </a:lnTo>
                  <a:cubicBezTo>
                    <a:pt x="1703" y="128"/>
                    <a:pt x="1703" y="132"/>
                    <a:pt x="1703" y="135"/>
                  </a:cubicBezTo>
                  <a:lnTo>
                    <a:pt x="1703" y="135"/>
                  </a:lnTo>
                  <a:cubicBezTo>
                    <a:pt x="1703" y="138"/>
                    <a:pt x="1702" y="143"/>
                    <a:pt x="1701" y="147"/>
                  </a:cubicBezTo>
                  <a:lnTo>
                    <a:pt x="1701" y="147"/>
                  </a:lnTo>
                  <a:cubicBezTo>
                    <a:pt x="1701" y="150"/>
                    <a:pt x="1700" y="153"/>
                    <a:pt x="1699" y="157"/>
                  </a:cubicBezTo>
                  <a:lnTo>
                    <a:pt x="1699" y="157"/>
                  </a:lnTo>
                  <a:cubicBezTo>
                    <a:pt x="1698" y="160"/>
                    <a:pt x="1698" y="165"/>
                    <a:pt x="1696" y="168"/>
                  </a:cubicBezTo>
                  <a:lnTo>
                    <a:pt x="1696" y="168"/>
                  </a:lnTo>
                  <a:cubicBezTo>
                    <a:pt x="1696" y="172"/>
                    <a:pt x="1694" y="175"/>
                    <a:pt x="1693" y="179"/>
                  </a:cubicBezTo>
                  <a:lnTo>
                    <a:pt x="1693" y="179"/>
                  </a:lnTo>
                  <a:cubicBezTo>
                    <a:pt x="1692" y="182"/>
                    <a:pt x="1691" y="186"/>
                    <a:pt x="1690" y="189"/>
                  </a:cubicBezTo>
                  <a:lnTo>
                    <a:pt x="1690" y="189"/>
                  </a:lnTo>
                  <a:cubicBezTo>
                    <a:pt x="1689" y="193"/>
                    <a:pt x="1687" y="196"/>
                    <a:pt x="1686" y="200"/>
                  </a:cubicBezTo>
                  <a:lnTo>
                    <a:pt x="1686" y="200"/>
                  </a:lnTo>
                  <a:cubicBezTo>
                    <a:pt x="1684" y="203"/>
                    <a:pt x="1683" y="208"/>
                    <a:pt x="1681" y="211"/>
                  </a:cubicBezTo>
                  <a:lnTo>
                    <a:pt x="1681" y="211"/>
                  </a:lnTo>
                  <a:cubicBezTo>
                    <a:pt x="1679" y="215"/>
                    <a:pt x="1678" y="218"/>
                    <a:pt x="1677" y="222"/>
                  </a:cubicBezTo>
                  <a:lnTo>
                    <a:pt x="1677" y="222"/>
                  </a:lnTo>
                  <a:cubicBezTo>
                    <a:pt x="1675" y="225"/>
                    <a:pt x="1672" y="229"/>
                    <a:pt x="1671" y="233"/>
                  </a:cubicBezTo>
                  <a:lnTo>
                    <a:pt x="1671" y="233"/>
                  </a:lnTo>
                  <a:cubicBezTo>
                    <a:pt x="1669" y="236"/>
                    <a:pt x="1667" y="239"/>
                    <a:pt x="1665" y="242"/>
                  </a:cubicBezTo>
                  <a:lnTo>
                    <a:pt x="1665" y="242"/>
                  </a:lnTo>
                  <a:cubicBezTo>
                    <a:pt x="1663" y="247"/>
                    <a:pt x="1659" y="251"/>
                    <a:pt x="1657" y="255"/>
                  </a:cubicBezTo>
                  <a:lnTo>
                    <a:pt x="1657" y="255"/>
                  </a:lnTo>
                  <a:cubicBezTo>
                    <a:pt x="1655" y="259"/>
                    <a:pt x="1653" y="261"/>
                    <a:pt x="1651" y="264"/>
                  </a:cubicBezTo>
                  <a:lnTo>
                    <a:pt x="1651" y="264"/>
                  </a:lnTo>
                  <a:cubicBezTo>
                    <a:pt x="1648" y="269"/>
                    <a:pt x="1644" y="274"/>
                    <a:pt x="1640" y="279"/>
                  </a:cubicBezTo>
                  <a:lnTo>
                    <a:pt x="1640" y="279"/>
                  </a:lnTo>
                  <a:cubicBezTo>
                    <a:pt x="1638" y="282"/>
                    <a:pt x="1638" y="283"/>
                    <a:pt x="1636" y="286"/>
                  </a:cubicBezTo>
                  <a:lnTo>
                    <a:pt x="1636" y="286"/>
                  </a:lnTo>
                  <a:cubicBezTo>
                    <a:pt x="1629" y="293"/>
                    <a:pt x="1623" y="301"/>
                    <a:pt x="1616" y="309"/>
                  </a:cubicBezTo>
                  <a:lnTo>
                    <a:pt x="1616" y="309"/>
                  </a:lnTo>
                  <a:cubicBezTo>
                    <a:pt x="1614" y="311"/>
                    <a:pt x="1611" y="313"/>
                    <a:pt x="1610" y="314"/>
                  </a:cubicBezTo>
                  <a:lnTo>
                    <a:pt x="1610" y="314"/>
                  </a:lnTo>
                  <a:cubicBezTo>
                    <a:pt x="1604" y="321"/>
                    <a:pt x="1598" y="327"/>
                    <a:pt x="1592" y="332"/>
                  </a:cubicBezTo>
                  <a:lnTo>
                    <a:pt x="1592" y="332"/>
                  </a:lnTo>
                  <a:cubicBezTo>
                    <a:pt x="1590" y="335"/>
                    <a:pt x="1587" y="337"/>
                    <a:pt x="1583" y="340"/>
                  </a:cubicBezTo>
                  <a:lnTo>
                    <a:pt x="1583" y="340"/>
                  </a:lnTo>
                  <a:cubicBezTo>
                    <a:pt x="1580" y="343"/>
                    <a:pt x="1576" y="347"/>
                    <a:pt x="1573" y="350"/>
                  </a:cubicBezTo>
                  <a:lnTo>
                    <a:pt x="1573" y="350"/>
                  </a:lnTo>
                  <a:cubicBezTo>
                    <a:pt x="1569" y="353"/>
                    <a:pt x="1565" y="356"/>
                    <a:pt x="1562" y="359"/>
                  </a:cubicBezTo>
                  <a:lnTo>
                    <a:pt x="1562" y="359"/>
                  </a:lnTo>
                  <a:cubicBezTo>
                    <a:pt x="1558" y="361"/>
                    <a:pt x="1554" y="365"/>
                    <a:pt x="1550" y="367"/>
                  </a:cubicBezTo>
                  <a:lnTo>
                    <a:pt x="1550" y="367"/>
                  </a:lnTo>
                  <a:cubicBezTo>
                    <a:pt x="1546" y="370"/>
                    <a:pt x="1543" y="373"/>
                    <a:pt x="1538" y="376"/>
                  </a:cubicBezTo>
                  <a:lnTo>
                    <a:pt x="1538" y="376"/>
                  </a:lnTo>
                  <a:cubicBezTo>
                    <a:pt x="1534" y="379"/>
                    <a:pt x="1529" y="382"/>
                    <a:pt x="1525" y="385"/>
                  </a:cubicBezTo>
                  <a:lnTo>
                    <a:pt x="1525" y="385"/>
                  </a:lnTo>
                  <a:cubicBezTo>
                    <a:pt x="1521" y="387"/>
                    <a:pt x="1517" y="391"/>
                    <a:pt x="1513" y="394"/>
                  </a:cubicBezTo>
                  <a:lnTo>
                    <a:pt x="1513" y="394"/>
                  </a:lnTo>
                  <a:cubicBezTo>
                    <a:pt x="1509" y="396"/>
                    <a:pt x="1504" y="400"/>
                    <a:pt x="1499" y="402"/>
                  </a:cubicBezTo>
                  <a:lnTo>
                    <a:pt x="1499" y="402"/>
                  </a:lnTo>
                  <a:cubicBezTo>
                    <a:pt x="1493" y="406"/>
                    <a:pt x="1487" y="409"/>
                    <a:pt x="1481" y="413"/>
                  </a:cubicBezTo>
                  <a:lnTo>
                    <a:pt x="1481" y="413"/>
                  </a:lnTo>
                  <a:cubicBezTo>
                    <a:pt x="1469" y="420"/>
                    <a:pt x="1457" y="427"/>
                    <a:pt x="1445" y="433"/>
                  </a:cubicBezTo>
                  <a:lnTo>
                    <a:pt x="1445" y="433"/>
                  </a:lnTo>
                  <a:cubicBezTo>
                    <a:pt x="1441" y="434"/>
                    <a:pt x="1438" y="436"/>
                    <a:pt x="1434" y="438"/>
                  </a:cubicBezTo>
                  <a:lnTo>
                    <a:pt x="1434" y="438"/>
                  </a:lnTo>
                  <a:cubicBezTo>
                    <a:pt x="1425" y="442"/>
                    <a:pt x="1416" y="447"/>
                    <a:pt x="1406" y="451"/>
                  </a:cubicBezTo>
                  <a:lnTo>
                    <a:pt x="1406" y="451"/>
                  </a:lnTo>
                  <a:cubicBezTo>
                    <a:pt x="1403" y="453"/>
                    <a:pt x="1400" y="454"/>
                    <a:pt x="1396" y="455"/>
                  </a:cubicBezTo>
                  <a:lnTo>
                    <a:pt x="1396" y="455"/>
                  </a:lnTo>
                  <a:cubicBezTo>
                    <a:pt x="1384" y="461"/>
                    <a:pt x="1371" y="467"/>
                    <a:pt x="1358" y="471"/>
                  </a:cubicBezTo>
                  <a:lnTo>
                    <a:pt x="1358" y="471"/>
                  </a:lnTo>
                  <a:cubicBezTo>
                    <a:pt x="1356" y="472"/>
                    <a:pt x="1353" y="473"/>
                    <a:pt x="1351" y="473"/>
                  </a:cubicBezTo>
                  <a:lnTo>
                    <a:pt x="1351" y="473"/>
                  </a:lnTo>
                  <a:cubicBezTo>
                    <a:pt x="1340" y="478"/>
                    <a:pt x="1328" y="482"/>
                    <a:pt x="1317" y="486"/>
                  </a:cubicBezTo>
                  <a:lnTo>
                    <a:pt x="1317" y="486"/>
                  </a:lnTo>
                  <a:cubicBezTo>
                    <a:pt x="1313" y="487"/>
                    <a:pt x="1308" y="488"/>
                    <a:pt x="1303" y="490"/>
                  </a:cubicBezTo>
                  <a:lnTo>
                    <a:pt x="1303" y="490"/>
                  </a:lnTo>
                  <a:cubicBezTo>
                    <a:pt x="1297" y="492"/>
                    <a:pt x="1291" y="494"/>
                    <a:pt x="1285" y="496"/>
                  </a:cubicBezTo>
                  <a:lnTo>
                    <a:pt x="1285" y="496"/>
                  </a:lnTo>
                  <a:cubicBezTo>
                    <a:pt x="1279" y="497"/>
                    <a:pt x="1274" y="499"/>
                    <a:pt x="1268" y="501"/>
                  </a:cubicBezTo>
                  <a:lnTo>
                    <a:pt x="1268" y="501"/>
                  </a:lnTo>
                  <a:cubicBezTo>
                    <a:pt x="1262" y="502"/>
                    <a:pt x="1255" y="504"/>
                    <a:pt x="1249" y="506"/>
                  </a:cubicBezTo>
                  <a:lnTo>
                    <a:pt x="1249" y="506"/>
                  </a:lnTo>
                  <a:cubicBezTo>
                    <a:pt x="1244" y="507"/>
                    <a:pt x="1239" y="508"/>
                    <a:pt x="1233" y="509"/>
                  </a:cubicBezTo>
                  <a:lnTo>
                    <a:pt x="1233" y="509"/>
                  </a:lnTo>
                  <a:cubicBezTo>
                    <a:pt x="1226" y="511"/>
                    <a:pt x="1220" y="513"/>
                    <a:pt x="1214" y="515"/>
                  </a:cubicBezTo>
                  <a:lnTo>
                    <a:pt x="1214" y="515"/>
                  </a:lnTo>
                  <a:cubicBezTo>
                    <a:pt x="1208" y="515"/>
                    <a:pt x="1202" y="516"/>
                    <a:pt x="1197" y="518"/>
                  </a:cubicBezTo>
                  <a:lnTo>
                    <a:pt x="1197" y="518"/>
                  </a:lnTo>
                  <a:cubicBezTo>
                    <a:pt x="1190" y="519"/>
                    <a:pt x="1183" y="521"/>
                    <a:pt x="1177" y="522"/>
                  </a:cubicBezTo>
                  <a:lnTo>
                    <a:pt x="1177" y="522"/>
                  </a:lnTo>
                  <a:cubicBezTo>
                    <a:pt x="1172" y="523"/>
                    <a:pt x="1166" y="524"/>
                    <a:pt x="1161" y="525"/>
                  </a:cubicBezTo>
                  <a:lnTo>
                    <a:pt x="1161" y="525"/>
                  </a:lnTo>
                  <a:cubicBezTo>
                    <a:pt x="1147" y="528"/>
                    <a:pt x="1132" y="529"/>
                    <a:pt x="1117" y="532"/>
                  </a:cubicBezTo>
                  <a:lnTo>
                    <a:pt x="1117" y="532"/>
                  </a:lnTo>
                  <a:cubicBezTo>
                    <a:pt x="1115" y="532"/>
                    <a:pt x="1113" y="532"/>
                    <a:pt x="1111" y="533"/>
                  </a:cubicBezTo>
                  <a:lnTo>
                    <a:pt x="1111" y="533"/>
                  </a:lnTo>
                  <a:cubicBezTo>
                    <a:pt x="1099" y="535"/>
                    <a:pt x="1086" y="535"/>
                    <a:pt x="1073" y="537"/>
                  </a:cubicBezTo>
                  <a:lnTo>
                    <a:pt x="1073" y="537"/>
                  </a:lnTo>
                  <a:cubicBezTo>
                    <a:pt x="1067" y="538"/>
                    <a:pt x="1063" y="538"/>
                    <a:pt x="1058" y="539"/>
                  </a:cubicBezTo>
                  <a:lnTo>
                    <a:pt x="1058" y="539"/>
                  </a:lnTo>
                  <a:cubicBezTo>
                    <a:pt x="1050" y="539"/>
                    <a:pt x="1041" y="540"/>
                    <a:pt x="1032" y="540"/>
                  </a:cubicBezTo>
                  <a:lnTo>
                    <a:pt x="1032" y="540"/>
                  </a:lnTo>
                  <a:cubicBezTo>
                    <a:pt x="1028" y="540"/>
                    <a:pt x="1023" y="542"/>
                    <a:pt x="1018" y="542"/>
                  </a:cubicBezTo>
                  <a:lnTo>
                    <a:pt x="1018" y="542"/>
                  </a:lnTo>
                  <a:cubicBezTo>
                    <a:pt x="1009" y="542"/>
                    <a:pt x="1000" y="542"/>
                    <a:pt x="992" y="543"/>
                  </a:cubicBezTo>
                  <a:lnTo>
                    <a:pt x="992" y="543"/>
                  </a:lnTo>
                  <a:cubicBezTo>
                    <a:pt x="986" y="543"/>
                    <a:pt x="981" y="543"/>
                    <a:pt x="977" y="543"/>
                  </a:cubicBezTo>
                  <a:lnTo>
                    <a:pt x="977" y="543"/>
                  </a:lnTo>
                  <a:cubicBezTo>
                    <a:pt x="969" y="544"/>
                    <a:pt x="962" y="544"/>
                    <a:pt x="954" y="544"/>
                  </a:cubicBezTo>
                  <a:lnTo>
                    <a:pt x="954" y="544"/>
                  </a:lnTo>
                  <a:cubicBezTo>
                    <a:pt x="949" y="544"/>
                    <a:pt x="944" y="544"/>
                    <a:pt x="939" y="544"/>
                  </a:cubicBezTo>
                  <a:lnTo>
                    <a:pt x="939" y="544"/>
                  </a:lnTo>
                  <a:cubicBezTo>
                    <a:pt x="930" y="544"/>
                    <a:pt x="922" y="544"/>
                    <a:pt x="914" y="544"/>
                  </a:cubicBezTo>
                  <a:lnTo>
                    <a:pt x="914" y="544"/>
                  </a:lnTo>
                  <a:cubicBezTo>
                    <a:pt x="910" y="544"/>
                    <a:pt x="904" y="544"/>
                    <a:pt x="900" y="544"/>
                  </a:cubicBezTo>
                  <a:lnTo>
                    <a:pt x="900" y="544"/>
                  </a:lnTo>
                  <a:cubicBezTo>
                    <a:pt x="893" y="543"/>
                    <a:pt x="886" y="543"/>
                    <a:pt x="878" y="543"/>
                  </a:cubicBezTo>
                  <a:lnTo>
                    <a:pt x="878" y="543"/>
                  </a:lnTo>
                  <a:cubicBezTo>
                    <a:pt x="872" y="542"/>
                    <a:pt x="867" y="542"/>
                    <a:pt x="862" y="542"/>
                  </a:cubicBezTo>
                  <a:lnTo>
                    <a:pt x="862" y="542"/>
                  </a:lnTo>
                  <a:cubicBezTo>
                    <a:pt x="854" y="542"/>
                    <a:pt x="847" y="542"/>
                    <a:pt x="838" y="540"/>
                  </a:cubicBezTo>
                  <a:lnTo>
                    <a:pt x="838" y="540"/>
                  </a:lnTo>
                  <a:cubicBezTo>
                    <a:pt x="834" y="540"/>
                    <a:pt x="829" y="540"/>
                    <a:pt x="825" y="540"/>
                  </a:cubicBezTo>
                  <a:lnTo>
                    <a:pt x="825" y="540"/>
                  </a:lnTo>
                  <a:cubicBezTo>
                    <a:pt x="815" y="539"/>
                    <a:pt x="805" y="538"/>
                    <a:pt x="796" y="537"/>
                  </a:cubicBezTo>
                  <a:lnTo>
                    <a:pt x="796" y="537"/>
                  </a:lnTo>
                  <a:cubicBezTo>
                    <a:pt x="793" y="536"/>
                    <a:pt x="791" y="536"/>
                    <a:pt x="788" y="536"/>
                  </a:cubicBezTo>
                  <a:lnTo>
                    <a:pt x="788" y="536"/>
                  </a:lnTo>
                  <a:cubicBezTo>
                    <a:pt x="775" y="535"/>
                    <a:pt x="763" y="533"/>
                    <a:pt x="751" y="531"/>
                  </a:cubicBezTo>
                  <a:lnTo>
                    <a:pt x="751" y="531"/>
                  </a:lnTo>
                  <a:cubicBezTo>
                    <a:pt x="749" y="531"/>
                    <a:pt x="746" y="531"/>
                    <a:pt x="745" y="530"/>
                  </a:cubicBezTo>
                  <a:lnTo>
                    <a:pt x="745" y="530"/>
                  </a:lnTo>
                  <a:cubicBezTo>
                    <a:pt x="734" y="529"/>
                    <a:pt x="724" y="528"/>
                    <a:pt x="713" y="526"/>
                  </a:cubicBezTo>
                  <a:lnTo>
                    <a:pt x="713" y="526"/>
                  </a:lnTo>
                  <a:cubicBezTo>
                    <a:pt x="709" y="525"/>
                    <a:pt x="705" y="524"/>
                    <a:pt x="700" y="523"/>
                  </a:cubicBezTo>
                  <a:lnTo>
                    <a:pt x="700" y="523"/>
                  </a:lnTo>
                  <a:cubicBezTo>
                    <a:pt x="692" y="522"/>
                    <a:pt x="685" y="521"/>
                    <a:pt x="677" y="519"/>
                  </a:cubicBezTo>
                  <a:lnTo>
                    <a:pt x="677" y="519"/>
                  </a:lnTo>
                  <a:cubicBezTo>
                    <a:pt x="672" y="518"/>
                    <a:pt x="668" y="517"/>
                    <a:pt x="664" y="516"/>
                  </a:cubicBezTo>
                  <a:lnTo>
                    <a:pt x="664" y="516"/>
                  </a:lnTo>
                  <a:cubicBezTo>
                    <a:pt x="655" y="514"/>
                    <a:pt x="646" y="512"/>
                    <a:pt x="638" y="510"/>
                  </a:cubicBezTo>
                  <a:lnTo>
                    <a:pt x="638" y="510"/>
                  </a:lnTo>
                  <a:cubicBezTo>
                    <a:pt x="633" y="508"/>
                    <a:pt x="629" y="508"/>
                    <a:pt x="624" y="507"/>
                  </a:cubicBezTo>
                  <a:lnTo>
                    <a:pt x="624" y="507"/>
                  </a:lnTo>
                  <a:cubicBezTo>
                    <a:pt x="616" y="504"/>
                    <a:pt x="608" y="502"/>
                    <a:pt x="600" y="501"/>
                  </a:cubicBezTo>
                  <a:lnTo>
                    <a:pt x="600" y="501"/>
                  </a:lnTo>
                  <a:cubicBezTo>
                    <a:pt x="596" y="499"/>
                    <a:pt x="591" y="498"/>
                    <a:pt x="587" y="496"/>
                  </a:cubicBezTo>
                  <a:lnTo>
                    <a:pt x="587" y="496"/>
                  </a:lnTo>
                  <a:cubicBezTo>
                    <a:pt x="575" y="493"/>
                    <a:pt x="563" y="489"/>
                    <a:pt x="550" y="485"/>
                  </a:cubicBezTo>
                  <a:lnTo>
                    <a:pt x="550" y="485"/>
                  </a:lnTo>
                  <a:cubicBezTo>
                    <a:pt x="549" y="484"/>
                    <a:pt x="546" y="484"/>
                    <a:pt x="544" y="483"/>
                  </a:cubicBezTo>
                  <a:lnTo>
                    <a:pt x="544" y="483"/>
                  </a:lnTo>
                  <a:cubicBezTo>
                    <a:pt x="530" y="478"/>
                    <a:pt x="516" y="473"/>
                    <a:pt x="504" y="468"/>
                  </a:cubicBezTo>
                  <a:lnTo>
                    <a:pt x="504" y="468"/>
                  </a:lnTo>
                  <a:cubicBezTo>
                    <a:pt x="497" y="466"/>
                    <a:pt x="492" y="464"/>
                    <a:pt x="487" y="461"/>
                  </a:cubicBezTo>
                  <a:lnTo>
                    <a:pt x="487" y="461"/>
                  </a:lnTo>
                  <a:cubicBezTo>
                    <a:pt x="483" y="460"/>
                    <a:pt x="478" y="458"/>
                    <a:pt x="474" y="456"/>
                  </a:cubicBezTo>
                  <a:lnTo>
                    <a:pt x="474" y="456"/>
                  </a:lnTo>
                  <a:cubicBezTo>
                    <a:pt x="468" y="454"/>
                    <a:pt x="462" y="451"/>
                    <a:pt x="456" y="448"/>
                  </a:cubicBezTo>
                  <a:lnTo>
                    <a:pt x="456" y="448"/>
                  </a:lnTo>
                  <a:cubicBezTo>
                    <a:pt x="452" y="447"/>
                    <a:pt x="449" y="445"/>
                    <a:pt x="444" y="443"/>
                  </a:cubicBezTo>
                  <a:lnTo>
                    <a:pt x="444" y="443"/>
                  </a:lnTo>
                  <a:cubicBezTo>
                    <a:pt x="438" y="440"/>
                    <a:pt x="431" y="436"/>
                    <a:pt x="425" y="434"/>
                  </a:cubicBezTo>
                  <a:lnTo>
                    <a:pt x="425" y="434"/>
                  </a:lnTo>
                  <a:cubicBezTo>
                    <a:pt x="422" y="432"/>
                    <a:pt x="419" y="430"/>
                    <a:pt x="416" y="428"/>
                  </a:cubicBezTo>
                  <a:lnTo>
                    <a:pt x="416" y="428"/>
                  </a:lnTo>
                  <a:cubicBezTo>
                    <a:pt x="406" y="423"/>
                    <a:pt x="396" y="419"/>
                    <a:pt x="388" y="413"/>
                  </a:cubicBezTo>
                  <a:lnTo>
                    <a:pt x="388" y="413"/>
                  </a:lnTo>
                  <a:cubicBezTo>
                    <a:pt x="243" y="330"/>
                    <a:pt x="166" y="222"/>
                    <a:pt x="160" y="112"/>
                  </a:cubicBezTo>
                  <a:lnTo>
                    <a:pt x="160" y="112"/>
                  </a:lnTo>
                  <a:cubicBezTo>
                    <a:pt x="135" y="93"/>
                    <a:pt x="109" y="75"/>
                    <a:pt x="83" y="56"/>
                  </a:cubicBezTo>
                  <a:lnTo>
                    <a:pt x="83" y="56"/>
                  </a:lnTo>
                  <a:cubicBezTo>
                    <a:pt x="57" y="38"/>
                    <a:pt x="31" y="19"/>
                    <a:pt x="4" y="0"/>
                  </a:cubicBezTo>
                  <a:lnTo>
                    <a:pt x="0" y="1182"/>
                  </a:lnTo>
                  <a:lnTo>
                    <a:pt x="0" y="1182"/>
                  </a:lnTo>
                  <a:cubicBezTo>
                    <a:pt x="54" y="1219"/>
                    <a:pt x="106" y="1256"/>
                    <a:pt x="157" y="1292"/>
                  </a:cubicBezTo>
                  <a:lnTo>
                    <a:pt x="157" y="1292"/>
                  </a:lnTo>
                  <a:cubicBezTo>
                    <a:pt x="163" y="1403"/>
                    <a:pt x="239" y="1512"/>
                    <a:pt x="384" y="1595"/>
                  </a:cubicBezTo>
                  <a:lnTo>
                    <a:pt x="384" y="1595"/>
                  </a:lnTo>
                  <a:cubicBezTo>
                    <a:pt x="394" y="1601"/>
                    <a:pt x="402" y="1606"/>
                    <a:pt x="412" y="1611"/>
                  </a:cubicBezTo>
                  <a:lnTo>
                    <a:pt x="412" y="1611"/>
                  </a:lnTo>
                  <a:cubicBezTo>
                    <a:pt x="416" y="1613"/>
                    <a:pt x="418" y="1614"/>
                    <a:pt x="422" y="1616"/>
                  </a:cubicBezTo>
                  <a:lnTo>
                    <a:pt x="422" y="1616"/>
                  </a:lnTo>
                  <a:cubicBezTo>
                    <a:pt x="428" y="1619"/>
                    <a:pt x="435" y="1623"/>
                    <a:pt x="441" y="1625"/>
                  </a:cubicBezTo>
                  <a:lnTo>
                    <a:pt x="441" y="1625"/>
                  </a:lnTo>
                  <a:cubicBezTo>
                    <a:pt x="445" y="1627"/>
                    <a:pt x="449" y="1628"/>
                    <a:pt x="453" y="1630"/>
                  </a:cubicBezTo>
                  <a:lnTo>
                    <a:pt x="453" y="1630"/>
                  </a:lnTo>
                  <a:cubicBezTo>
                    <a:pt x="459" y="1633"/>
                    <a:pt x="464" y="1636"/>
                    <a:pt x="470" y="1639"/>
                  </a:cubicBezTo>
                  <a:lnTo>
                    <a:pt x="470" y="1639"/>
                  </a:lnTo>
                  <a:cubicBezTo>
                    <a:pt x="475" y="1641"/>
                    <a:pt x="479" y="1642"/>
                    <a:pt x="483" y="1644"/>
                  </a:cubicBezTo>
                  <a:lnTo>
                    <a:pt x="483" y="1644"/>
                  </a:lnTo>
                  <a:cubicBezTo>
                    <a:pt x="488" y="1646"/>
                    <a:pt x="492" y="1648"/>
                    <a:pt x="496" y="1649"/>
                  </a:cubicBezTo>
                  <a:lnTo>
                    <a:pt x="496" y="1649"/>
                  </a:lnTo>
                  <a:cubicBezTo>
                    <a:pt x="497" y="1649"/>
                    <a:pt x="498" y="1650"/>
                    <a:pt x="500" y="1650"/>
                  </a:cubicBezTo>
                  <a:lnTo>
                    <a:pt x="500" y="1650"/>
                  </a:lnTo>
                  <a:cubicBezTo>
                    <a:pt x="513" y="1655"/>
                    <a:pt x="527" y="1661"/>
                    <a:pt x="541" y="1665"/>
                  </a:cubicBezTo>
                  <a:lnTo>
                    <a:pt x="541" y="1665"/>
                  </a:lnTo>
                  <a:cubicBezTo>
                    <a:pt x="543" y="1666"/>
                    <a:pt x="545" y="1667"/>
                    <a:pt x="547" y="1668"/>
                  </a:cubicBezTo>
                  <a:lnTo>
                    <a:pt x="547" y="1668"/>
                  </a:lnTo>
                  <a:cubicBezTo>
                    <a:pt x="559" y="1671"/>
                    <a:pt x="571" y="1676"/>
                    <a:pt x="583" y="1679"/>
                  </a:cubicBezTo>
                  <a:lnTo>
                    <a:pt x="583" y="1679"/>
                  </a:lnTo>
                  <a:cubicBezTo>
                    <a:pt x="586" y="1680"/>
                    <a:pt x="588" y="1680"/>
                    <a:pt x="590" y="1681"/>
                  </a:cubicBezTo>
                  <a:lnTo>
                    <a:pt x="590" y="1681"/>
                  </a:lnTo>
                  <a:cubicBezTo>
                    <a:pt x="592" y="1681"/>
                    <a:pt x="595" y="1681"/>
                    <a:pt x="597" y="1683"/>
                  </a:cubicBezTo>
                  <a:lnTo>
                    <a:pt x="597" y="1683"/>
                  </a:lnTo>
                  <a:cubicBezTo>
                    <a:pt x="604" y="1685"/>
                    <a:pt x="612" y="1687"/>
                    <a:pt x="620" y="1688"/>
                  </a:cubicBezTo>
                  <a:lnTo>
                    <a:pt x="620" y="1688"/>
                  </a:lnTo>
                  <a:cubicBezTo>
                    <a:pt x="625" y="1690"/>
                    <a:pt x="629" y="1691"/>
                    <a:pt x="635" y="1692"/>
                  </a:cubicBezTo>
                  <a:lnTo>
                    <a:pt x="635" y="1692"/>
                  </a:lnTo>
                  <a:cubicBezTo>
                    <a:pt x="643" y="1695"/>
                    <a:pt x="652" y="1696"/>
                    <a:pt x="661" y="1698"/>
                  </a:cubicBezTo>
                  <a:lnTo>
                    <a:pt x="661" y="1698"/>
                  </a:lnTo>
                  <a:cubicBezTo>
                    <a:pt x="664" y="1699"/>
                    <a:pt x="667" y="1700"/>
                    <a:pt x="671" y="1701"/>
                  </a:cubicBezTo>
                  <a:lnTo>
                    <a:pt x="671" y="1701"/>
                  </a:lnTo>
                  <a:cubicBezTo>
                    <a:pt x="671" y="1701"/>
                    <a:pt x="672" y="1701"/>
                    <a:pt x="673" y="1701"/>
                  </a:cubicBezTo>
                  <a:lnTo>
                    <a:pt x="673" y="1701"/>
                  </a:lnTo>
                  <a:cubicBezTo>
                    <a:pt x="681" y="1702"/>
                    <a:pt x="689" y="1704"/>
                    <a:pt x="696" y="1705"/>
                  </a:cubicBezTo>
                  <a:lnTo>
                    <a:pt x="696" y="1705"/>
                  </a:lnTo>
                  <a:cubicBezTo>
                    <a:pt x="701" y="1706"/>
                    <a:pt x="705" y="1707"/>
                    <a:pt x="710" y="1708"/>
                  </a:cubicBezTo>
                  <a:lnTo>
                    <a:pt x="710" y="1708"/>
                  </a:lnTo>
                  <a:cubicBezTo>
                    <a:pt x="720" y="1709"/>
                    <a:pt x="731" y="1711"/>
                    <a:pt x="741" y="1713"/>
                  </a:cubicBezTo>
                  <a:lnTo>
                    <a:pt x="741" y="1713"/>
                  </a:lnTo>
                  <a:cubicBezTo>
                    <a:pt x="743" y="1713"/>
                    <a:pt x="745" y="1714"/>
                    <a:pt x="747" y="1714"/>
                  </a:cubicBezTo>
                  <a:lnTo>
                    <a:pt x="747" y="1714"/>
                  </a:lnTo>
                  <a:lnTo>
                    <a:pt x="747" y="1714"/>
                  </a:lnTo>
                  <a:lnTo>
                    <a:pt x="747" y="1714"/>
                  </a:lnTo>
                  <a:cubicBezTo>
                    <a:pt x="759" y="1715"/>
                    <a:pt x="772" y="1717"/>
                    <a:pt x="784" y="1718"/>
                  </a:cubicBezTo>
                  <a:lnTo>
                    <a:pt x="784" y="1718"/>
                  </a:lnTo>
                  <a:cubicBezTo>
                    <a:pt x="787" y="1719"/>
                    <a:pt x="791" y="1719"/>
                    <a:pt x="793" y="1719"/>
                  </a:cubicBezTo>
                  <a:lnTo>
                    <a:pt x="793" y="1719"/>
                  </a:lnTo>
                  <a:cubicBezTo>
                    <a:pt x="803" y="1721"/>
                    <a:pt x="812" y="1722"/>
                    <a:pt x="821" y="1722"/>
                  </a:cubicBezTo>
                  <a:lnTo>
                    <a:pt x="821" y="1722"/>
                  </a:lnTo>
                  <a:cubicBezTo>
                    <a:pt x="822" y="1722"/>
                    <a:pt x="822" y="1722"/>
                    <a:pt x="822" y="1722"/>
                  </a:cubicBezTo>
                  <a:lnTo>
                    <a:pt x="822" y="1722"/>
                  </a:lnTo>
                  <a:cubicBezTo>
                    <a:pt x="826" y="1722"/>
                    <a:pt x="830" y="1722"/>
                    <a:pt x="835" y="1723"/>
                  </a:cubicBezTo>
                  <a:lnTo>
                    <a:pt x="835" y="1723"/>
                  </a:lnTo>
                  <a:cubicBezTo>
                    <a:pt x="843" y="1723"/>
                    <a:pt x="851" y="1724"/>
                    <a:pt x="859" y="1725"/>
                  </a:cubicBezTo>
                  <a:lnTo>
                    <a:pt x="859" y="1725"/>
                  </a:lnTo>
                  <a:cubicBezTo>
                    <a:pt x="864" y="1725"/>
                    <a:pt x="869" y="1725"/>
                    <a:pt x="874" y="1725"/>
                  </a:cubicBezTo>
                  <a:lnTo>
                    <a:pt x="874" y="1725"/>
                  </a:lnTo>
                  <a:cubicBezTo>
                    <a:pt x="882" y="1726"/>
                    <a:pt x="889" y="1726"/>
                    <a:pt x="897" y="1726"/>
                  </a:cubicBezTo>
                  <a:lnTo>
                    <a:pt x="897" y="1726"/>
                  </a:lnTo>
                  <a:cubicBezTo>
                    <a:pt x="897" y="1726"/>
                    <a:pt x="898" y="1726"/>
                    <a:pt x="899" y="1726"/>
                  </a:cubicBezTo>
                  <a:lnTo>
                    <a:pt x="899" y="1726"/>
                  </a:lnTo>
                  <a:cubicBezTo>
                    <a:pt x="903" y="1726"/>
                    <a:pt x="907" y="1726"/>
                    <a:pt x="911" y="1726"/>
                  </a:cubicBezTo>
                  <a:lnTo>
                    <a:pt x="911" y="1726"/>
                  </a:lnTo>
                  <a:cubicBezTo>
                    <a:pt x="918" y="1727"/>
                    <a:pt x="927" y="1727"/>
                    <a:pt x="935" y="1727"/>
                  </a:cubicBezTo>
                  <a:lnTo>
                    <a:pt x="935" y="1727"/>
                  </a:lnTo>
                  <a:cubicBezTo>
                    <a:pt x="940" y="1727"/>
                    <a:pt x="946" y="1727"/>
                    <a:pt x="951" y="1727"/>
                  </a:cubicBezTo>
                  <a:lnTo>
                    <a:pt x="951" y="1727"/>
                  </a:lnTo>
                  <a:cubicBezTo>
                    <a:pt x="959" y="1726"/>
                    <a:pt x="966" y="1726"/>
                    <a:pt x="974" y="1726"/>
                  </a:cubicBezTo>
                  <a:lnTo>
                    <a:pt x="974" y="1726"/>
                  </a:lnTo>
                  <a:cubicBezTo>
                    <a:pt x="975" y="1726"/>
                    <a:pt x="976" y="1726"/>
                    <a:pt x="978" y="1726"/>
                  </a:cubicBezTo>
                  <a:lnTo>
                    <a:pt x="978" y="1726"/>
                  </a:lnTo>
                  <a:cubicBezTo>
                    <a:pt x="981" y="1726"/>
                    <a:pt x="985" y="1725"/>
                    <a:pt x="988" y="1725"/>
                  </a:cubicBezTo>
                  <a:lnTo>
                    <a:pt x="988" y="1725"/>
                  </a:lnTo>
                  <a:cubicBezTo>
                    <a:pt x="997" y="1725"/>
                    <a:pt x="1006" y="1724"/>
                    <a:pt x="1014" y="1724"/>
                  </a:cubicBezTo>
                  <a:lnTo>
                    <a:pt x="1014" y="1724"/>
                  </a:lnTo>
                  <a:cubicBezTo>
                    <a:pt x="1020" y="1723"/>
                    <a:pt x="1025" y="1723"/>
                    <a:pt x="1030" y="1723"/>
                  </a:cubicBezTo>
                  <a:lnTo>
                    <a:pt x="1030" y="1723"/>
                  </a:lnTo>
                  <a:cubicBezTo>
                    <a:pt x="1038" y="1722"/>
                    <a:pt x="1046" y="1722"/>
                    <a:pt x="1054" y="1721"/>
                  </a:cubicBezTo>
                  <a:lnTo>
                    <a:pt x="1054" y="1721"/>
                  </a:lnTo>
                  <a:cubicBezTo>
                    <a:pt x="1058" y="1721"/>
                    <a:pt x="1060" y="1721"/>
                    <a:pt x="1063" y="1720"/>
                  </a:cubicBezTo>
                  <a:lnTo>
                    <a:pt x="1063" y="1720"/>
                  </a:lnTo>
                  <a:cubicBezTo>
                    <a:pt x="1066" y="1720"/>
                    <a:pt x="1067" y="1720"/>
                    <a:pt x="1069" y="1720"/>
                  </a:cubicBezTo>
                  <a:lnTo>
                    <a:pt x="1069" y="1720"/>
                  </a:lnTo>
                  <a:cubicBezTo>
                    <a:pt x="1082" y="1718"/>
                    <a:pt x="1095" y="1716"/>
                    <a:pt x="1108" y="1715"/>
                  </a:cubicBezTo>
                  <a:lnTo>
                    <a:pt x="1108" y="1715"/>
                  </a:lnTo>
                  <a:cubicBezTo>
                    <a:pt x="1110" y="1715"/>
                    <a:pt x="1112" y="1715"/>
                    <a:pt x="1114" y="1714"/>
                  </a:cubicBezTo>
                  <a:lnTo>
                    <a:pt x="1114" y="1714"/>
                  </a:lnTo>
                  <a:cubicBezTo>
                    <a:pt x="1128" y="1712"/>
                    <a:pt x="1143" y="1709"/>
                    <a:pt x="1158" y="1707"/>
                  </a:cubicBezTo>
                  <a:lnTo>
                    <a:pt x="1158" y="1707"/>
                  </a:lnTo>
                  <a:cubicBezTo>
                    <a:pt x="1159" y="1707"/>
                    <a:pt x="1161" y="1707"/>
                    <a:pt x="1162" y="1707"/>
                  </a:cubicBezTo>
                  <a:lnTo>
                    <a:pt x="1162" y="1707"/>
                  </a:lnTo>
                  <a:cubicBezTo>
                    <a:pt x="1166" y="1706"/>
                    <a:pt x="1169" y="1705"/>
                    <a:pt x="1173" y="1704"/>
                  </a:cubicBezTo>
                  <a:lnTo>
                    <a:pt x="1173" y="1704"/>
                  </a:lnTo>
                  <a:cubicBezTo>
                    <a:pt x="1180" y="1702"/>
                    <a:pt x="1187" y="1702"/>
                    <a:pt x="1194" y="1700"/>
                  </a:cubicBezTo>
                  <a:lnTo>
                    <a:pt x="1194" y="1700"/>
                  </a:lnTo>
                  <a:cubicBezTo>
                    <a:pt x="1199" y="1699"/>
                    <a:pt x="1205" y="1698"/>
                    <a:pt x="1210" y="1696"/>
                  </a:cubicBezTo>
                  <a:lnTo>
                    <a:pt x="1210" y="1696"/>
                  </a:lnTo>
                  <a:cubicBezTo>
                    <a:pt x="1216" y="1695"/>
                    <a:pt x="1223" y="1694"/>
                    <a:pt x="1229" y="1692"/>
                  </a:cubicBezTo>
                  <a:lnTo>
                    <a:pt x="1229" y="1692"/>
                  </a:lnTo>
                  <a:cubicBezTo>
                    <a:pt x="1235" y="1691"/>
                    <a:pt x="1240" y="1690"/>
                    <a:pt x="1246" y="1688"/>
                  </a:cubicBezTo>
                  <a:lnTo>
                    <a:pt x="1246" y="1688"/>
                  </a:lnTo>
                  <a:cubicBezTo>
                    <a:pt x="1253" y="1686"/>
                    <a:pt x="1259" y="1684"/>
                    <a:pt x="1265" y="1683"/>
                  </a:cubicBezTo>
                  <a:lnTo>
                    <a:pt x="1265" y="1683"/>
                  </a:lnTo>
                  <a:cubicBezTo>
                    <a:pt x="1270" y="1681"/>
                    <a:pt x="1276" y="1680"/>
                    <a:pt x="1282" y="1678"/>
                  </a:cubicBezTo>
                  <a:lnTo>
                    <a:pt x="1282" y="1678"/>
                  </a:lnTo>
                  <a:cubicBezTo>
                    <a:pt x="1288" y="1676"/>
                    <a:pt x="1293" y="1675"/>
                    <a:pt x="1300" y="1673"/>
                  </a:cubicBezTo>
                  <a:lnTo>
                    <a:pt x="1300" y="1673"/>
                  </a:lnTo>
                  <a:cubicBezTo>
                    <a:pt x="1303" y="1672"/>
                    <a:pt x="1306" y="1671"/>
                    <a:pt x="1308" y="1670"/>
                  </a:cubicBezTo>
                  <a:lnTo>
                    <a:pt x="1308" y="1670"/>
                  </a:lnTo>
                  <a:cubicBezTo>
                    <a:pt x="1310" y="1669"/>
                    <a:pt x="1312" y="1669"/>
                    <a:pt x="1314" y="1668"/>
                  </a:cubicBezTo>
                  <a:lnTo>
                    <a:pt x="1314" y="1668"/>
                  </a:lnTo>
                  <a:cubicBezTo>
                    <a:pt x="1325" y="1664"/>
                    <a:pt x="1336" y="1661"/>
                    <a:pt x="1348" y="1656"/>
                  </a:cubicBezTo>
                  <a:lnTo>
                    <a:pt x="1348" y="1656"/>
                  </a:lnTo>
                  <a:cubicBezTo>
                    <a:pt x="1350" y="1655"/>
                    <a:pt x="1352" y="1655"/>
                    <a:pt x="1355" y="1654"/>
                  </a:cubicBezTo>
                  <a:lnTo>
                    <a:pt x="1355" y="1654"/>
                  </a:lnTo>
                  <a:cubicBezTo>
                    <a:pt x="1367" y="1648"/>
                    <a:pt x="1381" y="1643"/>
                    <a:pt x="1393" y="1638"/>
                  </a:cubicBezTo>
                  <a:lnTo>
                    <a:pt x="1393" y="1638"/>
                  </a:lnTo>
                  <a:cubicBezTo>
                    <a:pt x="1396" y="1636"/>
                    <a:pt x="1400" y="1635"/>
                    <a:pt x="1403" y="1634"/>
                  </a:cubicBezTo>
                  <a:lnTo>
                    <a:pt x="1403" y="1634"/>
                  </a:lnTo>
                  <a:cubicBezTo>
                    <a:pt x="1413" y="1629"/>
                    <a:pt x="1423" y="1625"/>
                    <a:pt x="1431" y="1620"/>
                  </a:cubicBezTo>
                  <a:lnTo>
                    <a:pt x="1431" y="1620"/>
                  </a:lnTo>
                  <a:cubicBezTo>
                    <a:pt x="1434" y="1618"/>
                    <a:pt x="1439" y="1616"/>
                    <a:pt x="1441" y="1614"/>
                  </a:cubicBezTo>
                  <a:lnTo>
                    <a:pt x="1441" y="1614"/>
                  </a:lnTo>
                  <a:cubicBezTo>
                    <a:pt x="1454" y="1609"/>
                    <a:pt x="1466" y="1602"/>
                    <a:pt x="1477" y="1595"/>
                  </a:cubicBezTo>
                  <a:lnTo>
                    <a:pt x="1477" y="1595"/>
                  </a:lnTo>
                  <a:cubicBezTo>
                    <a:pt x="1481" y="1594"/>
                    <a:pt x="1484" y="1592"/>
                    <a:pt x="1487" y="1590"/>
                  </a:cubicBezTo>
                  <a:lnTo>
                    <a:pt x="1487" y="1590"/>
                  </a:lnTo>
                  <a:cubicBezTo>
                    <a:pt x="1490" y="1588"/>
                    <a:pt x="1493" y="1587"/>
                    <a:pt x="1496" y="1585"/>
                  </a:cubicBezTo>
                  <a:lnTo>
                    <a:pt x="1496" y="1585"/>
                  </a:lnTo>
                  <a:cubicBezTo>
                    <a:pt x="1500" y="1581"/>
                    <a:pt x="1505" y="1579"/>
                    <a:pt x="1509" y="1575"/>
                  </a:cubicBezTo>
                  <a:lnTo>
                    <a:pt x="1509" y="1575"/>
                  </a:lnTo>
                  <a:cubicBezTo>
                    <a:pt x="1514" y="1573"/>
                    <a:pt x="1518" y="1570"/>
                    <a:pt x="1522" y="1567"/>
                  </a:cubicBezTo>
                  <a:lnTo>
                    <a:pt x="1522" y="1567"/>
                  </a:lnTo>
                  <a:cubicBezTo>
                    <a:pt x="1526" y="1564"/>
                    <a:pt x="1530" y="1561"/>
                    <a:pt x="1535" y="1558"/>
                  </a:cubicBezTo>
                  <a:lnTo>
                    <a:pt x="1535" y="1558"/>
                  </a:lnTo>
                  <a:cubicBezTo>
                    <a:pt x="1539" y="1556"/>
                    <a:pt x="1543" y="1553"/>
                    <a:pt x="1547" y="1549"/>
                  </a:cubicBezTo>
                  <a:lnTo>
                    <a:pt x="1547" y="1549"/>
                  </a:lnTo>
                  <a:cubicBezTo>
                    <a:pt x="1550" y="1547"/>
                    <a:pt x="1555" y="1543"/>
                    <a:pt x="1558" y="1540"/>
                  </a:cubicBezTo>
                  <a:lnTo>
                    <a:pt x="1558" y="1540"/>
                  </a:lnTo>
                  <a:cubicBezTo>
                    <a:pt x="1563" y="1537"/>
                    <a:pt x="1566" y="1535"/>
                    <a:pt x="1569" y="1531"/>
                  </a:cubicBezTo>
                  <a:lnTo>
                    <a:pt x="1569" y="1531"/>
                  </a:lnTo>
                  <a:cubicBezTo>
                    <a:pt x="1573" y="1528"/>
                    <a:pt x="1576" y="1525"/>
                    <a:pt x="1580" y="1521"/>
                  </a:cubicBezTo>
                  <a:lnTo>
                    <a:pt x="1580" y="1521"/>
                  </a:lnTo>
                  <a:cubicBezTo>
                    <a:pt x="1582" y="1520"/>
                    <a:pt x="1583" y="1519"/>
                    <a:pt x="1585" y="1517"/>
                  </a:cubicBezTo>
                  <a:lnTo>
                    <a:pt x="1585" y="1517"/>
                  </a:lnTo>
                  <a:cubicBezTo>
                    <a:pt x="1586" y="1516"/>
                    <a:pt x="1588" y="1514"/>
                    <a:pt x="1589" y="1514"/>
                  </a:cubicBezTo>
                  <a:lnTo>
                    <a:pt x="1589" y="1514"/>
                  </a:lnTo>
                  <a:cubicBezTo>
                    <a:pt x="1595" y="1507"/>
                    <a:pt x="1601" y="1502"/>
                    <a:pt x="1606" y="1496"/>
                  </a:cubicBezTo>
                  <a:lnTo>
                    <a:pt x="1606" y="1496"/>
                  </a:lnTo>
                  <a:cubicBezTo>
                    <a:pt x="1608" y="1494"/>
                    <a:pt x="1610" y="1492"/>
                    <a:pt x="1612" y="1490"/>
                  </a:cubicBezTo>
                  <a:lnTo>
                    <a:pt x="1612" y="1490"/>
                  </a:lnTo>
                  <a:cubicBezTo>
                    <a:pt x="1619" y="1482"/>
                    <a:pt x="1626" y="1475"/>
                    <a:pt x="1632" y="1467"/>
                  </a:cubicBezTo>
                  <a:lnTo>
                    <a:pt x="1632" y="1467"/>
                  </a:lnTo>
                  <a:cubicBezTo>
                    <a:pt x="1632" y="1467"/>
                    <a:pt x="1633" y="1467"/>
                    <a:pt x="1633" y="1466"/>
                  </a:cubicBezTo>
                  <a:lnTo>
                    <a:pt x="1633" y="1466"/>
                  </a:lnTo>
                  <a:cubicBezTo>
                    <a:pt x="1635" y="1464"/>
                    <a:pt x="1636" y="1462"/>
                    <a:pt x="1638" y="1461"/>
                  </a:cubicBezTo>
                  <a:lnTo>
                    <a:pt x="1638" y="1461"/>
                  </a:lnTo>
                  <a:cubicBezTo>
                    <a:pt x="1641" y="1455"/>
                    <a:pt x="1644" y="1450"/>
                    <a:pt x="1648" y="1446"/>
                  </a:cubicBezTo>
                  <a:lnTo>
                    <a:pt x="1648" y="1446"/>
                  </a:lnTo>
                  <a:cubicBezTo>
                    <a:pt x="1650" y="1442"/>
                    <a:pt x="1651" y="1440"/>
                    <a:pt x="1653" y="1437"/>
                  </a:cubicBezTo>
                  <a:lnTo>
                    <a:pt x="1653" y="1437"/>
                  </a:lnTo>
                  <a:cubicBezTo>
                    <a:pt x="1657" y="1433"/>
                    <a:pt x="1659" y="1429"/>
                    <a:pt x="1662" y="1423"/>
                  </a:cubicBezTo>
                  <a:lnTo>
                    <a:pt x="1662" y="1423"/>
                  </a:lnTo>
                  <a:cubicBezTo>
                    <a:pt x="1663" y="1422"/>
                    <a:pt x="1664" y="1420"/>
                    <a:pt x="1664" y="1419"/>
                  </a:cubicBezTo>
                  <a:lnTo>
                    <a:pt x="1664" y="1419"/>
                  </a:lnTo>
                  <a:cubicBezTo>
                    <a:pt x="1665" y="1418"/>
                    <a:pt x="1666" y="1416"/>
                    <a:pt x="1667" y="1415"/>
                  </a:cubicBezTo>
                  <a:lnTo>
                    <a:pt x="1667" y="1415"/>
                  </a:lnTo>
                  <a:cubicBezTo>
                    <a:pt x="1669" y="1410"/>
                    <a:pt x="1671" y="1407"/>
                    <a:pt x="1673" y="1402"/>
                  </a:cubicBezTo>
                  <a:lnTo>
                    <a:pt x="1673" y="1402"/>
                  </a:lnTo>
                  <a:cubicBezTo>
                    <a:pt x="1675" y="1400"/>
                    <a:pt x="1676" y="1396"/>
                    <a:pt x="1677" y="1393"/>
                  </a:cubicBezTo>
                  <a:lnTo>
                    <a:pt x="1677" y="1393"/>
                  </a:lnTo>
                  <a:cubicBezTo>
                    <a:pt x="1679" y="1389"/>
                    <a:pt x="1681" y="1385"/>
                    <a:pt x="1683" y="1381"/>
                  </a:cubicBezTo>
                  <a:lnTo>
                    <a:pt x="1683" y="1381"/>
                  </a:lnTo>
                  <a:cubicBezTo>
                    <a:pt x="1684" y="1380"/>
                    <a:pt x="1684" y="1378"/>
                    <a:pt x="1684" y="1376"/>
                  </a:cubicBezTo>
                  <a:lnTo>
                    <a:pt x="1684" y="1376"/>
                  </a:lnTo>
                  <a:cubicBezTo>
                    <a:pt x="1685" y="1374"/>
                    <a:pt x="1685" y="1373"/>
                    <a:pt x="1686" y="1371"/>
                  </a:cubicBezTo>
                  <a:lnTo>
                    <a:pt x="1686" y="1371"/>
                  </a:lnTo>
                  <a:cubicBezTo>
                    <a:pt x="1688" y="1367"/>
                    <a:pt x="1689" y="1364"/>
                    <a:pt x="1690" y="1359"/>
                  </a:cubicBezTo>
                  <a:lnTo>
                    <a:pt x="1690" y="1359"/>
                  </a:lnTo>
                  <a:cubicBezTo>
                    <a:pt x="1691" y="1356"/>
                    <a:pt x="1692" y="1352"/>
                    <a:pt x="1693" y="1349"/>
                  </a:cubicBezTo>
                  <a:lnTo>
                    <a:pt x="1693" y="1349"/>
                  </a:lnTo>
                  <a:cubicBezTo>
                    <a:pt x="1694" y="1345"/>
                    <a:pt x="1695" y="1342"/>
                    <a:pt x="1696" y="1338"/>
                  </a:cubicBezTo>
                  <a:lnTo>
                    <a:pt x="1696" y="1338"/>
                  </a:lnTo>
                  <a:cubicBezTo>
                    <a:pt x="1696" y="1336"/>
                    <a:pt x="1696" y="1334"/>
                    <a:pt x="1698" y="1333"/>
                  </a:cubicBezTo>
                  <a:lnTo>
                    <a:pt x="1698" y="1333"/>
                  </a:lnTo>
                  <a:cubicBezTo>
                    <a:pt x="1698" y="1331"/>
                    <a:pt x="1698" y="1329"/>
                    <a:pt x="1698" y="1328"/>
                  </a:cubicBezTo>
                  <a:lnTo>
                    <a:pt x="1698" y="1328"/>
                  </a:lnTo>
                  <a:cubicBezTo>
                    <a:pt x="1698" y="1324"/>
                    <a:pt x="1699" y="1320"/>
                    <a:pt x="1699" y="1316"/>
                  </a:cubicBezTo>
                  <a:lnTo>
                    <a:pt x="1699" y="1316"/>
                  </a:lnTo>
                  <a:cubicBezTo>
                    <a:pt x="1700" y="1313"/>
                    <a:pt x="1701" y="1310"/>
                    <a:pt x="1701" y="1306"/>
                  </a:cubicBezTo>
                  <a:lnTo>
                    <a:pt x="1701" y="1306"/>
                  </a:lnTo>
                  <a:cubicBezTo>
                    <a:pt x="1701" y="1302"/>
                    <a:pt x="1702" y="1299"/>
                    <a:pt x="1702" y="1294"/>
                  </a:cubicBezTo>
                  <a:lnTo>
                    <a:pt x="1702" y="1294"/>
                  </a:lnTo>
                  <a:cubicBezTo>
                    <a:pt x="1702" y="1292"/>
                    <a:pt x="1702" y="1290"/>
                    <a:pt x="1702" y="1288"/>
                  </a:cubicBezTo>
                  <a:lnTo>
                    <a:pt x="1702" y="1288"/>
                  </a:lnTo>
                  <a:cubicBezTo>
                    <a:pt x="1703" y="1285"/>
                    <a:pt x="1703" y="1283"/>
                    <a:pt x="1703" y="1281"/>
                  </a:cubicBezTo>
                  <a:lnTo>
                    <a:pt x="1705" y="99"/>
                  </a:lnTo>
                  <a:lnTo>
                    <a:pt x="1705" y="99"/>
                  </a:lnTo>
                  <a:cubicBezTo>
                    <a:pt x="1705" y="104"/>
                    <a:pt x="1705" y="109"/>
                    <a:pt x="1705" y="113"/>
                  </a:cubicBezTo>
                </a:path>
              </a:pathLst>
            </a:custGeom>
            <a:solidFill>
              <a:schemeClr val="accent1"/>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64" name="Freeform 47">
              <a:extLst>
                <a:ext uri="{FF2B5EF4-FFF2-40B4-BE49-F238E27FC236}">
                  <a16:creationId xmlns:a16="http://schemas.microsoft.com/office/drawing/2014/main" id="{B6B9040E-43D3-4246-A5F4-C60F7F51337B}"/>
                </a:ext>
              </a:extLst>
            </p:cNvPr>
            <p:cNvSpPr>
              <a:spLocks noChangeArrowheads="1"/>
            </p:cNvSpPr>
            <p:nvPr/>
          </p:nvSpPr>
          <p:spPr bwMode="auto">
            <a:xfrm>
              <a:off x="13036156" y="6535449"/>
              <a:ext cx="1493926" cy="1513229"/>
            </a:xfrm>
            <a:custGeom>
              <a:avLst/>
              <a:gdLst>
                <a:gd name="T0" fmla="*/ 1703 w 1706"/>
                <a:gd name="T1" fmla="*/ 135 h 1728"/>
                <a:gd name="T2" fmla="*/ 1696 w 1706"/>
                <a:gd name="T3" fmla="*/ 168 h 1728"/>
                <a:gd name="T4" fmla="*/ 1686 w 1706"/>
                <a:gd name="T5" fmla="*/ 200 h 1728"/>
                <a:gd name="T6" fmla="*/ 1671 w 1706"/>
                <a:gd name="T7" fmla="*/ 233 h 1728"/>
                <a:gd name="T8" fmla="*/ 1651 w 1706"/>
                <a:gd name="T9" fmla="*/ 264 h 1728"/>
                <a:gd name="T10" fmla="*/ 1616 w 1706"/>
                <a:gd name="T11" fmla="*/ 309 h 1728"/>
                <a:gd name="T12" fmla="*/ 1583 w 1706"/>
                <a:gd name="T13" fmla="*/ 340 h 1728"/>
                <a:gd name="T14" fmla="*/ 1550 w 1706"/>
                <a:gd name="T15" fmla="*/ 367 h 1728"/>
                <a:gd name="T16" fmla="*/ 1513 w 1706"/>
                <a:gd name="T17" fmla="*/ 394 h 1728"/>
                <a:gd name="T18" fmla="*/ 1445 w 1706"/>
                <a:gd name="T19" fmla="*/ 433 h 1728"/>
                <a:gd name="T20" fmla="*/ 1396 w 1706"/>
                <a:gd name="T21" fmla="*/ 455 h 1728"/>
                <a:gd name="T22" fmla="*/ 1317 w 1706"/>
                <a:gd name="T23" fmla="*/ 486 h 1728"/>
                <a:gd name="T24" fmla="*/ 1268 w 1706"/>
                <a:gd name="T25" fmla="*/ 501 h 1728"/>
                <a:gd name="T26" fmla="*/ 1214 w 1706"/>
                <a:gd name="T27" fmla="*/ 515 h 1728"/>
                <a:gd name="T28" fmla="*/ 1161 w 1706"/>
                <a:gd name="T29" fmla="*/ 525 h 1728"/>
                <a:gd name="T30" fmla="*/ 1073 w 1706"/>
                <a:gd name="T31" fmla="*/ 537 h 1728"/>
                <a:gd name="T32" fmla="*/ 1018 w 1706"/>
                <a:gd name="T33" fmla="*/ 542 h 1728"/>
                <a:gd name="T34" fmla="*/ 954 w 1706"/>
                <a:gd name="T35" fmla="*/ 544 h 1728"/>
                <a:gd name="T36" fmla="*/ 900 w 1706"/>
                <a:gd name="T37" fmla="*/ 544 h 1728"/>
                <a:gd name="T38" fmla="*/ 838 w 1706"/>
                <a:gd name="T39" fmla="*/ 540 h 1728"/>
                <a:gd name="T40" fmla="*/ 788 w 1706"/>
                <a:gd name="T41" fmla="*/ 536 h 1728"/>
                <a:gd name="T42" fmla="*/ 713 w 1706"/>
                <a:gd name="T43" fmla="*/ 526 h 1728"/>
                <a:gd name="T44" fmla="*/ 664 w 1706"/>
                <a:gd name="T45" fmla="*/ 516 h 1728"/>
                <a:gd name="T46" fmla="*/ 600 w 1706"/>
                <a:gd name="T47" fmla="*/ 501 h 1728"/>
                <a:gd name="T48" fmla="*/ 544 w 1706"/>
                <a:gd name="T49" fmla="*/ 483 h 1728"/>
                <a:gd name="T50" fmla="*/ 474 w 1706"/>
                <a:gd name="T51" fmla="*/ 456 h 1728"/>
                <a:gd name="T52" fmla="*/ 425 w 1706"/>
                <a:gd name="T53" fmla="*/ 434 h 1728"/>
                <a:gd name="T54" fmla="*/ 160 w 1706"/>
                <a:gd name="T55" fmla="*/ 112 h 1728"/>
                <a:gd name="T56" fmla="*/ 157 w 1706"/>
                <a:gd name="T57" fmla="*/ 1292 h 1728"/>
                <a:gd name="T58" fmla="*/ 422 w 1706"/>
                <a:gd name="T59" fmla="*/ 1616 h 1728"/>
                <a:gd name="T60" fmla="*/ 470 w 1706"/>
                <a:gd name="T61" fmla="*/ 1639 h 1728"/>
                <a:gd name="T62" fmla="*/ 500 w 1706"/>
                <a:gd name="T63" fmla="*/ 1650 h 1728"/>
                <a:gd name="T64" fmla="*/ 583 w 1706"/>
                <a:gd name="T65" fmla="*/ 1679 h 1728"/>
                <a:gd name="T66" fmla="*/ 620 w 1706"/>
                <a:gd name="T67" fmla="*/ 1688 h 1728"/>
                <a:gd name="T68" fmla="*/ 671 w 1706"/>
                <a:gd name="T69" fmla="*/ 1701 h 1728"/>
                <a:gd name="T70" fmla="*/ 710 w 1706"/>
                <a:gd name="T71" fmla="*/ 1708 h 1728"/>
                <a:gd name="T72" fmla="*/ 747 w 1706"/>
                <a:gd name="T73" fmla="*/ 1714 h 1728"/>
                <a:gd name="T74" fmla="*/ 821 w 1706"/>
                <a:gd name="T75" fmla="*/ 1722 h 1728"/>
                <a:gd name="T76" fmla="*/ 859 w 1706"/>
                <a:gd name="T77" fmla="*/ 1725 h 1728"/>
                <a:gd name="T78" fmla="*/ 899 w 1706"/>
                <a:gd name="T79" fmla="*/ 1726 h 1728"/>
                <a:gd name="T80" fmla="*/ 951 w 1706"/>
                <a:gd name="T81" fmla="*/ 1727 h 1728"/>
                <a:gd name="T82" fmla="*/ 988 w 1706"/>
                <a:gd name="T83" fmla="*/ 1725 h 1728"/>
                <a:gd name="T84" fmla="*/ 1054 w 1706"/>
                <a:gd name="T85" fmla="*/ 1721 h 1728"/>
                <a:gd name="T86" fmla="*/ 1108 w 1706"/>
                <a:gd name="T87" fmla="*/ 1715 h 1728"/>
                <a:gd name="T88" fmla="*/ 1162 w 1706"/>
                <a:gd name="T89" fmla="*/ 1707 h 1728"/>
                <a:gd name="T90" fmla="*/ 1210 w 1706"/>
                <a:gd name="T91" fmla="*/ 1696 h 1728"/>
                <a:gd name="T92" fmla="*/ 1265 w 1706"/>
                <a:gd name="T93" fmla="*/ 1683 h 1728"/>
                <a:gd name="T94" fmla="*/ 1308 w 1706"/>
                <a:gd name="T95" fmla="*/ 1670 h 1728"/>
                <a:gd name="T96" fmla="*/ 1355 w 1706"/>
                <a:gd name="T97" fmla="*/ 1654 h 1728"/>
                <a:gd name="T98" fmla="*/ 1431 w 1706"/>
                <a:gd name="T99" fmla="*/ 1620 h 1728"/>
                <a:gd name="T100" fmla="*/ 1487 w 1706"/>
                <a:gd name="T101" fmla="*/ 1590 h 1728"/>
                <a:gd name="T102" fmla="*/ 1522 w 1706"/>
                <a:gd name="T103" fmla="*/ 1567 h 1728"/>
                <a:gd name="T104" fmla="*/ 1558 w 1706"/>
                <a:gd name="T105" fmla="*/ 1540 h 1728"/>
                <a:gd name="T106" fmla="*/ 1585 w 1706"/>
                <a:gd name="T107" fmla="*/ 1517 h 1728"/>
                <a:gd name="T108" fmla="*/ 1612 w 1706"/>
                <a:gd name="T109" fmla="*/ 1490 h 1728"/>
                <a:gd name="T110" fmla="*/ 1638 w 1706"/>
                <a:gd name="T111" fmla="*/ 1461 h 1728"/>
                <a:gd name="T112" fmla="*/ 1662 w 1706"/>
                <a:gd name="T113" fmla="*/ 1423 h 1728"/>
                <a:gd name="T114" fmla="*/ 1673 w 1706"/>
                <a:gd name="T115" fmla="*/ 1402 h 1728"/>
                <a:gd name="T116" fmla="*/ 1684 w 1706"/>
                <a:gd name="T117" fmla="*/ 1376 h 1728"/>
                <a:gd name="T118" fmla="*/ 1693 w 1706"/>
                <a:gd name="T119" fmla="*/ 1349 h 1728"/>
                <a:gd name="T120" fmla="*/ 1698 w 1706"/>
                <a:gd name="T121" fmla="*/ 1328 h 1728"/>
                <a:gd name="T122" fmla="*/ 1702 w 1706"/>
                <a:gd name="T123" fmla="*/ 1294 h 1728"/>
                <a:gd name="T124" fmla="*/ 1705 w 1706"/>
                <a:gd name="T125" fmla="*/ 99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6" h="1728">
                  <a:moveTo>
                    <a:pt x="1705" y="113"/>
                  </a:moveTo>
                  <a:lnTo>
                    <a:pt x="1705" y="113"/>
                  </a:lnTo>
                  <a:cubicBezTo>
                    <a:pt x="1705" y="117"/>
                    <a:pt x="1705" y="121"/>
                    <a:pt x="1705" y="125"/>
                  </a:cubicBezTo>
                  <a:lnTo>
                    <a:pt x="1705" y="125"/>
                  </a:lnTo>
                  <a:cubicBezTo>
                    <a:pt x="1703" y="128"/>
                    <a:pt x="1703" y="132"/>
                    <a:pt x="1703" y="135"/>
                  </a:cubicBezTo>
                  <a:lnTo>
                    <a:pt x="1703" y="135"/>
                  </a:lnTo>
                  <a:cubicBezTo>
                    <a:pt x="1703" y="138"/>
                    <a:pt x="1702" y="143"/>
                    <a:pt x="1701" y="147"/>
                  </a:cubicBezTo>
                  <a:lnTo>
                    <a:pt x="1701" y="147"/>
                  </a:lnTo>
                  <a:cubicBezTo>
                    <a:pt x="1701" y="150"/>
                    <a:pt x="1700" y="153"/>
                    <a:pt x="1699" y="157"/>
                  </a:cubicBezTo>
                  <a:lnTo>
                    <a:pt x="1699" y="157"/>
                  </a:lnTo>
                  <a:cubicBezTo>
                    <a:pt x="1698" y="160"/>
                    <a:pt x="1698" y="165"/>
                    <a:pt x="1696" y="168"/>
                  </a:cubicBezTo>
                  <a:lnTo>
                    <a:pt x="1696" y="168"/>
                  </a:lnTo>
                  <a:cubicBezTo>
                    <a:pt x="1696" y="172"/>
                    <a:pt x="1694" y="175"/>
                    <a:pt x="1693" y="179"/>
                  </a:cubicBezTo>
                  <a:lnTo>
                    <a:pt x="1693" y="179"/>
                  </a:lnTo>
                  <a:cubicBezTo>
                    <a:pt x="1692" y="182"/>
                    <a:pt x="1691" y="186"/>
                    <a:pt x="1690" y="189"/>
                  </a:cubicBezTo>
                  <a:lnTo>
                    <a:pt x="1690" y="189"/>
                  </a:lnTo>
                  <a:cubicBezTo>
                    <a:pt x="1689" y="193"/>
                    <a:pt x="1687" y="196"/>
                    <a:pt x="1686" y="200"/>
                  </a:cubicBezTo>
                  <a:lnTo>
                    <a:pt x="1686" y="200"/>
                  </a:lnTo>
                  <a:cubicBezTo>
                    <a:pt x="1684" y="203"/>
                    <a:pt x="1683" y="208"/>
                    <a:pt x="1681" y="211"/>
                  </a:cubicBezTo>
                  <a:lnTo>
                    <a:pt x="1681" y="211"/>
                  </a:lnTo>
                  <a:cubicBezTo>
                    <a:pt x="1679" y="215"/>
                    <a:pt x="1678" y="218"/>
                    <a:pt x="1677" y="222"/>
                  </a:cubicBezTo>
                  <a:lnTo>
                    <a:pt x="1677" y="222"/>
                  </a:lnTo>
                  <a:cubicBezTo>
                    <a:pt x="1675" y="225"/>
                    <a:pt x="1672" y="229"/>
                    <a:pt x="1671" y="233"/>
                  </a:cubicBezTo>
                  <a:lnTo>
                    <a:pt x="1671" y="233"/>
                  </a:lnTo>
                  <a:cubicBezTo>
                    <a:pt x="1669" y="236"/>
                    <a:pt x="1667" y="239"/>
                    <a:pt x="1665" y="242"/>
                  </a:cubicBezTo>
                  <a:lnTo>
                    <a:pt x="1665" y="242"/>
                  </a:lnTo>
                  <a:cubicBezTo>
                    <a:pt x="1663" y="247"/>
                    <a:pt x="1659" y="251"/>
                    <a:pt x="1657" y="255"/>
                  </a:cubicBezTo>
                  <a:lnTo>
                    <a:pt x="1657" y="255"/>
                  </a:lnTo>
                  <a:cubicBezTo>
                    <a:pt x="1655" y="259"/>
                    <a:pt x="1653" y="261"/>
                    <a:pt x="1651" y="264"/>
                  </a:cubicBezTo>
                  <a:lnTo>
                    <a:pt x="1651" y="264"/>
                  </a:lnTo>
                  <a:cubicBezTo>
                    <a:pt x="1648" y="269"/>
                    <a:pt x="1644" y="274"/>
                    <a:pt x="1640" y="279"/>
                  </a:cubicBezTo>
                  <a:lnTo>
                    <a:pt x="1640" y="279"/>
                  </a:lnTo>
                  <a:cubicBezTo>
                    <a:pt x="1638" y="282"/>
                    <a:pt x="1638" y="283"/>
                    <a:pt x="1636" y="286"/>
                  </a:cubicBezTo>
                  <a:lnTo>
                    <a:pt x="1636" y="286"/>
                  </a:lnTo>
                  <a:cubicBezTo>
                    <a:pt x="1629" y="293"/>
                    <a:pt x="1623" y="301"/>
                    <a:pt x="1616" y="309"/>
                  </a:cubicBezTo>
                  <a:lnTo>
                    <a:pt x="1616" y="309"/>
                  </a:lnTo>
                  <a:cubicBezTo>
                    <a:pt x="1614" y="311"/>
                    <a:pt x="1611" y="313"/>
                    <a:pt x="1610" y="314"/>
                  </a:cubicBezTo>
                  <a:lnTo>
                    <a:pt x="1610" y="314"/>
                  </a:lnTo>
                  <a:cubicBezTo>
                    <a:pt x="1604" y="321"/>
                    <a:pt x="1598" y="327"/>
                    <a:pt x="1592" y="332"/>
                  </a:cubicBezTo>
                  <a:lnTo>
                    <a:pt x="1592" y="332"/>
                  </a:lnTo>
                  <a:cubicBezTo>
                    <a:pt x="1590" y="335"/>
                    <a:pt x="1587" y="337"/>
                    <a:pt x="1583" y="340"/>
                  </a:cubicBezTo>
                  <a:lnTo>
                    <a:pt x="1583" y="340"/>
                  </a:lnTo>
                  <a:cubicBezTo>
                    <a:pt x="1580" y="343"/>
                    <a:pt x="1576" y="347"/>
                    <a:pt x="1573" y="350"/>
                  </a:cubicBezTo>
                  <a:lnTo>
                    <a:pt x="1573" y="350"/>
                  </a:lnTo>
                  <a:cubicBezTo>
                    <a:pt x="1569" y="353"/>
                    <a:pt x="1565" y="356"/>
                    <a:pt x="1562" y="359"/>
                  </a:cubicBezTo>
                  <a:lnTo>
                    <a:pt x="1562" y="359"/>
                  </a:lnTo>
                  <a:cubicBezTo>
                    <a:pt x="1558" y="361"/>
                    <a:pt x="1554" y="365"/>
                    <a:pt x="1550" y="367"/>
                  </a:cubicBezTo>
                  <a:lnTo>
                    <a:pt x="1550" y="367"/>
                  </a:lnTo>
                  <a:cubicBezTo>
                    <a:pt x="1546" y="370"/>
                    <a:pt x="1543" y="373"/>
                    <a:pt x="1538" y="376"/>
                  </a:cubicBezTo>
                  <a:lnTo>
                    <a:pt x="1538" y="376"/>
                  </a:lnTo>
                  <a:cubicBezTo>
                    <a:pt x="1534" y="379"/>
                    <a:pt x="1529" y="382"/>
                    <a:pt x="1525" y="385"/>
                  </a:cubicBezTo>
                  <a:lnTo>
                    <a:pt x="1525" y="385"/>
                  </a:lnTo>
                  <a:cubicBezTo>
                    <a:pt x="1521" y="387"/>
                    <a:pt x="1517" y="391"/>
                    <a:pt x="1513" y="394"/>
                  </a:cubicBezTo>
                  <a:lnTo>
                    <a:pt x="1513" y="394"/>
                  </a:lnTo>
                  <a:cubicBezTo>
                    <a:pt x="1509" y="396"/>
                    <a:pt x="1504" y="400"/>
                    <a:pt x="1499" y="402"/>
                  </a:cubicBezTo>
                  <a:lnTo>
                    <a:pt x="1499" y="402"/>
                  </a:lnTo>
                  <a:cubicBezTo>
                    <a:pt x="1493" y="406"/>
                    <a:pt x="1487" y="409"/>
                    <a:pt x="1481" y="413"/>
                  </a:cubicBezTo>
                  <a:lnTo>
                    <a:pt x="1481" y="413"/>
                  </a:lnTo>
                  <a:cubicBezTo>
                    <a:pt x="1469" y="420"/>
                    <a:pt x="1457" y="427"/>
                    <a:pt x="1445" y="433"/>
                  </a:cubicBezTo>
                  <a:lnTo>
                    <a:pt x="1445" y="433"/>
                  </a:lnTo>
                  <a:cubicBezTo>
                    <a:pt x="1441" y="434"/>
                    <a:pt x="1438" y="436"/>
                    <a:pt x="1434" y="438"/>
                  </a:cubicBezTo>
                  <a:lnTo>
                    <a:pt x="1434" y="438"/>
                  </a:lnTo>
                  <a:cubicBezTo>
                    <a:pt x="1425" y="442"/>
                    <a:pt x="1416" y="447"/>
                    <a:pt x="1406" y="451"/>
                  </a:cubicBezTo>
                  <a:lnTo>
                    <a:pt x="1406" y="451"/>
                  </a:lnTo>
                  <a:cubicBezTo>
                    <a:pt x="1403" y="453"/>
                    <a:pt x="1400" y="454"/>
                    <a:pt x="1396" y="455"/>
                  </a:cubicBezTo>
                  <a:lnTo>
                    <a:pt x="1396" y="455"/>
                  </a:lnTo>
                  <a:cubicBezTo>
                    <a:pt x="1384" y="461"/>
                    <a:pt x="1371" y="467"/>
                    <a:pt x="1358" y="471"/>
                  </a:cubicBezTo>
                  <a:lnTo>
                    <a:pt x="1358" y="471"/>
                  </a:lnTo>
                  <a:cubicBezTo>
                    <a:pt x="1356" y="472"/>
                    <a:pt x="1353" y="473"/>
                    <a:pt x="1351" y="473"/>
                  </a:cubicBezTo>
                  <a:lnTo>
                    <a:pt x="1351" y="473"/>
                  </a:lnTo>
                  <a:cubicBezTo>
                    <a:pt x="1340" y="478"/>
                    <a:pt x="1328" y="482"/>
                    <a:pt x="1317" y="486"/>
                  </a:cubicBezTo>
                  <a:lnTo>
                    <a:pt x="1317" y="486"/>
                  </a:lnTo>
                  <a:cubicBezTo>
                    <a:pt x="1313" y="487"/>
                    <a:pt x="1308" y="488"/>
                    <a:pt x="1303" y="490"/>
                  </a:cubicBezTo>
                  <a:lnTo>
                    <a:pt x="1303" y="490"/>
                  </a:lnTo>
                  <a:cubicBezTo>
                    <a:pt x="1297" y="492"/>
                    <a:pt x="1291" y="494"/>
                    <a:pt x="1285" y="496"/>
                  </a:cubicBezTo>
                  <a:lnTo>
                    <a:pt x="1285" y="496"/>
                  </a:lnTo>
                  <a:cubicBezTo>
                    <a:pt x="1279" y="497"/>
                    <a:pt x="1274" y="499"/>
                    <a:pt x="1268" y="501"/>
                  </a:cubicBezTo>
                  <a:lnTo>
                    <a:pt x="1268" y="501"/>
                  </a:lnTo>
                  <a:cubicBezTo>
                    <a:pt x="1262" y="502"/>
                    <a:pt x="1255" y="504"/>
                    <a:pt x="1249" y="506"/>
                  </a:cubicBezTo>
                  <a:lnTo>
                    <a:pt x="1249" y="506"/>
                  </a:lnTo>
                  <a:cubicBezTo>
                    <a:pt x="1244" y="507"/>
                    <a:pt x="1239" y="508"/>
                    <a:pt x="1233" y="509"/>
                  </a:cubicBezTo>
                  <a:lnTo>
                    <a:pt x="1233" y="509"/>
                  </a:lnTo>
                  <a:cubicBezTo>
                    <a:pt x="1226" y="511"/>
                    <a:pt x="1220" y="513"/>
                    <a:pt x="1214" y="515"/>
                  </a:cubicBezTo>
                  <a:lnTo>
                    <a:pt x="1214" y="515"/>
                  </a:lnTo>
                  <a:cubicBezTo>
                    <a:pt x="1208" y="515"/>
                    <a:pt x="1202" y="516"/>
                    <a:pt x="1197" y="518"/>
                  </a:cubicBezTo>
                  <a:lnTo>
                    <a:pt x="1197" y="518"/>
                  </a:lnTo>
                  <a:cubicBezTo>
                    <a:pt x="1190" y="519"/>
                    <a:pt x="1183" y="521"/>
                    <a:pt x="1177" y="522"/>
                  </a:cubicBezTo>
                  <a:lnTo>
                    <a:pt x="1177" y="522"/>
                  </a:lnTo>
                  <a:cubicBezTo>
                    <a:pt x="1172" y="523"/>
                    <a:pt x="1166" y="524"/>
                    <a:pt x="1161" y="525"/>
                  </a:cubicBezTo>
                  <a:lnTo>
                    <a:pt x="1161" y="525"/>
                  </a:lnTo>
                  <a:cubicBezTo>
                    <a:pt x="1147" y="528"/>
                    <a:pt x="1132" y="529"/>
                    <a:pt x="1117" y="532"/>
                  </a:cubicBezTo>
                  <a:lnTo>
                    <a:pt x="1117" y="532"/>
                  </a:lnTo>
                  <a:cubicBezTo>
                    <a:pt x="1115" y="532"/>
                    <a:pt x="1113" y="532"/>
                    <a:pt x="1111" y="533"/>
                  </a:cubicBezTo>
                  <a:lnTo>
                    <a:pt x="1111" y="533"/>
                  </a:lnTo>
                  <a:cubicBezTo>
                    <a:pt x="1099" y="535"/>
                    <a:pt x="1086" y="535"/>
                    <a:pt x="1073" y="537"/>
                  </a:cubicBezTo>
                  <a:lnTo>
                    <a:pt x="1073" y="537"/>
                  </a:lnTo>
                  <a:cubicBezTo>
                    <a:pt x="1067" y="538"/>
                    <a:pt x="1063" y="538"/>
                    <a:pt x="1058" y="539"/>
                  </a:cubicBezTo>
                  <a:lnTo>
                    <a:pt x="1058" y="539"/>
                  </a:lnTo>
                  <a:cubicBezTo>
                    <a:pt x="1050" y="539"/>
                    <a:pt x="1041" y="540"/>
                    <a:pt x="1032" y="540"/>
                  </a:cubicBezTo>
                  <a:lnTo>
                    <a:pt x="1032" y="540"/>
                  </a:lnTo>
                  <a:cubicBezTo>
                    <a:pt x="1028" y="540"/>
                    <a:pt x="1023" y="542"/>
                    <a:pt x="1018" y="542"/>
                  </a:cubicBezTo>
                  <a:lnTo>
                    <a:pt x="1018" y="542"/>
                  </a:lnTo>
                  <a:cubicBezTo>
                    <a:pt x="1009" y="542"/>
                    <a:pt x="1000" y="542"/>
                    <a:pt x="992" y="543"/>
                  </a:cubicBezTo>
                  <a:lnTo>
                    <a:pt x="992" y="543"/>
                  </a:lnTo>
                  <a:cubicBezTo>
                    <a:pt x="986" y="543"/>
                    <a:pt x="981" y="543"/>
                    <a:pt x="977" y="543"/>
                  </a:cubicBezTo>
                  <a:lnTo>
                    <a:pt x="977" y="543"/>
                  </a:lnTo>
                  <a:cubicBezTo>
                    <a:pt x="969" y="544"/>
                    <a:pt x="962" y="544"/>
                    <a:pt x="954" y="544"/>
                  </a:cubicBezTo>
                  <a:lnTo>
                    <a:pt x="954" y="544"/>
                  </a:lnTo>
                  <a:cubicBezTo>
                    <a:pt x="949" y="544"/>
                    <a:pt x="944" y="544"/>
                    <a:pt x="939" y="544"/>
                  </a:cubicBezTo>
                  <a:lnTo>
                    <a:pt x="939" y="544"/>
                  </a:lnTo>
                  <a:cubicBezTo>
                    <a:pt x="930" y="544"/>
                    <a:pt x="922" y="544"/>
                    <a:pt x="914" y="544"/>
                  </a:cubicBezTo>
                  <a:lnTo>
                    <a:pt x="914" y="544"/>
                  </a:lnTo>
                  <a:cubicBezTo>
                    <a:pt x="910" y="544"/>
                    <a:pt x="904" y="544"/>
                    <a:pt x="900" y="544"/>
                  </a:cubicBezTo>
                  <a:lnTo>
                    <a:pt x="900" y="544"/>
                  </a:lnTo>
                  <a:cubicBezTo>
                    <a:pt x="893" y="543"/>
                    <a:pt x="886" y="543"/>
                    <a:pt x="878" y="543"/>
                  </a:cubicBezTo>
                  <a:lnTo>
                    <a:pt x="878" y="543"/>
                  </a:lnTo>
                  <a:cubicBezTo>
                    <a:pt x="872" y="542"/>
                    <a:pt x="867" y="542"/>
                    <a:pt x="862" y="542"/>
                  </a:cubicBezTo>
                  <a:lnTo>
                    <a:pt x="862" y="542"/>
                  </a:lnTo>
                  <a:cubicBezTo>
                    <a:pt x="854" y="542"/>
                    <a:pt x="847" y="542"/>
                    <a:pt x="838" y="540"/>
                  </a:cubicBezTo>
                  <a:lnTo>
                    <a:pt x="838" y="540"/>
                  </a:lnTo>
                  <a:cubicBezTo>
                    <a:pt x="834" y="540"/>
                    <a:pt x="829" y="540"/>
                    <a:pt x="825" y="540"/>
                  </a:cubicBezTo>
                  <a:lnTo>
                    <a:pt x="825" y="540"/>
                  </a:lnTo>
                  <a:cubicBezTo>
                    <a:pt x="815" y="539"/>
                    <a:pt x="805" y="538"/>
                    <a:pt x="796" y="537"/>
                  </a:cubicBezTo>
                  <a:lnTo>
                    <a:pt x="796" y="537"/>
                  </a:lnTo>
                  <a:cubicBezTo>
                    <a:pt x="793" y="536"/>
                    <a:pt x="791" y="536"/>
                    <a:pt x="788" y="536"/>
                  </a:cubicBezTo>
                  <a:lnTo>
                    <a:pt x="788" y="536"/>
                  </a:lnTo>
                  <a:cubicBezTo>
                    <a:pt x="775" y="535"/>
                    <a:pt x="763" y="533"/>
                    <a:pt x="751" y="531"/>
                  </a:cubicBezTo>
                  <a:lnTo>
                    <a:pt x="751" y="531"/>
                  </a:lnTo>
                  <a:cubicBezTo>
                    <a:pt x="749" y="531"/>
                    <a:pt x="746" y="531"/>
                    <a:pt x="745" y="530"/>
                  </a:cubicBezTo>
                  <a:lnTo>
                    <a:pt x="745" y="530"/>
                  </a:lnTo>
                  <a:cubicBezTo>
                    <a:pt x="734" y="529"/>
                    <a:pt x="724" y="528"/>
                    <a:pt x="713" y="526"/>
                  </a:cubicBezTo>
                  <a:lnTo>
                    <a:pt x="713" y="526"/>
                  </a:lnTo>
                  <a:cubicBezTo>
                    <a:pt x="709" y="525"/>
                    <a:pt x="705" y="524"/>
                    <a:pt x="700" y="523"/>
                  </a:cubicBezTo>
                  <a:lnTo>
                    <a:pt x="700" y="523"/>
                  </a:lnTo>
                  <a:cubicBezTo>
                    <a:pt x="692" y="522"/>
                    <a:pt x="685" y="521"/>
                    <a:pt x="677" y="519"/>
                  </a:cubicBezTo>
                  <a:lnTo>
                    <a:pt x="677" y="519"/>
                  </a:lnTo>
                  <a:cubicBezTo>
                    <a:pt x="672" y="518"/>
                    <a:pt x="668" y="517"/>
                    <a:pt x="664" y="516"/>
                  </a:cubicBezTo>
                  <a:lnTo>
                    <a:pt x="664" y="516"/>
                  </a:lnTo>
                  <a:cubicBezTo>
                    <a:pt x="655" y="514"/>
                    <a:pt x="646" y="512"/>
                    <a:pt x="638" y="510"/>
                  </a:cubicBezTo>
                  <a:lnTo>
                    <a:pt x="638" y="510"/>
                  </a:lnTo>
                  <a:cubicBezTo>
                    <a:pt x="633" y="508"/>
                    <a:pt x="629" y="508"/>
                    <a:pt x="624" y="507"/>
                  </a:cubicBezTo>
                  <a:lnTo>
                    <a:pt x="624" y="507"/>
                  </a:lnTo>
                  <a:cubicBezTo>
                    <a:pt x="616" y="504"/>
                    <a:pt x="608" y="502"/>
                    <a:pt x="600" y="501"/>
                  </a:cubicBezTo>
                  <a:lnTo>
                    <a:pt x="600" y="501"/>
                  </a:lnTo>
                  <a:cubicBezTo>
                    <a:pt x="596" y="499"/>
                    <a:pt x="591" y="498"/>
                    <a:pt x="587" y="496"/>
                  </a:cubicBezTo>
                  <a:lnTo>
                    <a:pt x="587" y="496"/>
                  </a:lnTo>
                  <a:cubicBezTo>
                    <a:pt x="575" y="493"/>
                    <a:pt x="563" y="489"/>
                    <a:pt x="550" y="485"/>
                  </a:cubicBezTo>
                  <a:lnTo>
                    <a:pt x="550" y="485"/>
                  </a:lnTo>
                  <a:cubicBezTo>
                    <a:pt x="549" y="484"/>
                    <a:pt x="546" y="484"/>
                    <a:pt x="544" y="483"/>
                  </a:cubicBezTo>
                  <a:lnTo>
                    <a:pt x="544" y="483"/>
                  </a:lnTo>
                  <a:cubicBezTo>
                    <a:pt x="530" y="478"/>
                    <a:pt x="516" y="473"/>
                    <a:pt x="504" y="468"/>
                  </a:cubicBezTo>
                  <a:lnTo>
                    <a:pt x="504" y="468"/>
                  </a:lnTo>
                  <a:cubicBezTo>
                    <a:pt x="497" y="466"/>
                    <a:pt x="492" y="464"/>
                    <a:pt x="487" y="461"/>
                  </a:cubicBezTo>
                  <a:lnTo>
                    <a:pt x="487" y="461"/>
                  </a:lnTo>
                  <a:cubicBezTo>
                    <a:pt x="483" y="460"/>
                    <a:pt x="478" y="458"/>
                    <a:pt x="474" y="456"/>
                  </a:cubicBezTo>
                  <a:lnTo>
                    <a:pt x="474" y="456"/>
                  </a:lnTo>
                  <a:cubicBezTo>
                    <a:pt x="468" y="454"/>
                    <a:pt x="462" y="451"/>
                    <a:pt x="456" y="448"/>
                  </a:cubicBezTo>
                  <a:lnTo>
                    <a:pt x="456" y="448"/>
                  </a:lnTo>
                  <a:cubicBezTo>
                    <a:pt x="452" y="447"/>
                    <a:pt x="449" y="445"/>
                    <a:pt x="444" y="443"/>
                  </a:cubicBezTo>
                  <a:lnTo>
                    <a:pt x="444" y="443"/>
                  </a:lnTo>
                  <a:cubicBezTo>
                    <a:pt x="438" y="440"/>
                    <a:pt x="431" y="436"/>
                    <a:pt x="425" y="434"/>
                  </a:cubicBezTo>
                  <a:lnTo>
                    <a:pt x="425" y="434"/>
                  </a:lnTo>
                  <a:cubicBezTo>
                    <a:pt x="422" y="432"/>
                    <a:pt x="419" y="430"/>
                    <a:pt x="416" y="428"/>
                  </a:cubicBezTo>
                  <a:lnTo>
                    <a:pt x="416" y="428"/>
                  </a:lnTo>
                  <a:cubicBezTo>
                    <a:pt x="406" y="423"/>
                    <a:pt x="396" y="419"/>
                    <a:pt x="388" y="413"/>
                  </a:cubicBezTo>
                  <a:lnTo>
                    <a:pt x="388" y="413"/>
                  </a:lnTo>
                  <a:cubicBezTo>
                    <a:pt x="243" y="330"/>
                    <a:pt x="166" y="222"/>
                    <a:pt x="160" y="112"/>
                  </a:cubicBezTo>
                  <a:lnTo>
                    <a:pt x="160" y="112"/>
                  </a:lnTo>
                  <a:cubicBezTo>
                    <a:pt x="135" y="93"/>
                    <a:pt x="109" y="75"/>
                    <a:pt x="83" y="56"/>
                  </a:cubicBezTo>
                  <a:lnTo>
                    <a:pt x="83" y="56"/>
                  </a:lnTo>
                  <a:cubicBezTo>
                    <a:pt x="57" y="38"/>
                    <a:pt x="31" y="19"/>
                    <a:pt x="4" y="0"/>
                  </a:cubicBezTo>
                  <a:lnTo>
                    <a:pt x="0" y="1182"/>
                  </a:lnTo>
                  <a:lnTo>
                    <a:pt x="0" y="1182"/>
                  </a:lnTo>
                  <a:cubicBezTo>
                    <a:pt x="54" y="1219"/>
                    <a:pt x="106" y="1256"/>
                    <a:pt x="157" y="1292"/>
                  </a:cubicBezTo>
                  <a:lnTo>
                    <a:pt x="157" y="1292"/>
                  </a:lnTo>
                  <a:cubicBezTo>
                    <a:pt x="163" y="1403"/>
                    <a:pt x="239" y="1512"/>
                    <a:pt x="384" y="1595"/>
                  </a:cubicBezTo>
                  <a:lnTo>
                    <a:pt x="384" y="1595"/>
                  </a:lnTo>
                  <a:cubicBezTo>
                    <a:pt x="394" y="1601"/>
                    <a:pt x="402" y="1606"/>
                    <a:pt x="412" y="1611"/>
                  </a:cubicBezTo>
                  <a:lnTo>
                    <a:pt x="412" y="1611"/>
                  </a:lnTo>
                  <a:cubicBezTo>
                    <a:pt x="416" y="1613"/>
                    <a:pt x="418" y="1614"/>
                    <a:pt x="422" y="1616"/>
                  </a:cubicBezTo>
                  <a:lnTo>
                    <a:pt x="422" y="1616"/>
                  </a:lnTo>
                  <a:cubicBezTo>
                    <a:pt x="428" y="1619"/>
                    <a:pt x="435" y="1623"/>
                    <a:pt x="441" y="1625"/>
                  </a:cubicBezTo>
                  <a:lnTo>
                    <a:pt x="441" y="1625"/>
                  </a:lnTo>
                  <a:cubicBezTo>
                    <a:pt x="445" y="1627"/>
                    <a:pt x="449" y="1628"/>
                    <a:pt x="453" y="1630"/>
                  </a:cubicBezTo>
                  <a:lnTo>
                    <a:pt x="453" y="1630"/>
                  </a:lnTo>
                  <a:cubicBezTo>
                    <a:pt x="459" y="1633"/>
                    <a:pt x="464" y="1636"/>
                    <a:pt x="470" y="1639"/>
                  </a:cubicBezTo>
                  <a:lnTo>
                    <a:pt x="470" y="1639"/>
                  </a:lnTo>
                  <a:cubicBezTo>
                    <a:pt x="475" y="1641"/>
                    <a:pt x="479" y="1642"/>
                    <a:pt x="483" y="1644"/>
                  </a:cubicBezTo>
                  <a:lnTo>
                    <a:pt x="483" y="1644"/>
                  </a:lnTo>
                  <a:cubicBezTo>
                    <a:pt x="488" y="1646"/>
                    <a:pt x="492" y="1648"/>
                    <a:pt x="496" y="1649"/>
                  </a:cubicBezTo>
                  <a:lnTo>
                    <a:pt x="496" y="1649"/>
                  </a:lnTo>
                  <a:cubicBezTo>
                    <a:pt x="497" y="1649"/>
                    <a:pt x="498" y="1650"/>
                    <a:pt x="500" y="1650"/>
                  </a:cubicBezTo>
                  <a:lnTo>
                    <a:pt x="500" y="1650"/>
                  </a:lnTo>
                  <a:cubicBezTo>
                    <a:pt x="513" y="1655"/>
                    <a:pt x="527" y="1661"/>
                    <a:pt x="541" y="1665"/>
                  </a:cubicBezTo>
                  <a:lnTo>
                    <a:pt x="541" y="1665"/>
                  </a:lnTo>
                  <a:cubicBezTo>
                    <a:pt x="543" y="1666"/>
                    <a:pt x="545" y="1667"/>
                    <a:pt x="547" y="1668"/>
                  </a:cubicBezTo>
                  <a:lnTo>
                    <a:pt x="547" y="1668"/>
                  </a:lnTo>
                  <a:cubicBezTo>
                    <a:pt x="559" y="1671"/>
                    <a:pt x="571" y="1676"/>
                    <a:pt x="583" y="1679"/>
                  </a:cubicBezTo>
                  <a:lnTo>
                    <a:pt x="583" y="1679"/>
                  </a:lnTo>
                  <a:cubicBezTo>
                    <a:pt x="586" y="1680"/>
                    <a:pt x="588" y="1680"/>
                    <a:pt x="590" y="1681"/>
                  </a:cubicBezTo>
                  <a:lnTo>
                    <a:pt x="590" y="1681"/>
                  </a:lnTo>
                  <a:cubicBezTo>
                    <a:pt x="592" y="1681"/>
                    <a:pt x="595" y="1681"/>
                    <a:pt x="597" y="1683"/>
                  </a:cubicBezTo>
                  <a:lnTo>
                    <a:pt x="597" y="1683"/>
                  </a:lnTo>
                  <a:cubicBezTo>
                    <a:pt x="604" y="1685"/>
                    <a:pt x="612" y="1687"/>
                    <a:pt x="620" y="1688"/>
                  </a:cubicBezTo>
                  <a:lnTo>
                    <a:pt x="620" y="1688"/>
                  </a:lnTo>
                  <a:cubicBezTo>
                    <a:pt x="625" y="1690"/>
                    <a:pt x="629" y="1691"/>
                    <a:pt x="635" y="1692"/>
                  </a:cubicBezTo>
                  <a:lnTo>
                    <a:pt x="635" y="1692"/>
                  </a:lnTo>
                  <a:cubicBezTo>
                    <a:pt x="643" y="1695"/>
                    <a:pt x="652" y="1696"/>
                    <a:pt x="661" y="1698"/>
                  </a:cubicBezTo>
                  <a:lnTo>
                    <a:pt x="661" y="1698"/>
                  </a:lnTo>
                  <a:cubicBezTo>
                    <a:pt x="664" y="1699"/>
                    <a:pt x="667" y="1700"/>
                    <a:pt x="671" y="1701"/>
                  </a:cubicBezTo>
                  <a:lnTo>
                    <a:pt x="671" y="1701"/>
                  </a:lnTo>
                  <a:cubicBezTo>
                    <a:pt x="671" y="1701"/>
                    <a:pt x="672" y="1701"/>
                    <a:pt x="673" y="1701"/>
                  </a:cubicBezTo>
                  <a:lnTo>
                    <a:pt x="673" y="1701"/>
                  </a:lnTo>
                  <a:cubicBezTo>
                    <a:pt x="681" y="1702"/>
                    <a:pt x="689" y="1704"/>
                    <a:pt x="696" y="1705"/>
                  </a:cubicBezTo>
                  <a:lnTo>
                    <a:pt x="696" y="1705"/>
                  </a:lnTo>
                  <a:cubicBezTo>
                    <a:pt x="701" y="1706"/>
                    <a:pt x="705" y="1707"/>
                    <a:pt x="710" y="1708"/>
                  </a:cubicBezTo>
                  <a:lnTo>
                    <a:pt x="710" y="1708"/>
                  </a:lnTo>
                  <a:cubicBezTo>
                    <a:pt x="720" y="1709"/>
                    <a:pt x="731" y="1711"/>
                    <a:pt x="741" y="1713"/>
                  </a:cubicBezTo>
                  <a:lnTo>
                    <a:pt x="741" y="1713"/>
                  </a:lnTo>
                  <a:cubicBezTo>
                    <a:pt x="743" y="1713"/>
                    <a:pt x="745" y="1714"/>
                    <a:pt x="747" y="1714"/>
                  </a:cubicBezTo>
                  <a:lnTo>
                    <a:pt x="747" y="1714"/>
                  </a:lnTo>
                  <a:lnTo>
                    <a:pt x="747" y="1714"/>
                  </a:lnTo>
                  <a:lnTo>
                    <a:pt x="747" y="1714"/>
                  </a:lnTo>
                  <a:cubicBezTo>
                    <a:pt x="759" y="1715"/>
                    <a:pt x="772" y="1717"/>
                    <a:pt x="784" y="1718"/>
                  </a:cubicBezTo>
                  <a:lnTo>
                    <a:pt x="784" y="1718"/>
                  </a:lnTo>
                  <a:cubicBezTo>
                    <a:pt x="787" y="1719"/>
                    <a:pt x="791" y="1719"/>
                    <a:pt x="793" y="1719"/>
                  </a:cubicBezTo>
                  <a:lnTo>
                    <a:pt x="793" y="1719"/>
                  </a:lnTo>
                  <a:cubicBezTo>
                    <a:pt x="803" y="1721"/>
                    <a:pt x="812" y="1722"/>
                    <a:pt x="821" y="1722"/>
                  </a:cubicBezTo>
                  <a:lnTo>
                    <a:pt x="821" y="1722"/>
                  </a:lnTo>
                  <a:cubicBezTo>
                    <a:pt x="822" y="1722"/>
                    <a:pt x="822" y="1722"/>
                    <a:pt x="822" y="1722"/>
                  </a:cubicBezTo>
                  <a:lnTo>
                    <a:pt x="822" y="1722"/>
                  </a:lnTo>
                  <a:cubicBezTo>
                    <a:pt x="826" y="1722"/>
                    <a:pt x="830" y="1722"/>
                    <a:pt x="835" y="1723"/>
                  </a:cubicBezTo>
                  <a:lnTo>
                    <a:pt x="835" y="1723"/>
                  </a:lnTo>
                  <a:cubicBezTo>
                    <a:pt x="843" y="1723"/>
                    <a:pt x="851" y="1724"/>
                    <a:pt x="859" y="1725"/>
                  </a:cubicBezTo>
                  <a:lnTo>
                    <a:pt x="859" y="1725"/>
                  </a:lnTo>
                  <a:cubicBezTo>
                    <a:pt x="864" y="1725"/>
                    <a:pt x="869" y="1725"/>
                    <a:pt x="874" y="1725"/>
                  </a:cubicBezTo>
                  <a:lnTo>
                    <a:pt x="874" y="1725"/>
                  </a:lnTo>
                  <a:cubicBezTo>
                    <a:pt x="882" y="1726"/>
                    <a:pt x="889" y="1726"/>
                    <a:pt x="897" y="1726"/>
                  </a:cubicBezTo>
                  <a:lnTo>
                    <a:pt x="897" y="1726"/>
                  </a:lnTo>
                  <a:cubicBezTo>
                    <a:pt x="897" y="1726"/>
                    <a:pt x="898" y="1726"/>
                    <a:pt x="899" y="1726"/>
                  </a:cubicBezTo>
                  <a:lnTo>
                    <a:pt x="899" y="1726"/>
                  </a:lnTo>
                  <a:cubicBezTo>
                    <a:pt x="903" y="1726"/>
                    <a:pt x="907" y="1726"/>
                    <a:pt x="911" y="1726"/>
                  </a:cubicBezTo>
                  <a:lnTo>
                    <a:pt x="911" y="1726"/>
                  </a:lnTo>
                  <a:cubicBezTo>
                    <a:pt x="918" y="1727"/>
                    <a:pt x="927" y="1727"/>
                    <a:pt x="935" y="1727"/>
                  </a:cubicBezTo>
                  <a:lnTo>
                    <a:pt x="935" y="1727"/>
                  </a:lnTo>
                  <a:cubicBezTo>
                    <a:pt x="940" y="1727"/>
                    <a:pt x="946" y="1727"/>
                    <a:pt x="951" y="1727"/>
                  </a:cubicBezTo>
                  <a:lnTo>
                    <a:pt x="951" y="1727"/>
                  </a:lnTo>
                  <a:cubicBezTo>
                    <a:pt x="959" y="1726"/>
                    <a:pt x="966" y="1726"/>
                    <a:pt x="974" y="1726"/>
                  </a:cubicBezTo>
                  <a:lnTo>
                    <a:pt x="974" y="1726"/>
                  </a:lnTo>
                  <a:cubicBezTo>
                    <a:pt x="975" y="1726"/>
                    <a:pt x="976" y="1726"/>
                    <a:pt x="978" y="1726"/>
                  </a:cubicBezTo>
                  <a:lnTo>
                    <a:pt x="978" y="1726"/>
                  </a:lnTo>
                  <a:cubicBezTo>
                    <a:pt x="981" y="1726"/>
                    <a:pt x="985" y="1725"/>
                    <a:pt x="988" y="1725"/>
                  </a:cubicBezTo>
                  <a:lnTo>
                    <a:pt x="988" y="1725"/>
                  </a:lnTo>
                  <a:cubicBezTo>
                    <a:pt x="997" y="1725"/>
                    <a:pt x="1006" y="1724"/>
                    <a:pt x="1014" y="1724"/>
                  </a:cubicBezTo>
                  <a:lnTo>
                    <a:pt x="1014" y="1724"/>
                  </a:lnTo>
                  <a:cubicBezTo>
                    <a:pt x="1020" y="1723"/>
                    <a:pt x="1025" y="1723"/>
                    <a:pt x="1030" y="1723"/>
                  </a:cubicBezTo>
                  <a:lnTo>
                    <a:pt x="1030" y="1723"/>
                  </a:lnTo>
                  <a:cubicBezTo>
                    <a:pt x="1038" y="1722"/>
                    <a:pt x="1046" y="1722"/>
                    <a:pt x="1054" y="1721"/>
                  </a:cubicBezTo>
                  <a:lnTo>
                    <a:pt x="1054" y="1721"/>
                  </a:lnTo>
                  <a:cubicBezTo>
                    <a:pt x="1058" y="1721"/>
                    <a:pt x="1060" y="1721"/>
                    <a:pt x="1063" y="1720"/>
                  </a:cubicBezTo>
                  <a:lnTo>
                    <a:pt x="1063" y="1720"/>
                  </a:lnTo>
                  <a:cubicBezTo>
                    <a:pt x="1066" y="1720"/>
                    <a:pt x="1067" y="1720"/>
                    <a:pt x="1069" y="1720"/>
                  </a:cubicBezTo>
                  <a:lnTo>
                    <a:pt x="1069" y="1720"/>
                  </a:lnTo>
                  <a:cubicBezTo>
                    <a:pt x="1082" y="1718"/>
                    <a:pt x="1095" y="1716"/>
                    <a:pt x="1108" y="1715"/>
                  </a:cubicBezTo>
                  <a:lnTo>
                    <a:pt x="1108" y="1715"/>
                  </a:lnTo>
                  <a:cubicBezTo>
                    <a:pt x="1110" y="1715"/>
                    <a:pt x="1112" y="1715"/>
                    <a:pt x="1114" y="1714"/>
                  </a:cubicBezTo>
                  <a:lnTo>
                    <a:pt x="1114" y="1714"/>
                  </a:lnTo>
                  <a:cubicBezTo>
                    <a:pt x="1128" y="1712"/>
                    <a:pt x="1143" y="1709"/>
                    <a:pt x="1158" y="1707"/>
                  </a:cubicBezTo>
                  <a:lnTo>
                    <a:pt x="1158" y="1707"/>
                  </a:lnTo>
                  <a:cubicBezTo>
                    <a:pt x="1159" y="1707"/>
                    <a:pt x="1161" y="1707"/>
                    <a:pt x="1162" y="1707"/>
                  </a:cubicBezTo>
                  <a:lnTo>
                    <a:pt x="1162" y="1707"/>
                  </a:lnTo>
                  <a:cubicBezTo>
                    <a:pt x="1166" y="1706"/>
                    <a:pt x="1169" y="1705"/>
                    <a:pt x="1173" y="1704"/>
                  </a:cubicBezTo>
                  <a:lnTo>
                    <a:pt x="1173" y="1704"/>
                  </a:lnTo>
                  <a:cubicBezTo>
                    <a:pt x="1180" y="1702"/>
                    <a:pt x="1187" y="1702"/>
                    <a:pt x="1194" y="1700"/>
                  </a:cubicBezTo>
                  <a:lnTo>
                    <a:pt x="1194" y="1700"/>
                  </a:lnTo>
                  <a:cubicBezTo>
                    <a:pt x="1199" y="1699"/>
                    <a:pt x="1205" y="1698"/>
                    <a:pt x="1210" y="1696"/>
                  </a:cubicBezTo>
                  <a:lnTo>
                    <a:pt x="1210" y="1696"/>
                  </a:lnTo>
                  <a:cubicBezTo>
                    <a:pt x="1216" y="1695"/>
                    <a:pt x="1223" y="1694"/>
                    <a:pt x="1229" y="1692"/>
                  </a:cubicBezTo>
                  <a:lnTo>
                    <a:pt x="1229" y="1692"/>
                  </a:lnTo>
                  <a:cubicBezTo>
                    <a:pt x="1235" y="1691"/>
                    <a:pt x="1240" y="1690"/>
                    <a:pt x="1246" y="1688"/>
                  </a:cubicBezTo>
                  <a:lnTo>
                    <a:pt x="1246" y="1688"/>
                  </a:lnTo>
                  <a:cubicBezTo>
                    <a:pt x="1253" y="1686"/>
                    <a:pt x="1259" y="1684"/>
                    <a:pt x="1265" y="1683"/>
                  </a:cubicBezTo>
                  <a:lnTo>
                    <a:pt x="1265" y="1683"/>
                  </a:lnTo>
                  <a:cubicBezTo>
                    <a:pt x="1270" y="1681"/>
                    <a:pt x="1276" y="1680"/>
                    <a:pt x="1282" y="1678"/>
                  </a:cubicBezTo>
                  <a:lnTo>
                    <a:pt x="1282" y="1678"/>
                  </a:lnTo>
                  <a:cubicBezTo>
                    <a:pt x="1288" y="1676"/>
                    <a:pt x="1293" y="1675"/>
                    <a:pt x="1300" y="1673"/>
                  </a:cubicBezTo>
                  <a:lnTo>
                    <a:pt x="1300" y="1673"/>
                  </a:lnTo>
                  <a:cubicBezTo>
                    <a:pt x="1303" y="1672"/>
                    <a:pt x="1306" y="1671"/>
                    <a:pt x="1308" y="1670"/>
                  </a:cubicBezTo>
                  <a:lnTo>
                    <a:pt x="1308" y="1670"/>
                  </a:lnTo>
                  <a:cubicBezTo>
                    <a:pt x="1310" y="1669"/>
                    <a:pt x="1312" y="1669"/>
                    <a:pt x="1314" y="1668"/>
                  </a:cubicBezTo>
                  <a:lnTo>
                    <a:pt x="1314" y="1668"/>
                  </a:lnTo>
                  <a:cubicBezTo>
                    <a:pt x="1325" y="1664"/>
                    <a:pt x="1336" y="1661"/>
                    <a:pt x="1348" y="1656"/>
                  </a:cubicBezTo>
                  <a:lnTo>
                    <a:pt x="1348" y="1656"/>
                  </a:lnTo>
                  <a:cubicBezTo>
                    <a:pt x="1350" y="1655"/>
                    <a:pt x="1352" y="1655"/>
                    <a:pt x="1355" y="1654"/>
                  </a:cubicBezTo>
                  <a:lnTo>
                    <a:pt x="1355" y="1654"/>
                  </a:lnTo>
                  <a:cubicBezTo>
                    <a:pt x="1367" y="1648"/>
                    <a:pt x="1381" y="1643"/>
                    <a:pt x="1393" y="1638"/>
                  </a:cubicBezTo>
                  <a:lnTo>
                    <a:pt x="1393" y="1638"/>
                  </a:lnTo>
                  <a:cubicBezTo>
                    <a:pt x="1396" y="1636"/>
                    <a:pt x="1400" y="1635"/>
                    <a:pt x="1403" y="1634"/>
                  </a:cubicBezTo>
                  <a:lnTo>
                    <a:pt x="1403" y="1634"/>
                  </a:lnTo>
                  <a:cubicBezTo>
                    <a:pt x="1413" y="1629"/>
                    <a:pt x="1423" y="1625"/>
                    <a:pt x="1431" y="1620"/>
                  </a:cubicBezTo>
                  <a:lnTo>
                    <a:pt x="1431" y="1620"/>
                  </a:lnTo>
                  <a:cubicBezTo>
                    <a:pt x="1434" y="1618"/>
                    <a:pt x="1439" y="1616"/>
                    <a:pt x="1441" y="1614"/>
                  </a:cubicBezTo>
                  <a:lnTo>
                    <a:pt x="1441" y="1614"/>
                  </a:lnTo>
                  <a:cubicBezTo>
                    <a:pt x="1454" y="1609"/>
                    <a:pt x="1466" y="1602"/>
                    <a:pt x="1477" y="1595"/>
                  </a:cubicBezTo>
                  <a:lnTo>
                    <a:pt x="1477" y="1595"/>
                  </a:lnTo>
                  <a:cubicBezTo>
                    <a:pt x="1481" y="1594"/>
                    <a:pt x="1484" y="1592"/>
                    <a:pt x="1487" y="1590"/>
                  </a:cubicBezTo>
                  <a:lnTo>
                    <a:pt x="1487" y="1590"/>
                  </a:lnTo>
                  <a:cubicBezTo>
                    <a:pt x="1490" y="1588"/>
                    <a:pt x="1493" y="1587"/>
                    <a:pt x="1496" y="1585"/>
                  </a:cubicBezTo>
                  <a:lnTo>
                    <a:pt x="1496" y="1585"/>
                  </a:lnTo>
                  <a:cubicBezTo>
                    <a:pt x="1500" y="1581"/>
                    <a:pt x="1505" y="1579"/>
                    <a:pt x="1509" y="1575"/>
                  </a:cubicBezTo>
                  <a:lnTo>
                    <a:pt x="1509" y="1575"/>
                  </a:lnTo>
                  <a:cubicBezTo>
                    <a:pt x="1514" y="1573"/>
                    <a:pt x="1518" y="1570"/>
                    <a:pt x="1522" y="1567"/>
                  </a:cubicBezTo>
                  <a:lnTo>
                    <a:pt x="1522" y="1567"/>
                  </a:lnTo>
                  <a:cubicBezTo>
                    <a:pt x="1526" y="1564"/>
                    <a:pt x="1530" y="1561"/>
                    <a:pt x="1535" y="1558"/>
                  </a:cubicBezTo>
                  <a:lnTo>
                    <a:pt x="1535" y="1558"/>
                  </a:lnTo>
                  <a:cubicBezTo>
                    <a:pt x="1539" y="1556"/>
                    <a:pt x="1543" y="1553"/>
                    <a:pt x="1547" y="1549"/>
                  </a:cubicBezTo>
                  <a:lnTo>
                    <a:pt x="1547" y="1549"/>
                  </a:lnTo>
                  <a:cubicBezTo>
                    <a:pt x="1550" y="1547"/>
                    <a:pt x="1555" y="1543"/>
                    <a:pt x="1558" y="1540"/>
                  </a:cubicBezTo>
                  <a:lnTo>
                    <a:pt x="1558" y="1540"/>
                  </a:lnTo>
                  <a:cubicBezTo>
                    <a:pt x="1563" y="1537"/>
                    <a:pt x="1566" y="1535"/>
                    <a:pt x="1569" y="1531"/>
                  </a:cubicBezTo>
                  <a:lnTo>
                    <a:pt x="1569" y="1531"/>
                  </a:lnTo>
                  <a:cubicBezTo>
                    <a:pt x="1573" y="1528"/>
                    <a:pt x="1576" y="1525"/>
                    <a:pt x="1580" y="1521"/>
                  </a:cubicBezTo>
                  <a:lnTo>
                    <a:pt x="1580" y="1521"/>
                  </a:lnTo>
                  <a:cubicBezTo>
                    <a:pt x="1582" y="1520"/>
                    <a:pt x="1583" y="1519"/>
                    <a:pt x="1585" y="1517"/>
                  </a:cubicBezTo>
                  <a:lnTo>
                    <a:pt x="1585" y="1517"/>
                  </a:lnTo>
                  <a:cubicBezTo>
                    <a:pt x="1586" y="1516"/>
                    <a:pt x="1588" y="1514"/>
                    <a:pt x="1589" y="1514"/>
                  </a:cubicBezTo>
                  <a:lnTo>
                    <a:pt x="1589" y="1514"/>
                  </a:lnTo>
                  <a:cubicBezTo>
                    <a:pt x="1595" y="1507"/>
                    <a:pt x="1601" y="1502"/>
                    <a:pt x="1606" y="1496"/>
                  </a:cubicBezTo>
                  <a:lnTo>
                    <a:pt x="1606" y="1496"/>
                  </a:lnTo>
                  <a:cubicBezTo>
                    <a:pt x="1608" y="1494"/>
                    <a:pt x="1610" y="1492"/>
                    <a:pt x="1612" y="1490"/>
                  </a:cubicBezTo>
                  <a:lnTo>
                    <a:pt x="1612" y="1490"/>
                  </a:lnTo>
                  <a:cubicBezTo>
                    <a:pt x="1619" y="1482"/>
                    <a:pt x="1626" y="1475"/>
                    <a:pt x="1632" y="1467"/>
                  </a:cubicBezTo>
                  <a:lnTo>
                    <a:pt x="1632" y="1467"/>
                  </a:lnTo>
                  <a:cubicBezTo>
                    <a:pt x="1632" y="1467"/>
                    <a:pt x="1633" y="1467"/>
                    <a:pt x="1633" y="1466"/>
                  </a:cubicBezTo>
                  <a:lnTo>
                    <a:pt x="1633" y="1466"/>
                  </a:lnTo>
                  <a:cubicBezTo>
                    <a:pt x="1635" y="1464"/>
                    <a:pt x="1636" y="1462"/>
                    <a:pt x="1638" y="1461"/>
                  </a:cubicBezTo>
                  <a:lnTo>
                    <a:pt x="1638" y="1461"/>
                  </a:lnTo>
                  <a:cubicBezTo>
                    <a:pt x="1641" y="1455"/>
                    <a:pt x="1644" y="1450"/>
                    <a:pt x="1648" y="1446"/>
                  </a:cubicBezTo>
                  <a:lnTo>
                    <a:pt x="1648" y="1446"/>
                  </a:lnTo>
                  <a:cubicBezTo>
                    <a:pt x="1650" y="1442"/>
                    <a:pt x="1651" y="1440"/>
                    <a:pt x="1653" y="1437"/>
                  </a:cubicBezTo>
                  <a:lnTo>
                    <a:pt x="1653" y="1437"/>
                  </a:lnTo>
                  <a:cubicBezTo>
                    <a:pt x="1657" y="1433"/>
                    <a:pt x="1659" y="1429"/>
                    <a:pt x="1662" y="1423"/>
                  </a:cubicBezTo>
                  <a:lnTo>
                    <a:pt x="1662" y="1423"/>
                  </a:lnTo>
                  <a:cubicBezTo>
                    <a:pt x="1663" y="1422"/>
                    <a:pt x="1664" y="1420"/>
                    <a:pt x="1664" y="1419"/>
                  </a:cubicBezTo>
                  <a:lnTo>
                    <a:pt x="1664" y="1419"/>
                  </a:lnTo>
                  <a:cubicBezTo>
                    <a:pt x="1665" y="1418"/>
                    <a:pt x="1666" y="1416"/>
                    <a:pt x="1667" y="1415"/>
                  </a:cubicBezTo>
                  <a:lnTo>
                    <a:pt x="1667" y="1415"/>
                  </a:lnTo>
                  <a:cubicBezTo>
                    <a:pt x="1669" y="1410"/>
                    <a:pt x="1671" y="1407"/>
                    <a:pt x="1673" y="1402"/>
                  </a:cubicBezTo>
                  <a:lnTo>
                    <a:pt x="1673" y="1402"/>
                  </a:lnTo>
                  <a:cubicBezTo>
                    <a:pt x="1675" y="1400"/>
                    <a:pt x="1676" y="1396"/>
                    <a:pt x="1677" y="1393"/>
                  </a:cubicBezTo>
                  <a:lnTo>
                    <a:pt x="1677" y="1393"/>
                  </a:lnTo>
                  <a:cubicBezTo>
                    <a:pt x="1679" y="1389"/>
                    <a:pt x="1681" y="1385"/>
                    <a:pt x="1683" y="1381"/>
                  </a:cubicBezTo>
                  <a:lnTo>
                    <a:pt x="1683" y="1381"/>
                  </a:lnTo>
                  <a:cubicBezTo>
                    <a:pt x="1684" y="1380"/>
                    <a:pt x="1684" y="1378"/>
                    <a:pt x="1684" y="1376"/>
                  </a:cubicBezTo>
                  <a:lnTo>
                    <a:pt x="1684" y="1376"/>
                  </a:lnTo>
                  <a:cubicBezTo>
                    <a:pt x="1685" y="1374"/>
                    <a:pt x="1685" y="1373"/>
                    <a:pt x="1686" y="1371"/>
                  </a:cubicBezTo>
                  <a:lnTo>
                    <a:pt x="1686" y="1371"/>
                  </a:lnTo>
                  <a:cubicBezTo>
                    <a:pt x="1688" y="1367"/>
                    <a:pt x="1689" y="1364"/>
                    <a:pt x="1690" y="1359"/>
                  </a:cubicBezTo>
                  <a:lnTo>
                    <a:pt x="1690" y="1359"/>
                  </a:lnTo>
                  <a:cubicBezTo>
                    <a:pt x="1691" y="1356"/>
                    <a:pt x="1692" y="1352"/>
                    <a:pt x="1693" y="1349"/>
                  </a:cubicBezTo>
                  <a:lnTo>
                    <a:pt x="1693" y="1349"/>
                  </a:lnTo>
                  <a:cubicBezTo>
                    <a:pt x="1694" y="1345"/>
                    <a:pt x="1695" y="1342"/>
                    <a:pt x="1696" y="1338"/>
                  </a:cubicBezTo>
                  <a:lnTo>
                    <a:pt x="1696" y="1338"/>
                  </a:lnTo>
                  <a:cubicBezTo>
                    <a:pt x="1696" y="1336"/>
                    <a:pt x="1696" y="1334"/>
                    <a:pt x="1698" y="1333"/>
                  </a:cubicBezTo>
                  <a:lnTo>
                    <a:pt x="1698" y="1333"/>
                  </a:lnTo>
                  <a:cubicBezTo>
                    <a:pt x="1698" y="1331"/>
                    <a:pt x="1698" y="1329"/>
                    <a:pt x="1698" y="1328"/>
                  </a:cubicBezTo>
                  <a:lnTo>
                    <a:pt x="1698" y="1328"/>
                  </a:lnTo>
                  <a:cubicBezTo>
                    <a:pt x="1698" y="1324"/>
                    <a:pt x="1699" y="1320"/>
                    <a:pt x="1699" y="1316"/>
                  </a:cubicBezTo>
                  <a:lnTo>
                    <a:pt x="1699" y="1316"/>
                  </a:lnTo>
                  <a:cubicBezTo>
                    <a:pt x="1700" y="1313"/>
                    <a:pt x="1701" y="1310"/>
                    <a:pt x="1701" y="1306"/>
                  </a:cubicBezTo>
                  <a:lnTo>
                    <a:pt x="1701" y="1306"/>
                  </a:lnTo>
                  <a:cubicBezTo>
                    <a:pt x="1701" y="1302"/>
                    <a:pt x="1702" y="1299"/>
                    <a:pt x="1702" y="1294"/>
                  </a:cubicBezTo>
                  <a:lnTo>
                    <a:pt x="1702" y="1294"/>
                  </a:lnTo>
                  <a:cubicBezTo>
                    <a:pt x="1702" y="1292"/>
                    <a:pt x="1702" y="1290"/>
                    <a:pt x="1702" y="1288"/>
                  </a:cubicBezTo>
                  <a:lnTo>
                    <a:pt x="1702" y="1288"/>
                  </a:lnTo>
                  <a:cubicBezTo>
                    <a:pt x="1703" y="1285"/>
                    <a:pt x="1703" y="1283"/>
                    <a:pt x="1703" y="1281"/>
                  </a:cubicBezTo>
                  <a:lnTo>
                    <a:pt x="1705" y="99"/>
                  </a:lnTo>
                  <a:lnTo>
                    <a:pt x="1705" y="99"/>
                  </a:lnTo>
                  <a:cubicBezTo>
                    <a:pt x="1705" y="104"/>
                    <a:pt x="1705" y="109"/>
                    <a:pt x="1705" y="113"/>
                  </a:cubicBezTo>
                </a:path>
              </a:pathLst>
            </a:custGeom>
            <a:solidFill>
              <a:srgbClr val="000000">
                <a:alpha val="1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65" name="Freeform: Shape 64">
              <a:extLst>
                <a:ext uri="{FF2B5EF4-FFF2-40B4-BE49-F238E27FC236}">
                  <a16:creationId xmlns:a16="http://schemas.microsoft.com/office/drawing/2014/main" id="{D879D197-68F0-4107-AB75-970ADA7DF97A}"/>
                </a:ext>
              </a:extLst>
            </p:cNvPr>
            <p:cNvSpPr>
              <a:spLocks noChangeArrowheads="1"/>
            </p:cNvSpPr>
            <p:nvPr/>
          </p:nvSpPr>
          <p:spPr bwMode="auto">
            <a:xfrm>
              <a:off x="9203764" y="3932069"/>
              <a:ext cx="5404812" cy="4165915"/>
            </a:xfrm>
            <a:custGeom>
              <a:avLst/>
              <a:gdLst>
                <a:gd name="connsiteX0" fmla="*/ 3835375 w 5404812"/>
                <a:gd name="connsiteY0" fmla="*/ 2603380 h 4165915"/>
                <a:gd name="connsiteX1" fmla="*/ 3831872 w 5404812"/>
                <a:gd name="connsiteY1" fmla="*/ 3638647 h 4165915"/>
                <a:gd name="connsiteX2" fmla="*/ 3076959 w 5404812"/>
                <a:gd name="connsiteY2" fmla="*/ 4077453 h 4165915"/>
                <a:gd name="connsiteX3" fmla="*/ 3053313 w 5404812"/>
                <a:gd name="connsiteY3" fmla="*/ 4090591 h 4165915"/>
                <a:gd name="connsiteX4" fmla="*/ 3046307 w 5404812"/>
                <a:gd name="connsiteY4" fmla="*/ 4094095 h 4165915"/>
                <a:gd name="connsiteX5" fmla="*/ 3027040 w 5404812"/>
                <a:gd name="connsiteY5" fmla="*/ 4102853 h 4165915"/>
                <a:gd name="connsiteX6" fmla="*/ 3020910 w 5404812"/>
                <a:gd name="connsiteY6" fmla="*/ 4105481 h 4165915"/>
                <a:gd name="connsiteX7" fmla="*/ 2994637 w 5404812"/>
                <a:gd name="connsiteY7" fmla="*/ 4116867 h 4165915"/>
                <a:gd name="connsiteX8" fmla="*/ 2990258 w 5404812"/>
                <a:gd name="connsiteY8" fmla="*/ 4117743 h 4165915"/>
                <a:gd name="connsiteX9" fmla="*/ 2968364 w 5404812"/>
                <a:gd name="connsiteY9" fmla="*/ 4126502 h 4165915"/>
                <a:gd name="connsiteX10" fmla="*/ 2963985 w 5404812"/>
                <a:gd name="connsiteY10" fmla="*/ 4128253 h 4165915"/>
                <a:gd name="connsiteX11" fmla="*/ 2957854 w 5404812"/>
                <a:gd name="connsiteY11" fmla="*/ 4130005 h 4165915"/>
                <a:gd name="connsiteX12" fmla="*/ 2945594 w 5404812"/>
                <a:gd name="connsiteY12" fmla="*/ 4133508 h 4165915"/>
                <a:gd name="connsiteX13" fmla="*/ 2934209 w 5404812"/>
                <a:gd name="connsiteY13" fmla="*/ 4136136 h 4165915"/>
                <a:gd name="connsiteX14" fmla="*/ 2921948 w 5404812"/>
                <a:gd name="connsiteY14" fmla="*/ 4140515 h 4165915"/>
                <a:gd name="connsiteX15" fmla="*/ 2910563 w 5404812"/>
                <a:gd name="connsiteY15" fmla="*/ 4142267 h 4165915"/>
                <a:gd name="connsiteX16" fmla="*/ 2898302 w 5404812"/>
                <a:gd name="connsiteY16" fmla="*/ 4145771 h 4165915"/>
                <a:gd name="connsiteX17" fmla="*/ 2886041 w 5404812"/>
                <a:gd name="connsiteY17" fmla="*/ 4147522 h 4165915"/>
                <a:gd name="connsiteX18" fmla="*/ 2872905 w 5404812"/>
                <a:gd name="connsiteY18" fmla="*/ 4151026 h 4165915"/>
                <a:gd name="connsiteX19" fmla="*/ 2865023 w 5404812"/>
                <a:gd name="connsiteY19" fmla="*/ 4152777 h 4165915"/>
                <a:gd name="connsiteX20" fmla="*/ 2862395 w 5404812"/>
                <a:gd name="connsiteY20" fmla="*/ 4152777 h 4165915"/>
                <a:gd name="connsiteX21" fmla="*/ 2833495 w 5404812"/>
                <a:gd name="connsiteY21" fmla="*/ 4158033 h 4165915"/>
                <a:gd name="connsiteX22" fmla="*/ 2828240 w 5404812"/>
                <a:gd name="connsiteY22" fmla="*/ 4158033 h 4165915"/>
                <a:gd name="connsiteX23" fmla="*/ 2802843 w 5404812"/>
                <a:gd name="connsiteY23" fmla="*/ 4160660 h 4165915"/>
                <a:gd name="connsiteX24" fmla="*/ 2798464 w 5404812"/>
                <a:gd name="connsiteY24" fmla="*/ 4161536 h 4165915"/>
                <a:gd name="connsiteX25" fmla="*/ 2792334 w 5404812"/>
                <a:gd name="connsiteY25" fmla="*/ 4162412 h 4165915"/>
                <a:gd name="connsiteX26" fmla="*/ 2775694 w 5404812"/>
                <a:gd name="connsiteY26" fmla="*/ 4164164 h 4165915"/>
                <a:gd name="connsiteX27" fmla="*/ 2765185 w 5404812"/>
                <a:gd name="connsiteY27" fmla="*/ 4164164 h 4165915"/>
                <a:gd name="connsiteX28" fmla="*/ 2747670 w 5404812"/>
                <a:gd name="connsiteY28" fmla="*/ 4165039 h 4165915"/>
                <a:gd name="connsiteX29" fmla="*/ 2740663 w 5404812"/>
                <a:gd name="connsiteY29" fmla="*/ 4165039 h 4165915"/>
                <a:gd name="connsiteX30" fmla="*/ 2738036 w 5404812"/>
                <a:gd name="connsiteY30" fmla="*/ 4165039 h 4165915"/>
                <a:gd name="connsiteX31" fmla="*/ 2723148 w 5404812"/>
                <a:gd name="connsiteY31" fmla="*/ 4165915 h 4165915"/>
                <a:gd name="connsiteX32" fmla="*/ 2711763 w 5404812"/>
                <a:gd name="connsiteY32" fmla="*/ 4165915 h 4165915"/>
                <a:gd name="connsiteX33" fmla="*/ 2695999 w 5404812"/>
                <a:gd name="connsiteY33" fmla="*/ 4165915 h 4165915"/>
                <a:gd name="connsiteX34" fmla="*/ 2687242 w 5404812"/>
                <a:gd name="connsiteY34" fmla="*/ 4165039 h 4165915"/>
                <a:gd name="connsiteX35" fmla="*/ 2686366 w 5404812"/>
                <a:gd name="connsiteY35" fmla="*/ 4165039 h 4165915"/>
                <a:gd name="connsiteX36" fmla="*/ 2671478 w 5404812"/>
                <a:gd name="connsiteY36" fmla="*/ 4165039 h 4165915"/>
                <a:gd name="connsiteX37" fmla="*/ 2660969 w 5404812"/>
                <a:gd name="connsiteY37" fmla="*/ 4165039 h 4165915"/>
                <a:gd name="connsiteX38" fmla="*/ 2645205 w 5404812"/>
                <a:gd name="connsiteY38" fmla="*/ 4164164 h 4165915"/>
                <a:gd name="connsiteX39" fmla="*/ 2636447 w 5404812"/>
                <a:gd name="connsiteY39" fmla="*/ 4163288 h 4165915"/>
                <a:gd name="connsiteX40" fmla="*/ 2635571 w 5404812"/>
                <a:gd name="connsiteY40" fmla="*/ 4163288 h 4165915"/>
                <a:gd name="connsiteX41" fmla="*/ 2616304 w 5404812"/>
                <a:gd name="connsiteY41" fmla="*/ 4160660 h 4165915"/>
                <a:gd name="connsiteX42" fmla="*/ 2610174 w 5404812"/>
                <a:gd name="connsiteY42" fmla="*/ 4160660 h 4165915"/>
                <a:gd name="connsiteX43" fmla="*/ 2585652 w 5404812"/>
                <a:gd name="connsiteY43" fmla="*/ 4157157 h 4165915"/>
                <a:gd name="connsiteX44" fmla="*/ 2582149 w 5404812"/>
                <a:gd name="connsiteY44" fmla="*/ 4157157 h 4165915"/>
                <a:gd name="connsiteX45" fmla="*/ 2561131 w 5404812"/>
                <a:gd name="connsiteY45" fmla="*/ 4152777 h 4165915"/>
                <a:gd name="connsiteX46" fmla="*/ 2551497 w 5404812"/>
                <a:gd name="connsiteY46" fmla="*/ 4151902 h 4165915"/>
                <a:gd name="connsiteX47" fmla="*/ 2535733 w 5404812"/>
                <a:gd name="connsiteY47" fmla="*/ 4148398 h 4165915"/>
                <a:gd name="connsiteX48" fmla="*/ 2533982 w 5404812"/>
                <a:gd name="connsiteY48" fmla="*/ 4148398 h 4165915"/>
                <a:gd name="connsiteX49" fmla="*/ 2526976 w 5404812"/>
                <a:gd name="connsiteY49" fmla="*/ 4146646 h 4165915"/>
                <a:gd name="connsiteX50" fmla="*/ 2510336 w 5404812"/>
                <a:gd name="connsiteY50" fmla="*/ 4142267 h 4165915"/>
                <a:gd name="connsiteX51" fmla="*/ 2499827 w 5404812"/>
                <a:gd name="connsiteY51" fmla="*/ 4140515 h 4165915"/>
                <a:gd name="connsiteX52" fmla="*/ 2484939 w 5404812"/>
                <a:gd name="connsiteY52" fmla="*/ 4136136 h 4165915"/>
                <a:gd name="connsiteX53" fmla="*/ 2479684 w 5404812"/>
                <a:gd name="connsiteY53" fmla="*/ 4134384 h 4165915"/>
                <a:gd name="connsiteX54" fmla="*/ 2476181 w 5404812"/>
                <a:gd name="connsiteY54" fmla="*/ 4133508 h 4165915"/>
                <a:gd name="connsiteX55" fmla="*/ 2451660 w 5404812"/>
                <a:gd name="connsiteY55" fmla="*/ 4125626 h 4165915"/>
                <a:gd name="connsiteX56" fmla="*/ 2446405 w 5404812"/>
                <a:gd name="connsiteY56" fmla="*/ 4124750 h 4165915"/>
                <a:gd name="connsiteX57" fmla="*/ 2419256 w 5404812"/>
                <a:gd name="connsiteY57" fmla="*/ 4114240 h 4165915"/>
                <a:gd name="connsiteX58" fmla="*/ 2415753 w 5404812"/>
                <a:gd name="connsiteY58" fmla="*/ 4113364 h 4165915"/>
                <a:gd name="connsiteX59" fmla="*/ 2413126 w 5404812"/>
                <a:gd name="connsiteY59" fmla="*/ 4111612 h 4165915"/>
                <a:gd name="connsiteX60" fmla="*/ 2378971 w 5404812"/>
                <a:gd name="connsiteY60" fmla="*/ 4097598 h 4165915"/>
                <a:gd name="connsiteX61" fmla="*/ 2375468 w 5404812"/>
                <a:gd name="connsiteY61" fmla="*/ 4094971 h 4165915"/>
                <a:gd name="connsiteX62" fmla="*/ 2341313 w 5404812"/>
                <a:gd name="connsiteY62" fmla="*/ 4077453 h 4165915"/>
                <a:gd name="connsiteX63" fmla="*/ 1971738 w 5404812"/>
                <a:gd name="connsiteY63" fmla="*/ 3864619 h 4165915"/>
                <a:gd name="connsiteX64" fmla="*/ 1975241 w 5404812"/>
                <a:gd name="connsiteY64" fmla="*/ 2830228 h 4165915"/>
                <a:gd name="connsiteX65" fmla="*/ 2343940 w 5404812"/>
                <a:gd name="connsiteY65" fmla="*/ 3042186 h 4165915"/>
                <a:gd name="connsiteX66" fmla="*/ 2378095 w 5404812"/>
                <a:gd name="connsiteY66" fmla="*/ 3060579 h 4165915"/>
                <a:gd name="connsiteX67" fmla="*/ 2381598 w 5404812"/>
                <a:gd name="connsiteY67" fmla="*/ 3061455 h 4165915"/>
                <a:gd name="connsiteX68" fmla="*/ 2415753 w 5404812"/>
                <a:gd name="connsiteY68" fmla="*/ 3076345 h 4165915"/>
                <a:gd name="connsiteX69" fmla="*/ 2421883 w 5404812"/>
                <a:gd name="connsiteY69" fmla="*/ 3078972 h 4165915"/>
                <a:gd name="connsiteX70" fmla="*/ 2449908 w 5404812"/>
                <a:gd name="connsiteY70" fmla="*/ 3088607 h 4165915"/>
                <a:gd name="connsiteX71" fmla="*/ 2453411 w 5404812"/>
                <a:gd name="connsiteY71" fmla="*/ 3090359 h 4165915"/>
                <a:gd name="connsiteX72" fmla="*/ 2478808 w 5404812"/>
                <a:gd name="connsiteY72" fmla="*/ 3098241 h 4165915"/>
                <a:gd name="connsiteX73" fmla="*/ 2486690 w 5404812"/>
                <a:gd name="connsiteY73" fmla="*/ 3100869 h 4165915"/>
                <a:gd name="connsiteX74" fmla="*/ 2503330 w 5404812"/>
                <a:gd name="connsiteY74" fmla="*/ 3105248 h 4165915"/>
                <a:gd name="connsiteX75" fmla="*/ 2512963 w 5404812"/>
                <a:gd name="connsiteY75" fmla="*/ 3107000 h 4165915"/>
                <a:gd name="connsiteX76" fmla="*/ 2530479 w 5404812"/>
                <a:gd name="connsiteY76" fmla="*/ 3111379 h 4165915"/>
                <a:gd name="connsiteX77" fmla="*/ 2539237 w 5404812"/>
                <a:gd name="connsiteY77" fmla="*/ 3113131 h 4165915"/>
                <a:gd name="connsiteX78" fmla="*/ 2555000 w 5404812"/>
                <a:gd name="connsiteY78" fmla="*/ 3115759 h 4165915"/>
                <a:gd name="connsiteX79" fmla="*/ 2563758 w 5404812"/>
                <a:gd name="connsiteY79" fmla="*/ 3118386 h 4165915"/>
                <a:gd name="connsiteX80" fmla="*/ 2584777 w 5404812"/>
                <a:gd name="connsiteY80" fmla="*/ 3121014 h 4165915"/>
                <a:gd name="connsiteX81" fmla="*/ 2588280 w 5404812"/>
                <a:gd name="connsiteY81" fmla="*/ 3121890 h 4165915"/>
                <a:gd name="connsiteX82" fmla="*/ 2613677 w 5404812"/>
                <a:gd name="connsiteY82" fmla="*/ 3125393 h 4165915"/>
                <a:gd name="connsiteX83" fmla="*/ 2619807 w 5404812"/>
                <a:gd name="connsiteY83" fmla="*/ 3125393 h 4165915"/>
                <a:gd name="connsiteX84" fmla="*/ 2639074 w 5404812"/>
                <a:gd name="connsiteY84" fmla="*/ 3127145 h 4165915"/>
                <a:gd name="connsiteX85" fmla="*/ 2647832 w 5404812"/>
                <a:gd name="connsiteY85" fmla="*/ 3128021 h 4165915"/>
                <a:gd name="connsiteX86" fmla="*/ 2663596 w 5404812"/>
                <a:gd name="connsiteY86" fmla="*/ 3128897 h 4165915"/>
                <a:gd name="connsiteX87" fmla="*/ 2674981 w 5404812"/>
                <a:gd name="connsiteY87" fmla="*/ 3129772 h 4165915"/>
                <a:gd name="connsiteX88" fmla="*/ 2688993 w 5404812"/>
                <a:gd name="connsiteY88" fmla="*/ 3130648 h 4165915"/>
                <a:gd name="connsiteX89" fmla="*/ 2699502 w 5404812"/>
                <a:gd name="connsiteY89" fmla="*/ 3130648 h 4165915"/>
                <a:gd name="connsiteX90" fmla="*/ 2715266 w 5404812"/>
                <a:gd name="connsiteY90" fmla="*/ 3130648 h 4165915"/>
                <a:gd name="connsiteX91" fmla="*/ 2725775 w 5404812"/>
                <a:gd name="connsiteY91" fmla="*/ 3130648 h 4165915"/>
                <a:gd name="connsiteX92" fmla="*/ 2740663 w 5404812"/>
                <a:gd name="connsiteY92" fmla="*/ 3130648 h 4165915"/>
                <a:gd name="connsiteX93" fmla="*/ 2751173 w 5404812"/>
                <a:gd name="connsiteY93" fmla="*/ 3129772 h 4165915"/>
                <a:gd name="connsiteX94" fmla="*/ 2768688 w 5404812"/>
                <a:gd name="connsiteY94" fmla="*/ 3128897 h 4165915"/>
                <a:gd name="connsiteX95" fmla="*/ 2779197 w 5404812"/>
                <a:gd name="connsiteY95" fmla="*/ 3128021 h 4165915"/>
                <a:gd name="connsiteX96" fmla="*/ 2795837 w 5404812"/>
                <a:gd name="connsiteY96" fmla="*/ 3126269 h 4165915"/>
                <a:gd name="connsiteX97" fmla="*/ 2805470 w 5404812"/>
                <a:gd name="connsiteY97" fmla="*/ 3125393 h 4165915"/>
                <a:gd name="connsiteX98" fmla="*/ 2831743 w 5404812"/>
                <a:gd name="connsiteY98" fmla="*/ 3122766 h 4165915"/>
                <a:gd name="connsiteX99" fmla="*/ 2836122 w 5404812"/>
                <a:gd name="connsiteY99" fmla="*/ 3121890 h 4165915"/>
                <a:gd name="connsiteX100" fmla="*/ 2865023 w 5404812"/>
                <a:gd name="connsiteY100" fmla="*/ 3117510 h 4165915"/>
                <a:gd name="connsiteX101" fmla="*/ 2875532 w 5404812"/>
                <a:gd name="connsiteY101" fmla="*/ 3114883 h 4165915"/>
                <a:gd name="connsiteX102" fmla="*/ 2889544 w 5404812"/>
                <a:gd name="connsiteY102" fmla="*/ 3113131 h 4165915"/>
                <a:gd name="connsiteX103" fmla="*/ 2900929 w 5404812"/>
                <a:gd name="connsiteY103" fmla="*/ 3110503 h 4165915"/>
                <a:gd name="connsiteX104" fmla="*/ 2914066 w 5404812"/>
                <a:gd name="connsiteY104" fmla="*/ 3107000 h 4165915"/>
                <a:gd name="connsiteX105" fmla="*/ 2924575 w 5404812"/>
                <a:gd name="connsiteY105" fmla="*/ 3104372 h 4165915"/>
                <a:gd name="connsiteX106" fmla="*/ 2937712 w 5404812"/>
                <a:gd name="connsiteY106" fmla="*/ 3100869 h 4165915"/>
                <a:gd name="connsiteX107" fmla="*/ 2948221 w 5404812"/>
                <a:gd name="connsiteY107" fmla="*/ 3097366 h 4165915"/>
                <a:gd name="connsiteX108" fmla="*/ 2961357 w 5404812"/>
                <a:gd name="connsiteY108" fmla="*/ 3093862 h 4165915"/>
                <a:gd name="connsiteX109" fmla="*/ 2970115 w 5404812"/>
                <a:gd name="connsiteY109" fmla="*/ 3090359 h 4165915"/>
                <a:gd name="connsiteX110" fmla="*/ 2993761 w 5404812"/>
                <a:gd name="connsiteY110" fmla="*/ 3082476 h 4165915"/>
                <a:gd name="connsiteX111" fmla="*/ 2997264 w 5404812"/>
                <a:gd name="connsiteY111" fmla="*/ 3081600 h 4165915"/>
                <a:gd name="connsiteX112" fmla="*/ 3022661 w 5404812"/>
                <a:gd name="connsiteY112" fmla="*/ 3071090 h 4165915"/>
                <a:gd name="connsiteX113" fmla="*/ 3029667 w 5404812"/>
                <a:gd name="connsiteY113" fmla="*/ 3067586 h 4165915"/>
                <a:gd name="connsiteX114" fmla="*/ 3048934 w 5404812"/>
                <a:gd name="connsiteY114" fmla="*/ 3058828 h 4165915"/>
                <a:gd name="connsiteX115" fmla="*/ 3055941 w 5404812"/>
                <a:gd name="connsiteY115" fmla="*/ 3054448 h 4165915"/>
                <a:gd name="connsiteX116" fmla="*/ 3079586 w 5404812"/>
                <a:gd name="connsiteY116" fmla="*/ 3042186 h 4165915"/>
                <a:gd name="connsiteX117" fmla="*/ 2694285 w 5404812"/>
                <a:gd name="connsiteY117" fmla="*/ 0 h 4165915"/>
                <a:gd name="connsiteX118" fmla="*/ 3062708 w 5404812"/>
                <a:gd name="connsiteY118" fmla="*/ 87989 h 4165915"/>
                <a:gd name="connsiteX119" fmla="*/ 5250917 w 5404812"/>
                <a:gd name="connsiteY119" fmla="*/ 1351342 h 4165915"/>
                <a:gd name="connsiteX120" fmla="*/ 5252669 w 5404812"/>
                <a:gd name="connsiteY120" fmla="*/ 1778589 h 4165915"/>
                <a:gd name="connsiteX121" fmla="*/ 4502250 w 5404812"/>
                <a:gd name="connsiteY121" fmla="*/ 2215466 h 4165915"/>
                <a:gd name="connsiteX122" fmla="*/ 4672999 w 5404812"/>
                <a:gd name="connsiteY122" fmla="*/ 2296012 h 4165915"/>
                <a:gd name="connsiteX123" fmla="*/ 5123951 w 5404812"/>
                <a:gd name="connsiteY123" fmla="*/ 2410703 h 4165915"/>
                <a:gd name="connsiteX124" fmla="*/ 5127453 w 5404812"/>
                <a:gd name="connsiteY124" fmla="*/ 2964023 h 4165915"/>
                <a:gd name="connsiteX125" fmla="*/ 4170385 w 5404812"/>
                <a:gd name="connsiteY125" fmla="*/ 2964023 h 4165915"/>
                <a:gd name="connsiteX126" fmla="*/ 3970740 w 5404812"/>
                <a:gd name="connsiteY126" fmla="*/ 2700496 h 4165915"/>
                <a:gd name="connsiteX127" fmla="*/ 3834141 w 5404812"/>
                <a:gd name="connsiteY127" fmla="*/ 2602439 h 4165915"/>
                <a:gd name="connsiteX128" fmla="*/ 3078469 w 5404812"/>
                <a:gd name="connsiteY128" fmla="*/ 3041067 h 4165915"/>
                <a:gd name="connsiteX129" fmla="*/ 2342937 w 5404812"/>
                <a:gd name="connsiteY129" fmla="*/ 3041067 h 4165915"/>
                <a:gd name="connsiteX130" fmla="*/ 1974295 w 5404812"/>
                <a:gd name="connsiteY130" fmla="*/ 2829195 h 4165915"/>
                <a:gd name="connsiteX131" fmla="*/ 2164307 w 5404812"/>
                <a:gd name="connsiteY131" fmla="*/ 2751275 h 4165915"/>
                <a:gd name="connsiteX132" fmla="*/ 2161680 w 5404812"/>
                <a:gd name="connsiteY132" fmla="*/ 2197080 h 4165915"/>
                <a:gd name="connsiteX133" fmla="*/ 1203737 w 5404812"/>
                <a:gd name="connsiteY133" fmla="*/ 2197080 h 4165915"/>
                <a:gd name="connsiteX134" fmla="*/ 1070640 w 5404812"/>
                <a:gd name="connsiteY134" fmla="*/ 2307394 h 4165915"/>
                <a:gd name="connsiteX135" fmla="*/ 153851 w 5404812"/>
                <a:gd name="connsiteY135" fmla="*/ 1778589 h 4165915"/>
                <a:gd name="connsiteX136" fmla="*/ 88721 w 5404812"/>
                <a:gd name="connsiteY136" fmla="*/ 1732284 h 4165915"/>
                <a:gd name="connsiteX137" fmla="*/ 88989 w 5404812"/>
                <a:gd name="connsiteY137" fmla="*/ 1732580 h 4165915"/>
                <a:gd name="connsiteX138" fmla="*/ 155692 w 5404812"/>
                <a:gd name="connsiteY138" fmla="*/ 1780406 h 4165915"/>
                <a:gd name="connsiteX139" fmla="*/ 1071417 w 5404812"/>
                <a:gd name="connsiteY139" fmla="*/ 2309378 h 4165915"/>
                <a:gd name="connsiteX140" fmla="*/ 1067919 w 5404812"/>
                <a:gd name="connsiteY140" fmla="*/ 3343677 h 4165915"/>
                <a:gd name="connsiteX141" fmla="*/ 153942 w 5404812"/>
                <a:gd name="connsiteY141" fmla="*/ 2815581 h 4165915"/>
                <a:gd name="connsiteX142" fmla="*/ 10 w 5404812"/>
                <a:gd name="connsiteY142" fmla="*/ 2601014 h 4165915"/>
                <a:gd name="connsiteX143" fmla="*/ 3452 w 5404812"/>
                <a:gd name="connsiteY143" fmla="*/ 1581581 h 4165915"/>
                <a:gd name="connsiteX144" fmla="*/ 615 w 5404812"/>
                <a:gd name="connsiteY144" fmla="*/ 1564965 h 4165915"/>
                <a:gd name="connsiteX145" fmla="*/ 152100 w 5404812"/>
                <a:gd name="connsiteY145" fmla="*/ 1351342 h 4165915"/>
                <a:gd name="connsiteX146" fmla="*/ 2327175 w 5404812"/>
                <a:gd name="connsiteY146" fmla="*/ 87989 h 4165915"/>
                <a:gd name="connsiteX147" fmla="*/ 2694285 w 5404812"/>
                <a:gd name="connsiteY147" fmla="*/ 0 h 416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404812" h="4165915">
                  <a:moveTo>
                    <a:pt x="3835375" y="2603380"/>
                  </a:moveTo>
                  <a:lnTo>
                    <a:pt x="3831872" y="3638647"/>
                  </a:lnTo>
                  <a:lnTo>
                    <a:pt x="3076959" y="4077453"/>
                  </a:lnTo>
                  <a:cubicBezTo>
                    <a:pt x="3069077" y="4081833"/>
                    <a:pt x="3061195" y="4086212"/>
                    <a:pt x="3053313" y="4090591"/>
                  </a:cubicBezTo>
                  <a:cubicBezTo>
                    <a:pt x="3051562" y="4091467"/>
                    <a:pt x="3048934" y="4093219"/>
                    <a:pt x="3046307" y="4094095"/>
                  </a:cubicBezTo>
                  <a:cubicBezTo>
                    <a:pt x="3039301" y="4097598"/>
                    <a:pt x="3033171" y="4100226"/>
                    <a:pt x="3027040" y="4102853"/>
                  </a:cubicBezTo>
                  <a:cubicBezTo>
                    <a:pt x="3024413" y="4104605"/>
                    <a:pt x="3021785" y="4105481"/>
                    <a:pt x="3020910" y="4105481"/>
                  </a:cubicBezTo>
                  <a:cubicBezTo>
                    <a:pt x="3011276" y="4109860"/>
                    <a:pt x="3002519" y="4113364"/>
                    <a:pt x="2994637" y="4116867"/>
                  </a:cubicBezTo>
                  <a:cubicBezTo>
                    <a:pt x="2993761" y="4117743"/>
                    <a:pt x="2991134" y="4117743"/>
                    <a:pt x="2990258" y="4117743"/>
                  </a:cubicBezTo>
                  <a:cubicBezTo>
                    <a:pt x="2983252" y="4121246"/>
                    <a:pt x="2975370" y="4123874"/>
                    <a:pt x="2968364" y="4126502"/>
                  </a:cubicBezTo>
                  <a:cubicBezTo>
                    <a:pt x="2966612" y="4126502"/>
                    <a:pt x="2964861" y="4127377"/>
                    <a:pt x="2963985" y="4128253"/>
                  </a:cubicBezTo>
                  <a:cubicBezTo>
                    <a:pt x="2962233" y="4128253"/>
                    <a:pt x="2960482" y="4129129"/>
                    <a:pt x="2957854" y="4130005"/>
                  </a:cubicBezTo>
                  <a:cubicBezTo>
                    <a:pt x="2954351" y="4130881"/>
                    <a:pt x="2949972" y="4131757"/>
                    <a:pt x="2945594" y="4133508"/>
                  </a:cubicBezTo>
                  <a:cubicBezTo>
                    <a:pt x="2942090" y="4134384"/>
                    <a:pt x="2938587" y="4136136"/>
                    <a:pt x="2934209" y="4136136"/>
                  </a:cubicBezTo>
                  <a:cubicBezTo>
                    <a:pt x="2930705" y="4137888"/>
                    <a:pt x="2926327" y="4138764"/>
                    <a:pt x="2921948" y="4140515"/>
                  </a:cubicBezTo>
                  <a:cubicBezTo>
                    <a:pt x="2918445" y="4140515"/>
                    <a:pt x="2914942" y="4141391"/>
                    <a:pt x="2910563" y="4142267"/>
                  </a:cubicBezTo>
                  <a:cubicBezTo>
                    <a:pt x="2906184" y="4144019"/>
                    <a:pt x="2901805" y="4144895"/>
                    <a:pt x="2898302" y="4145771"/>
                  </a:cubicBezTo>
                  <a:cubicBezTo>
                    <a:pt x="2893923" y="4146646"/>
                    <a:pt x="2890420" y="4146646"/>
                    <a:pt x="2886041" y="4147522"/>
                  </a:cubicBezTo>
                  <a:cubicBezTo>
                    <a:pt x="2881662" y="4149274"/>
                    <a:pt x="2877284" y="4150150"/>
                    <a:pt x="2872905" y="4151026"/>
                  </a:cubicBezTo>
                  <a:cubicBezTo>
                    <a:pt x="2870277" y="4151902"/>
                    <a:pt x="2868526" y="4151902"/>
                    <a:pt x="2865023" y="4152777"/>
                  </a:cubicBezTo>
                  <a:cubicBezTo>
                    <a:pt x="2864147" y="4152777"/>
                    <a:pt x="2863271" y="4152777"/>
                    <a:pt x="2862395" y="4152777"/>
                  </a:cubicBezTo>
                  <a:cubicBezTo>
                    <a:pt x="2852762" y="4154529"/>
                    <a:pt x="2843129" y="4156281"/>
                    <a:pt x="2833495" y="4158033"/>
                  </a:cubicBezTo>
                  <a:cubicBezTo>
                    <a:pt x="2831743" y="4158033"/>
                    <a:pt x="2829992" y="4158033"/>
                    <a:pt x="2828240" y="4158033"/>
                  </a:cubicBezTo>
                  <a:cubicBezTo>
                    <a:pt x="2820359" y="4158908"/>
                    <a:pt x="2811601" y="4159784"/>
                    <a:pt x="2802843" y="4160660"/>
                  </a:cubicBezTo>
                  <a:cubicBezTo>
                    <a:pt x="2801092" y="4161536"/>
                    <a:pt x="2800216" y="4161536"/>
                    <a:pt x="2798464" y="4161536"/>
                  </a:cubicBezTo>
                  <a:cubicBezTo>
                    <a:pt x="2796713" y="4161536"/>
                    <a:pt x="2794961" y="4161536"/>
                    <a:pt x="2792334" y="4162412"/>
                  </a:cubicBezTo>
                  <a:cubicBezTo>
                    <a:pt x="2787079" y="4162412"/>
                    <a:pt x="2781825" y="4163288"/>
                    <a:pt x="2775694" y="4164164"/>
                  </a:cubicBezTo>
                  <a:cubicBezTo>
                    <a:pt x="2773067" y="4164164"/>
                    <a:pt x="2768688" y="4164164"/>
                    <a:pt x="2765185" y="4164164"/>
                  </a:cubicBezTo>
                  <a:cubicBezTo>
                    <a:pt x="2759930" y="4165039"/>
                    <a:pt x="2753800" y="4165039"/>
                    <a:pt x="2747670" y="4165039"/>
                  </a:cubicBezTo>
                  <a:cubicBezTo>
                    <a:pt x="2745918" y="4165039"/>
                    <a:pt x="2743291" y="4165039"/>
                    <a:pt x="2740663" y="4165039"/>
                  </a:cubicBezTo>
                  <a:cubicBezTo>
                    <a:pt x="2739788" y="4165039"/>
                    <a:pt x="2739788" y="4165039"/>
                    <a:pt x="2738036" y="4165039"/>
                  </a:cubicBezTo>
                  <a:cubicBezTo>
                    <a:pt x="2733657" y="4165039"/>
                    <a:pt x="2727527" y="4165039"/>
                    <a:pt x="2723148" y="4165915"/>
                  </a:cubicBezTo>
                  <a:cubicBezTo>
                    <a:pt x="2719645" y="4165915"/>
                    <a:pt x="2716142" y="4165915"/>
                    <a:pt x="2711763" y="4165915"/>
                  </a:cubicBezTo>
                  <a:cubicBezTo>
                    <a:pt x="2706509" y="4165915"/>
                    <a:pt x="2701254" y="4165915"/>
                    <a:pt x="2695999" y="4165915"/>
                  </a:cubicBezTo>
                  <a:cubicBezTo>
                    <a:pt x="2693372" y="4165039"/>
                    <a:pt x="2690745" y="4165915"/>
                    <a:pt x="2687242" y="4165039"/>
                  </a:cubicBezTo>
                  <a:cubicBezTo>
                    <a:pt x="2687242" y="4165039"/>
                    <a:pt x="2687242" y="4165039"/>
                    <a:pt x="2686366" y="4165039"/>
                  </a:cubicBezTo>
                  <a:cubicBezTo>
                    <a:pt x="2681111" y="4165039"/>
                    <a:pt x="2676732" y="4165039"/>
                    <a:pt x="2671478" y="4165039"/>
                  </a:cubicBezTo>
                  <a:cubicBezTo>
                    <a:pt x="2667975" y="4165039"/>
                    <a:pt x="2664472" y="4165039"/>
                    <a:pt x="2660969" y="4165039"/>
                  </a:cubicBezTo>
                  <a:cubicBezTo>
                    <a:pt x="2655714" y="4165039"/>
                    <a:pt x="2650459" y="4164164"/>
                    <a:pt x="2645205" y="4164164"/>
                  </a:cubicBezTo>
                  <a:cubicBezTo>
                    <a:pt x="2642577" y="4163288"/>
                    <a:pt x="2639950" y="4163288"/>
                    <a:pt x="2636447" y="4163288"/>
                  </a:cubicBezTo>
                  <a:lnTo>
                    <a:pt x="2635571" y="4163288"/>
                  </a:lnTo>
                  <a:cubicBezTo>
                    <a:pt x="2629441" y="4162412"/>
                    <a:pt x="2623310" y="4161536"/>
                    <a:pt x="2616304" y="4160660"/>
                  </a:cubicBezTo>
                  <a:cubicBezTo>
                    <a:pt x="2615429" y="4160660"/>
                    <a:pt x="2612801" y="4160660"/>
                    <a:pt x="2610174" y="4160660"/>
                  </a:cubicBezTo>
                  <a:cubicBezTo>
                    <a:pt x="2602292" y="4158908"/>
                    <a:pt x="2594410" y="4158908"/>
                    <a:pt x="2585652" y="4157157"/>
                  </a:cubicBezTo>
                  <a:cubicBezTo>
                    <a:pt x="2584777" y="4157157"/>
                    <a:pt x="2583025" y="4157157"/>
                    <a:pt x="2582149" y="4157157"/>
                  </a:cubicBezTo>
                  <a:cubicBezTo>
                    <a:pt x="2575143" y="4155405"/>
                    <a:pt x="2568137" y="4154529"/>
                    <a:pt x="2561131" y="4152777"/>
                  </a:cubicBezTo>
                  <a:cubicBezTo>
                    <a:pt x="2557628" y="4152777"/>
                    <a:pt x="2555000" y="4152777"/>
                    <a:pt x="2551497" y="4151902"/>
                  </a:cubicBezTo>
                  <a:cubicBezTo>
                    <a:pt x="2546243" y="4151026"/>
                    <a:pt x="2540988" y="4149274"/>
                    <a:pt x="2535733" y="4148398"/>
                  </a:cubicBezTo>
                  <a:lnTo>
                    <a:pt x="2533982" y="4148398"/>
                  </a:lnTo>
                  <a:cubicBezTo>
                    <a:pt x="2532230" y="4147522"/>
                    <a:pt x="2529603" y="4146646"/>
                    <a:pt x="2526976" y="4146646"/>
                  </a:cubicBezTo>
                  <a:cubicBezTo>
                    <a:pt x="2521721" y="4145771"/>
                    <a:pt x="2516467" y="4144019"/>
                    <a:pt x="2510336" y="4142267"/>
                  </a:cubicBezTo>
                  <a:cubicBezTo>
                    <a:pt x="2506833" y="4141391"/>
                    <a:pt x="2503330" y="4140515"/>
                    <a:pt x="2499827" y="4140515"/>
                  </a:cubicBezTo>
                  <a:cubicBezTo>
                    <a:pt x="2494572" y="4139640"/>
                    <a:pt x="2489318" y="4137888"/>
                    <a:pt x="2484939" y="4136136"/>
                  </a:cubicBezTo>
                  <a:cubicBezTo>
                    <a:pt x="2482312" y="4136136"/>
                    <a:pt x="2480560" y="4136136"/>
                    <a:pt x="2479684" y="4134384"/>
                  </a:cubicBezTo>
                  <a:cubicBezTo>
                    <a:pt x="2477933" y="4134384"/>
                    <a:pt x="2477057" y="4134384"/>
                    <a:pt x="2476181" y="4133508"/>
                  </a:cubicBezTo>
                  <a:cubicBezTo>
                    <a:pt x="2467423" y="4130881"/>
                    <a:pt x="2458666" y="4129129"/>
                    <a:pt x="2451660" y="4125626"/>
                  </a:cubicBezTo>
                  <a:cubicBezTo>
                    <a:pt x="2449908" y="4125626"/>
                    <a:pt x="2448157" y="4124750"/>
                    <a:pt x="2446405" y="4124750"/>
                  </a:cubicBezTo>
                  <a:cubicBezTo>
                    <a:pt x="2437647" y="4121246"/>
                    <a:pt x="2428014" y="4117743"/>
                    <a:pt x="2419256" y="4114240"/>
                  </a:cubicBezTo>
                  <a:cubicBezTo>
                    <a:pt x="2418380" y="4114240"/>
                    <a:pt x="2417505" y="4114240"/>
                    <a:pt x="2415753" y="4113364"/>
                  </a:cubicBezTo>
                  <a:cubicBezTo>
                    <a:pt x="2415753" y="4113364"/>
                    <a:pt x="2414877" y="4112488"/>
                    <a:pt x="2413126" y="4111612"/>
                  </a:cubicBezTo>
                  <a:cubicBezTo>
                    <a:pt x="2401741" y="4107233"/>
                    <a:pt x="2390356" y="4102853"/>
                    <a:pt x="2378971" y="4097598"/>
                  </a:cubicBezTo>
                  <a:cubicBezTo>
                    <a:pt x="2377219" y="4096722"/>
                    <a:pt x="2376343" y="4095846"/>
                    <a:pt x="2375468" y="4094971"/>
                  </a:cubicBezTo>
                  <a:cubicBezTo>
                    <a:pt x="2363207" y="4089715"/>
                    <a:pt x="2352698" y="4083584"/>
                    <a:pt x="2341313" y="4077453"/>
                  </a:cubicBezTo>
                  <a:lnTo>
                    <a:pt x="1971738" y="3864619"/>
                  </a:lnTo>
                  <a:lnTo>
                    <a:pt x="1975241" y="2830228"/>
                  </a:lnTo>
                  <a:lnTo>
                    <a:pt x="2343940" y="3042186"/>
                  </a:lnTo>
                  <a:cubicBezTo>
                    <a:pt x="2355325" y="3048317"/>
                    <a:pt x="2366710" y="3054448"/>
                    <a:pt x="2378095" y="3060579"/>
                  </a:cubicBezTo>
                  <a:cubicBezTo>
                    <a:pt x="2379847" y="3060579"/>
                    <a:pt x="2380722" y="3060579"/>
                    <a:pt x="2381598" y="3061455"/>
                  </a:cubicBezTo>
                  <a:cubicBezTo>
                    <a:pt x="2392983" y="3066710"/>
                    <a:pt x="2405244" y="3071966"/>
                    <a:pt x="2415753" y="3076345"/>
                  </a:cubicBezTo>
                  <a:cubicBezTo>
                    <a:pt x="2418380" y="3078097"/>
                    <a:pt x="2420132" y="3078097"/>
                    <a:pt x="2421883" y="3078972"/>
                  </a:cubicBezTo>
                  <a:cubicBezTo>
                    <a:pt x="2430641" y="3082476"/>
                    <a:pt x="2440275" y="3085979"/>
                    <a:pt x="2449908" y="3088607"/>
                  </a:cubicBezTo>
                  <a:cubicBezTo>
                    <a:pt x="2451660" y="3089483"/>
                    <a:pt x="2452535" y="3089483"/>
                    <a:pt x="2453411" y="3090359"/>
                  </a:cubicBezTo>
                  <a:cubicBezTo>
                    <a:pt x="2462169" y="3092986"/>
                    <a:pt x="2470051" y="3095614"/>
                    <a:pt x="2478808" y="3098241"/>
                  </a:cubicBezTo>
                  <a:cubicBezTo>
                    <a:pt x="2481436" y="3099117"/>
                    <a:pt x="2484063" y="3099993"/>
                    <a:pt x="2486690" y="3100869"/>
                  </a:cubicBezTo>
                  <a:cubicBezTo>
                    <a:pt x="2492821" y="3101745"/>
                    <a:pt x="2498075" y="3103497"/>
                    <a:pt x="2503330" y="3105248"/>
                  </a:cubicBezTo>
                  <a:cubicBezTo>
                    <a:pt x="2505957" y="3106124"/>
                    <a:pt x="2510336" y="3107000"/>
                    <a:pt x="2512963" y="3107000"/>
                  </a:cubicBezTo>
                  <a:cubicBezTo>
                    <a:pt x="2518218" y="3108752"/>
                    <a:pt x="2524349" y="3109628"/>
                    <a:pt x="2530479" y="3111379"/>
                  </a:cubicBezTo>
                  <a:cubicBezTo>
                    <a:pt x="2533106" y="3112255"/>
                    <a:pt x="2535733" y="3113131"/>
                    <a:pt x="2539237" y="3113131"/>
                  </a:cubicBezTo>
                  <a:cubicBezTo>
                    <a:pt x="2544491" y="3114007"/>
                    <a:pt x="2549746" y="3114883"/>
                    <a:pt x="2555000" y="3115759"/>
                  </a:cubicBezTo>
                  <a:cubicBezTo>
                    <a:pt x="2557628" y="3116634"/>
                    <a:pt x="2560255" y="3117510"/>
                    <a:pt x="2563758" y="3118386"/>
                  </a:cubicBezTo>
                  <a:cubicBezTo>
                    <a:pt x="2570764" y="3119262"/>
                    <a:pt x="2577770" y="3120138"/>
                    <a:pt x="2584777" y="3121014"/>
                  </a:cubicBezTo>
                  <a:cubicBezTo>
                    <a:pt x="2585652" y="3121014"/>
                    <a:pt x="2588280" y="3121890"/>
                    <a:pt x="2588280" y="3121890"/>
                  </a:cubicBezTo>
                  <a:cubicBezTo>
                    <a:pt x="2597037" y="3122766"/>
                    <a:pt x="2604919" y="3124517"/>
                    <a:pt x="2613677" y="3125393"/>
                  </a:cubicBezTo>
                  <a:cubicBezTo>
                    <a:pt x="2616304" y="3125393"/>
                    <a:pt x="2617180" y="3125393"/>
                    <a:pt x="2619807" y="3125393"/>
                  </a:cubicBezTo>
                  <a:cubicBezTo>
                    <a:pt x="2625938" y="3126269"/>
                    <a:pt x="2632944" y="3126269"/>
                    <a:pt x="2639074" y="3127145"/>
                  </a:cubicBezTo>
                  <a:cubicBezTo>
                    <a:pt x="2641702" y="3127145"/>
                    <a:pt x="2645205" y="3128021"/>
                    <a:pt x="2647832" y="3128021"/>
                  </a:cubicBezTo>
                  <a:cubicBezTo>
                    <a:pt x="2653087" y="3128021"/>
                    <a:pt x="2658341" y="3128897"/>
                    <a:pt x="2663596" y="3128897"/>
                  </a:cubicBezTo>
                  <a:cubicBezTo>
                    <a:pt x="2667975" y="3129772"/>
                    <a:pt x="2670602" y="3129772"/>
                    <a:pt x="2674981" y="3129772"/>
                  </a:cubicBezTo>
                  <a:cubicBezTo>
                    <a:pt x="2679360" y="3129772"/>
                    <a:pt x="2684614" y="3130648"/>
                    <a:pt x="2688993" y="3130648"/>
                  </a:cubicBezTo>
                  <a:cubicBezTo>
                    <a:pt x="2693372" y="3130648"/>
                    <a:pt x="2695999" y="3130648"/>
                    <a:pt x="2699502" y="3130648"/>
                  </a:cubicBezTo>
                  <a:cubicBezTo>
                    <a:pt x="2703881" y="3130648"/>
                    <a:pt x="2710012" y="3130648"/>
                    <a:pt x="2715266" y="3130648"/>
                  </a:cubicBezTo>
                  <a:cubicBezTo>
                    <a:pt x="2718769" y="3130648"/>
                    <a:pt x="2722272" y="3130648"/>
                    <a:pt x="2725775" y="3130648"/>
                  </a:cubicBezTo>
                  <a:cubicBezTo>
                    <a:pt x="2731030" y="3130648"/>
                    <a:pt x="2736285" y="3130648"/>
                    <a:pt x="2740663" y="3130648"/>
                  </a:cubicBezTo>
                  <a:cubicBezTo>
                    <a:pt x="2745042" y="3129772"/>
                    <a:pt x="2747670" y="3129772"/>
                    <a:pt x="2751173" y="3129772"/>
                  </a:cubicBezTo>
                  <a:cubicBezTo>
                    <a:pt x="2757303" y="3129772"/>
                    <a:pt x="2762558" y="3128897"/>
                    <a:pt x="2768688" y="3128897"/>
                  </a:cubicBezTo>
                  <a:cubicBezTo>
                    <a:pt x="2772191" y="3128897"/>
                    <a:pt x="2774819" y="3128021"/>
                    <a:pt x="2779197" y="3128021"/>
                  </a:cubicBezTo>
                  <a:cubicBezTo>
                    <a:pt x="2784452" y="3127145"/>
                    <a:pt x="2790582" y="3127145"/>
                    <a:pt x="2795837" y="3126269"/>
                  </a:cubicBezTo>
                  <a:cubicBezTo>
                    <a:pt x="2798464" y="3126269"/>
                    <a:pt x="2802843" y="3125393"/>
                    <a:pt x="2805470" y="3125393"/>
                  </a:cubicBezTo>
                  <a:cubicBezTo>
                    <a:pt x="2815104" y="3125393"/>
                    <a:pt x="2822986" y="3123641"/>
                    <a:pt x="2831743" y="3122766"/>
                  </a:cubicBezTo>
                  <a:cubicBezTo>
                    <a:pt x="2833495" y="3121890"/>
                    <a:pt x="2834371" y="3121890"/>
                    <a:pt x="2836122" y="3121890"/>
                  </a:cubicBezTo>
                  <a:cubicBezTo>
                    <a:pt x="2845756" y="3120138"/>
                    <a:pt x="2856265" y="3119262"/>
                    <a:pt x="2865023" y="3117510"/>
                  </a:cubicBezTo>
                  <a:cubicBezTo>
                    <a:pt x="2869402" y="3116634"/>
                    <a:pt x="2872905" y="3115759"/>
                    <a:pt x="2875532" y="3114883"/>
                  </a:cubicBezTo>
                  <a:cubicBezTo>
                    <a:pt x="2879911" y="3114007"/>
                    <a:pt x="2885165" y="3113131"/>
                    <a:pt x="2889544" y="3113131"/>
                  </a:cubicBezTo>
                  <a:cubicBezTo>
                    <a:pt x="2893047" y="3112255"/>
                    <a:pt x="2897426" y="3111379"/>
                    <a:pt x="2900929" y="3110503"/>
                  </a:cubicBezTo>
                  <a:cubicBezTo>
                    <a:pt x="2904432" y="3108752"/>
                    <a:pt x="2909687" y="3107876"/>
                    <a:pt x="2914066" y="3107000"/>
                  </a:cubicBezTo>
                  <a:cubicBezTo>
                    <a:pt x="2917569" y="3106124"/>
                    <a:pt x="2921948" y="3105248"/>
                    <a:pt x="2924575" y="3104372"/>
                  </a:cubicBezTo>
                  <a:cubicBezTo>
                    <a:pt x="2928954" y="3102621"/>
                    <a:pt x="2934209" y="3101745"/>
                    <a:pt x="2937712" y="3100869"/>
                  </a:cubicBezTo>
                  <a:cubicBezTo>
                    <a:pt x="2941215" y="3099993"/>
                    <a:pt x="2944718" y="3099117"/>
                    <a:pt x="2948221" y="3097366"/>
                  </a:cubicBezTo>
                  <a:cubicBezTo>
                    <a:pt x="2952600" y="3096490"/>
                    <a:pt x="2956979" y="3094738"/>
                    <a:pt x="2961357" y="3093862"/>
                  </a:cubicBezTo>
                  <a:cubicBezTo>
                    <a:pt x="2963985" y="3092986"/>
                    <a:pt x="2967488" y="3092110"/>
                    <a:pt x="2970115" y="3090359"/>
                  </a:cubicBezTo>
                  <a:cubicBezTo>
                    <a:pt x="2977997" y="3088607"/>
                    <a:pt x="2985879" y="3085979"/>
                    <a:pt x="2993761" y="3082476"/>
                  </a:cubicBezTo>
                  <a:cubicBezTo>
                    <a:pt x="2994637" y="3082476"/>
                    <a:pt x="2996388" y="3081600"/>
                    <a:pt x="2997264" y="3081600"/>
                  </a:cubicBezTo>
                  <a:cubicBezTo>
                    <a:pt x="3006022" y="3078097"/>
                    <a:pt x="3014779" y="3074593"/>
                    <a:pt x="3022661" y="3071090"/>
                  </a:cubicBezTo>
                  <a:cubicBezTo>
                    <a:pt x="3025289" y="3069338"/>
                    <a:pt x="3027040" y="3068462"/>
                    <a:pt x="3029667" y="3067586"/>
                  </a:cubicBezTo>
                  <a:cubicBezTo>
                    <a:pt x="3036673" y="3064959"/>
                    <a:pt x="3042804" y="3061455"/>
                    <a:pt x="3048934" y="3058828"/>
                  </a:cubicBezTo>
                  <a:cubicBezTo>
                    <a:pt x="3051562" y="3057076"/>
                    <a:pt x="3054189" y="3056200"/>
                    <a:pt x="3055941" y="3054448"/>
                  </a:cubicBezTo>
                  <a:cubicBezTo>
                    <a:pt x="3063822" y="3050945"/>
                    <a:pt x="3072580" y="3046566"/>
                    <a:pt x="3079586" y="3042186"/>
                  </a:cubicBezTo>
                  <a:close/>
                  <a:moveTo>
                    <a:pt x="2694285" y="0"/>
                  </a:moveTo>
                  <a:cubicBezTo>
                    <a:pt x="2827381" y="0"/>
                    <a:pt x="2960696" y="29330"/>
                    <a:pt x="3062708" y="87989"/>
                  </a:cubicBezTo>
                  <a:lnTo>
                    <a:pt x="5250917" y="1351342"/>
                  </a:lnTo>
                  <a:cubicBezTo>
                    <a:pt x="5454940" y="1469535"/>
                    <a:pt x="5456691" y="1660395"/>
                    <a:pt x="5252669" y="1778589"/>
                  </a:cubicBezTo>
                  <a:lnTo>
                    <a:pt x="4502250" y="2215466"/>
                  </a:lnTo>
                  <a:cubicBezTo>
                    <a:pt x="4560042" y="2243482"/>
                    <a:pt x="4616959" y="2269747"/>
                    <a:pt x="4672999" y="2296012"/>
                  </a:cubicBezTo>
                  <a:cubicBezTo>
                    <a:pt x="4836743" y="2300390"/>
                    <a:pt x="4999611" y="2338036"/>
                    <a:pt x="5123951" y="2410703"/>
                  </a:cubicBezTo>
                  <a:cubicBezTo>
                    <a:pt x="5389267" y="2563917"/>
                    <a:pt x="5391019" y="2812560"/>
                    <a:pt x="5127453" y="2964023"/>
                  </a:cubicBezTo>
                  <a:cubicBezTo>
                    <a:pt x="4863887" y="3117236"/>
                    <a:pt x="4435702" y="3117236"/>
                    <a:pt x="4170385" y="2964023"/>
                  </a:cubicBezTo>
                  <a:cubicBezTo>
                    <a:pt x="4043418" y="2891356"/>
                    <a:pt x="3975994" y="2796801"/>
                    <a:pt x="3970740" y="2700496"/>
                  </a:cubicBezTo>
                  <a:cubicBezTo>
                    <a:pt x="3926959" y="2668102"/>
                    <a:pt x="3881426" y="2635708"/>
                    <a:pt x="3834141" y="2602439"/>
                  </a:cubicBezTo>
                  <a:lnTo>
                    <a:pt x="3078469" y="3041067"/>
                  </a:lnTo>
                  <a:cubicBezTo>
                    <a:pt x="2877073" y="3158385"/>
                    <a:pt x="2546959" y="3158385"/>
                    <a:pt x="2342937" y="3041067"/>
                  </a:cubicBezTo>
                  <a:lnTo>
                    <a:pt x="1974295" y="2829195"/>
                  </a:lnTo>
                  <a:cubicBezTo>
                    <a:pt x="2042594" y="2809934"/>
                    <a:pt x="2107391" y="2784544"/>
                    <a:pt x="2164307" y="2751275"/>
                  </a:cubicBezTo>
                  <a:cubicBezTo>
                    <a:pt x="2426997" y="2598061"/>
                    <a:pt x="2426997" y="2349418"/>
                    <a:pt x="2161680" y="2197080"/>
                  </a:cubicBezTo>
                  <a:cubicBezTo>
                    <a:pt x="1895487" y="2042991"/>
                    <a:pt x="1467303" y="2042991"/>
                    <a:pt x="1203737" y="2197080"/>
                  </a:cubicBezTo>
                  <a:cubicBezTo>
                    <a:pt x="1146820" y="2229474"/>
                    <a:pt x="1102163" y="2266245"/>
                    <a:pt x="1070640" y="2307394"/>
                  </a:cubicBezTo>
                  <a:lnTo>
                    <a:pt x="153851" y="1778589"/>
                  </a:lnTo>
                  <a:lnTo>
                    <a:pt x="88721" y="1732284"/>
                  </a:lnTo>
                  <a:lnTo>
                    <a:pt x="88989" y="1732580"/>
                  </a:lnTo>
                  <a:cubicBezTo>
                    <a:pt x="108080" y="1749480"/>
                    <a:pt x="130328" y="1765518"/>
                    <a:pt x="155692" y="1780406"/>
                  </a:cubicBezTo>
                  <a:lnTo>
                    <a:pt x="1071417" y="2309378"/>
                  </a:lnTo>
                  <a:lnTo>
                    <a:pt x="1067919" y="3343677"/>
                  </a:lnTo>
                  <a:lnTo>
                    <a:pt x="153942" y="2815581"/>
                  </a:lnTo>
                  <a:cubicBezTo>
                    <a:pt x="50737" y="2756028"/>
                    <a:pt x="-865" y="2678959"/>
                    <a:pt x="10" y="2601014"/>
                  </a:cubicBezTo>
                  <a:lnTo>
                    <a:pt x="3452" y="1581581"/>
                  </a:lnTo>
                  <a:lnTo>
                    <a:pt x="615" y="1564965"/>
                  </a:lnTo>
                  <a:cubicBezTo>
                    <a:pt x="178" y="1487702"/>
                    <a:pt x="50527" y="1410439"/>
                    <a:pt x="152100" y="1351342"/>
                  </a:cubicBezTo>
                  <a:lnTo>
                    <a:pt x="2327175" y="87989"/>
                  </a:lnTo>
                  <a:cubicBezTo>
                    <a:pt x="2428311" y="29330"/>
                    <a:pt x="2561189" y="0"/>
                    <a:pt x="2694285" y="0"/>
                  </a:cubicBezTo>
                  <a:close/>
                </a:path>
              </a:pathLst>
            </a:custGeom>
            <a:solidFill>
              <a:schemeClr val="accent1"/>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sp>
          <p:nvSpPr>
            <p:cNvPr id="66" name="Freeform 50">
              <a:extLst>
                <a:ext uri="{FF2B5EF4-FFF2-40B4-BE49-F238E27FC236}">
                  <a16:creationId xmlns:a16="http://schemas.microsoft.com/office/drawing/2014/main" id="{B103ACD6-595E-4DB8-8AAB-2C0C15061D46}"/>
                </a:ext>
              </a:extLst>
            </p:cNvPr>
            <p:cNvSpPr>
              <a:spLocks noChangeArrowheads="1"/>
            </p:cNvSpPr>
            <p:nvPr/>
          </p:nvSpPr>
          <p:spPr bwMode="auto">
            <a:xfrm>
              <a:off x="9202900" y="5496157"/>
              <a:ext cx="1073157" cy="1779589"/>
            </a:xfrm>
            <a:custGeom>
              <a:avLst/>
              <a:gdLst>
                <a:gd name="T0" fmla="*/ 179 w 1227"/>
                <a:gd name="T1" fmla="*/ 246 h 2032"/>
                <a:gd name="T2" fmla="*/ 179 w 1227"/>
                <a:gd name="T3" fmla="*/ 246 h 2032"/>
                <a:gd name="T4" fmla="*/ 5 w 1227"/>
                <a:gd name="T5" fmla="*/ 0 h 2032"/>
                <a:gd name="T6" fmla="*/ 1 w 1227"/>
                <a:gd name="T7" fmla="*/ 1183 h 2032"/>
                <a:gd name="T8" fmla="*/ 1 w 1227"/>
                <a:gd name="T9" fmla="*/ 1183 h 2032"/>
                <a:gd name="T10" fmla="*/ 177 w 1227"/>
                <a:gd name="T11" fmla="*/ 1428 h 2032"/>
                <a:gd name="T12" fmla="*/ 1222 w 1227"/>
                <a:gd name="T13" fmla="*/ 2031 h 2032"/>
                <a:gd name="T14" fmla="*/ 1226 w 1227"/>
                <a:gd name="T15" fmla="*/ 850 h 2032"/>
                <a:gd name="T16" fmla="*/ 179 w 1227"/>
                <a:gd name="T17" fmla="*/ 246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7" h="2032">
                  <a:moveTo>
                    <a:pt x="179" y="246"/>
                  </a:moveTo>
                  <a:lnTo>
                    <a:pt x="179" y="246"/>
                  </a:lnTo>
                  <a:cubicBezTo>
                    <a:pt x="63" y="178"/>
                    <a:pt x="4" y="89"/>
                    <a:pt x="5" y="0"/>
                  </a:cubicBezTo>
                  <a:lnTo>
                    <a:pt x="1" y="1183"/>
                  </a:lnTo>
                  <a:lnTo>
                    <a:pt x="1" y="1183"/>
                  </a:lnTo>
                  <a:cubicBezTo>
                    <a:pt x="0" y="1272"/>
                    <a:pt x="59" y="1360"/>
                    <a:pt x="177" y="1428"/>
                  </a:cubicBezTo>
                  <a:lnTo>
                    <a:pt x="1222" y="2031"/>
                  </a:lnTo>
                  <a:lnTo>
                    <a:pt x="1226" y="850"/>
                  </a:lnTo>
                  <a:lnTo>
                    <a:pt x="179" y="246"/>
                  </a:lnTo>
                </a:path>
              </a:pathLst>
            </a:custGeom>
            <a:solidFill>
              <a:srgbClr val="000000">
                <a:alpha val="3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67" name="Freeform 51">
              <a:extLst>
                <a:ext uri="{FF2B5EF4-FFF2-40B4-BE49-F238E27FC236}">
                  <a16:creationId xmlns:a16="http://schemas.microsoft.com/office/drawing/2014/main" id="{6A2A4EE7-59FD-4EC1-A4F9-A151B9698580}"/>
                </a:ext>
              </a:extLst>
            </p:cNvPr>
            <p:cNvSpPr>
              <a:spLocks noChangeArrowheads="1"/>
            </p:cNvSpPr>
            <p:nvPr/>
          </p:nvSpPr>
          <p:spPr bwMode="auto">
            <a:xfrm>
              <a:off x="11175503" y="6534573"/>
              <a:ext cx="1864513" cy="1563411"/>
            </a:xfrm>
            <a:custGeom>
              <a:avLst/>
              <a:gdLst>
                <a:gd name="T0" fmla="*/ 1238 w 2129"/>
                <a:gd name="T1" fmla="*/ 515 h 1785"/>
                <a:gd name="T2" fmla="*/ 1208 w 2129"/>
                <a:gd name="T3" fmla="*/ 530 h 1785"/>
                <a:gd name="T4" fmla="*/ 1171 w 2129"/>
                <a:gd name="T5" fmla="*/ 546 h 1785"/>
                <a:gd name="T6" fmla="*/ 1140 w 2129"/>
                <a:gd name="T7" fmla="*/ 556 h 1785"/>
                <a:gd name="T8" fmla="*/ 1115 w 2129"/>
                <a:gd name="T9" fmla="*/ 564 h 1785"/>
                <a:gd name="T10" fmla="*/ 1088 w 2129"/>
                <a:gd name="T11" fmla="*/ 572 h 1785"/>
                <a:gd name="T12" fmla="*/ 1061 w 2129"/>
                <a:gd name="T13" fmla="*/ 579 h 1785"/>
                <a:gd name="T14" fmla="*/ 1032 w 2129"/>
                <a:gd name="T15" fmla="*/ 584 h 1785"/>
                <a:gd name="T16" fmla="*/ 987 w 2129"/>
                <a:gd name="T17" fmla="*/ 592 h 1785"/>
                <a:gd name="T18" fmla="*/ 952 w 2129"/>
                <a:gd name="T19" fmla="*/ 596 h 1785"/>
                <a:gd name="T20" fmla="*/ 922 w 2129"/>
                <a:gd name="T21" fmla="*/ 599 h 1785"/>
                <a:gd name="T22" fmla="*/ 890 w 2129"/>
                <a:gd name="T23" fmla="*/ 601 h 1785"/>
                <a:gd name="T24" fmla="*/ 861 w 2129"/>
                <a:gd name="T25" fmla="*/ 602 h 1785"/>
                <a:gd name="T26" fmla="*/ 831 w 2129"/>
                <a:gd name="T27" fmla="*/ 602 h 1785"/>
                <a:gd name="T28" fmla="*/ 803 w 2129"/>
                <a:gd name="T29" fmla="*/ 601 h 1785"/>
                <a:gd name="T30" fmla="*/ 772 w 2129"/>
                <a:gd name="T31" fmla="*/ 599 h 1785"/>
                <a:gd name="T32" fmla="*/ 740 w 2129"/>
                <a:gd name="T33" fmla="*/ 596 h 1785"/>
                <a:gd name="T34" fmla="*/ 704 w 2129"/>
                <a:gd name="T35" fmla="*/ 592 h 1785"/>
                <a:gd name="T36" fmla="*/ 676 w 2129"/>
                <a:gd name="T37" fmla="*/ 588 h 1785"/>
                <a:gd name="T38" fmla="*/ 648 w 2129"/>
                <a:gd name="T39" fmla="*/ 582 h 1785"/>
                <a:gd name="T40" fmla="*/ 618 w 2129"/>
                <a:gd name="T41" fmla="*/ 575 h 1785"/>
                <a:gd name="T42" fmla="*/ 588 w 2129"/>
                <a:gd name="T43" fmla="*/ 568 h 1785"/>
                <a:gd name="T44" fmla="*/ 550 w 2129"/>
                <a:gd name="T45" fmla="*/ 556 h 1785"/>
                <a:gd name="T46" fmla="*/ 514 w 2129"/>
                <a:gd name="T47" fmla="*/ 543 h 1785"/>
                <a:gd name="T48" fmla="*/ 468 w 2129"/>
                <a:gd name="T49" fmla="*/ 523 h 1785"/>
                <a:gd name="T50" fmla="*/ 4 w 2129"/>
                <a:gd name="T51" fmla="*/ 259 h 1785"/>
                <a:gd name="T52" fmla="*/ 461 w 2129"/>
                <a:gd name="T53" fmla="*/ 1703 h 1785"/>
                <a:gd name="T54" fmla="*/ 504 w 2129"/>
                <a:gd name="T55" fmla="*/ 1722 h 1785"/>
                <a:gd name="T56" fmla="*/ 511 w 2129"/>
                <a:gd name="T57" fmla="*/ 1725 h 1785"/>
                <a:gd name="T58" fmla="*/ 548 w 2129"/>
                <a:gd name="T59" fmla="*/ 1738 h 1785"/>
                <a:gd name="T60" fmla="*/ 580 w 2129"/>
                <a:gd name="T61" fmla="*/ 1748 h 1785"/>
                <a:gd name="T62" fmla="*/ 603 w 2129"/>
                <a:gd name="T63" fmla="*/ 1755 h 1785"/>
                <a:gd name="T64" fmla="*/ 634 w 2129"/>
                <a:gd name="T65" fmla="*/ 1762 h 1785"/>
                <a:gd name="T66" fmla="*/ 644 w 2129"/>
                <a:gd name="T67" fmla="*/ 1764 h 1785"/>
                <a:gd name="T68" fmla="*/ 673 w 2129"/>
                <a:gd name="T69" fmla="*/ 1769 h 1785"/>
                <a:gd name="T70" fmla="*/ 701 w 2129"/>
                <a:gd name="T71" fmla="*/ 1774 h 1785"/>
                <a:gd name="T72" fmla="*/ 729 w 2129"/>
                <a:gd name="T73" fmla="*/ 1778 h 1785"/>
                <a:gd name="T74" fmla="*/ 758 w 2129"/>
                <a:gd name="T75" fmla="*/ 1781 h 1785"/>
                <a:gd name="T76" fmla="*/ 769 w 2129"/>
                <a:gd name="T77" fmla="*/ 1782 h 1785"/>
                <a:gd name="T78" fmla="*/ 799 w 2129"/>
                <a:gd name="T79" fmla="*/ 1783 h 1785"/>
                <a:gd name="T80" fmla="*/ 817 w 2129"/>
                <a:gd name="T81" fmla="*/ 1783 h 1785"/>
                <a:gd name="T82" fmla="*/ 845 w 2129"/>
                <a:gd name="T83" fmla="*/ 1784 h 1785"/>
                <a:gd name="T84" fmla="*/ 875 w 2129"/>
                <a:gd name="T85" fmla="*/ 1783 h 1785"/>
                <a:gd name="T86" fmla="*/ 886 w 2129"/>
                <a:gd name="T87" fmla="*/ 1783 h 1785"/>
                <a:gd name="T88" fmla="*/ 918 w 2129"/>
                <a:gd name="T89" fmla="*/ 1782 h 1785"/>
                <a:gd name="T90" fmla="*/ 944 w 2129"/>
                <a:gd name="T91" fmla="*/ 1779 h 1785"/>
                <a:gd name="T92" fmla="*/ 978 w 2129"/>
                <a:gd name="T93" fmla="*/ 1775 h 1785"/>
                <a:gd name="T94" fmla="*/ 1017 w 2129"/>
                <a:gd name="T95" fmla="*/ 1769 h 1785"/>
                <a:gd name="T96" fmla="*/ 1029 w 2129"/>
                <a:gd name="T97" fmla="*/ 1767 h 1785"/>
                <a:gd name="T98" fmla="*/ 1058 w 2129"/>
                <a:gd name="T99" fmla="*/ 1761 h 1785"/>
                <a:gd name="T100" fmla="*/ 1085 w 2129"/>
                <a:gd name="T101" fmla="*/ 1755 h 1785"/>
                <a:gd name="T102" fmla="*/ 1112 w 2129"/>
                <a:gd name="T103" fmla="*/ 1747 h 1785"/>
                <a:gd name="T104" fmla="*/ 1133 w 2129"/>
                <a:gd name="T105" fmla="*/ 1741 h 1785"/>
                <a:gd name="T106" fmla="*/ 1163 w 2129"/>
                <a:gd name="T107" fmla="*/ 1729 h 1785"/>
                <a:gd name="T108" fmla="*/ 1198 w 2129"/>
                <a:gd name="T109" fmla="*/ 1715 h 1785"/>
                <a:gd name="T110" fmla="*/ 1227 w 2129"/>
                <a:gd name="T111" fmla="*/ 1702 h 1785"/>
                <a:gd name="T112" fmla="*/ 2124 w 2129"/>
                <a:gd name="T113" fmla="*/ 1182 h 1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29" h="1785">
                  <a:moveTo>
                    <a:pt x="1265" y="501"/>
                  </a:moveTo>
                  <a:lnTo>
                    <a:pt x="1265" y="501"/>
                  </a:lnTo>
                  <a:cubicBezTo>
                    <a:pt x="1257" y="506"/>
                    <a:pt x="1247" y="511"/>
                    <a:pt x="1238" y="515"/>
                  </a:cubicBezTo>
                  <a:lnTo>
                    <a:pt x="1238" y="515"/>
                  </a:lnTo>
                  <a:cubicBezTo>
                    <a:pt x="1236" y="517"/>
                    <a:pt x="1233" y="518"/>
                    <a:pt x="1230" y="520"/>
                  </a:cubicBezTo>
                  <a:lnTo>
                    <a:pt x="1230" y="520"/>
                  </a:lnTo>
                  <a:cubicBezTo>
                    <a:pt x="1223" y="523"/>
                    <a:pt x="1216" y="527"/>
                    <a:pt x="1208" y="530"/>
                  </a:cubicBezTo>
                  <a:lnTo>
                    <a:pt x="1208" y="530"/>
                  </a:lnTo>
                  <a:cubicBezTo>
                    <a:pt x="1205" y="531"/>
                    <a:pt x="1203" y="532"/>
                    <a:pt x="1200" y="534"/>
                  </a:cubicBezTo>
                  <a:lnTo>
                    <a:pt x="1200" y="534"/>
                  </a:lnTo>
                  <a:cubicBezTo>
                    <a:pt x="1191" y="538"/>
                    <a:pt x="1181" y="542"/>
                    <a:pt x="1171" y="546"/>
                  </a:cubicBezTo>
                  <a:lnTo>
                    <a:pt x="1171" y="546"/>
                  </a:lnTo>
                  <a:cubicBezTo>
                    <a:pt x="1170" y="546"/>
                    <a:pt x="1168" y="547"/>
                    <a:pt x="1167" y="547"/>
                  </a:cubicBezTo>
                  <a:lnTo>
                    <a:pt x="1167" y="547"/>
                  </a:lnTo>
                  <a:cubicBezTo>
                    <a:pt x="1158" y="551"/>
                    <a:pt x="1149" y="554"/>
                    <a:pt x="1140" y="556"/>
                  </a:cubicBezTo>
                  <a:lnTo>
                    <a:pt x="1140" y="556"/>
                  </a:lnTo>
                  <a:cubicBezTo>
                    <a:pt x="1137" y="558"/>
                    <a:pt x="1133" y="559"/>
                    <a:pt x="1130" y="560"/>
                  </a:cubicBezTo>
                  <a:lnTo>
                    <a:pt x="1130" y="560"/>
                  </a:lnTo>
                  <a:cubicBezTo>
                    <a:pt x="1125" y="561"/>
                    <a:pt x="1120" y="563"/>
                    <a:pt x="1115" y="564"/>
                  </a:cubicBezTo>
                  <a:lnTo>
                    <a:pt x="1115" y="564"/>
                  </a:lnTo>
                  <a:cubicBezTo>
                    <a:pt x="1111" y="566"/>
                    <a:pt x="1107" y="567"/>
                    <a:pt x="1103" y="568"/>
                  </a:cubicBezTo>
                  <a:lnTo>
                    <a:pt x="1103" y="568"/>
                  </a:lnTo>
                  <a:cubicBezTo>
                    <a:pt x="1099" y="569"/>
                    <a:pt x="1093" y="570"/>
                    <a:pt x="1088" y="572"/>
                  </a:cubicBezTo>
                  <a:lnTo>
                    <a:pt x="1088" y="572"/>
                  </a:lnTo>
                  <a:cubicBezTo>
                    <a:pt x="1085" y="573"/>
                    <a:pt x="1080" y="574"/>
                    <a:pt x="1076" y="575"/>
                  </a:cubicBezTo>
                  <a:lnTo>
                    <a:pt x="1076" y="575"/>
                  </a:lnTo>
                  <a:cubicBezTo>
                    <a:pt x="1071" y="576"/>
                    <a:pt x="1065" y="577"/>
                    <a:pt x="1061" y="579"/>
                  </a:cubicBezTo>
                  <a:lnTo>
                    <a:pt x="1061" y="579"/>
                  </a:lnTo>
                  <a:cubicBezTo>
                    <a:pt x="1057" y="580"/>
                    <a:pt x="1052" y="581"/>
                    <a:pt x="1048" y="582"/>
                  </a:cubicBezTo>
                  <a:lnTo>
                    <a:pt x="1048" y="582"/>
                  </a:lnTo>
                  <a:cubicBezTo>
                    <a:pt x="1043" y="582"/>
                    <a:pt x="1037" y="583"/>
                    <a:pt x="1032" y="584"/>
                  </a:cubicBezTo>
                  <a:lnTo>
                    <a:pt x="1032" y="584"/>
                  </a:lnTo>
                  <a:cubicBezTo>
                    <a:pt x="1029" y="585"/>
                    <a:pt x="1025" y="586"/>
                    <a:pt x="1020" y="587"/>
                  </a:cubicBezTo>
                  <a:lnTo>
                    <a:pt x="1020" y="587"/>
                  </a:lnTo>
                  <a:cubicBezTo>
                    <a:pt x="1010" y="589"/>
                    <a:pt x="998" y="590"/>
                    <a:pt x="987" y="592"/>
                  </a:cubicBezTo>
                  <a:lnTo>
                    <a:pt x="987" y="592"/>
                  </a:lnTo>
                  <a:cubicBezTo>
                    <a:pt x="985" y="592"/>
                    <a:pt x="984" y="592"/>
                    <a:pt x="982" y="593"/>
                  </a:cubicBezTo>
                  <a:lnTo>
                    <a:pt x="982" y="593"/>
                  </a:lnTo>
                  <a:cubicBezTo>
                    <a:pt x="972" y="594"/>
                    <a:pt x="963" y="596"/>
                    <a:pt x="952" y="596"/>
                  </a:cubicBezTo>
                  <a:lnTo>
                    <a:pt x="952" y="596"/>
                  </a:lnTo>
                  <a:cubicBezTo>
                    <a:pt x="949" y="596"/>
                    <a:pt x="944" y="597"/>
                    <a:pt x="941" y="597"/>
                  </a:cubicBezTo>
                  <a:lnTo>
                    <a:pt x="941" y="597"/>
                  </a:lnTo>
                  <a:cubicBezTo>
                    <a:pt x="935" y="598"/>
                    <a:pt x="928" y="598"/>
                    <a:pt x="922" y="599"/>
                  </a:cubicBezTo>
                  <a:lnTo>
                    <a:pt x="922" y="599"/>
                  </a:lnTo>
                  <a:cubicBezTo>
                    <a:pt x="917" y="599"/>
                    <a:pt x="914" y="600"/>
                    <a:pt x="910" y="600"/>
                  </a:cubicBezTo>
                  <a:lnTo>
                    <a:pt x="910" y="600"/>
                  </a:lnTo>
                  <a:cubicBezTo>
                    <a:pt x="903" y="600"/>
                    <a:pt x="897" y="601"/>
                    <a:pt x="890" y="601"/>
                  </a:cubicBezTo>
                  <a:lnTo>
                    <a:pt x="890" y="601"/>
                  </a:lnTo>
                  <a:cubicBezTo>
                    <a:pt x="886" y="601"/>
                    <a:pt x="883" y="601"/>
                    <a:pt x="878" y="602"/>
                  </a:cubicBezTo>
                  <a:lnTo>
                    <a:pt x="878" y="602"/>
                  </a:lnTo>
                  <a:cubicBezTo>
                    <a:pt x="873" y="602"/>
                    <a:pt x="867" y="602"/>
                    <a:pt x="861" y="602"/>
                  </a:cubicBezTo>
                  <a:lnTo>
                    <a:pt x="861" y="602"/>
                  </a:lnTo>
                  <a:cubicBezTo>
                    <a:pt x="857" y="602"/>
                    <a:pt x="853" y="602"/>
                    <a:pt x="849" y="602"/>
                  </a:cubicBezTo>
                  <a:lnTo>
                    <a:pt x="849" y="602"/>
                  </a:lnTo>
                  <a:cubicBezTo>
                    <a:pt x="843" y="602"/>
                    <a:pt x="836" y="602"/>
                    <a:pt x="831" y="602"/>
                  </a:cubicBezTo>
                  <a:lnTo>
                    <a:pt x="831" y="602"/>
                  </a:lnTo>
                  <a:cubicBezTo>
                    <a:pt x="827" y="602"/>
                    <a:pt x="824" y="602"/>
                    <a:pt x="819" y="602"/>
                  </a:cubicBezTo>
                  <a:lnTo>
                    <a:pt x="819" y="602"/>
                  </a:lnTo>
                  <a:cubicBezTo>
                    <a:pt x="814" y="602"/>
                    <a:pt x="808" y="601"/>
                    <a:pt x="803" y="601"/>
                  </a:cubicBezTo>
                  <a:lnTo>
                    <a:pt x="803" y="601"/>
                  </a:lnTo>
                  <a:cubicBezTo>
                    <a:pt x="798" y="601"/>
                    <a:pt x="795" y="601"/>
                    <a:pt x="790" y="600"/>
                  </a:cubicBezTo>
                  <a:lnTo>
                    <a:pt x="790" y="600"/>
                  </a:lnTo>
                  <a:cubicBezTo>
                    <a:pt x="784" y="600"/>
                    <a:pt x="778" y="599"/>
                    <a:pt x="772" y="599"/>
                  </a:cubicBezTo>
                  <a:lnTo>
                    <a:pt x="772" y="599"/>
                  </a:lnTo>
                  <a:cubicBezTo>
                    <a:pt x="769" y="599"/>
                    <a:pt x="765" y="598"/>
                    <a:pt x="762" y="598"/>
                  </a:cubicBezTo>
                  <a:lnTo>
                    <a:pt x="762" y="598"/>
                  </a:lnTo>
                  <a:cubicBezTo>
                    <a:pt x="755" y="597"/>
                    <a:pt x="747" y="597"/>
                    <a:pt x="740" y="596"/>
                  </a:cubicBezTo>
                  <a:lnTo>
                    <a:pt x="740" y="596"/>
                  </a:lnTo>
                  <a:cubicBezTo>
                    <a:pt x="737" y="596"/>
                    <a:pt x="736" y="596"/>
                    <a:pt x="733" y="596"/>
                  </a:cubicBezTo>
                  <a:lnTo>
                    <a:pt x="733" y="596"/>
                  </a:lnTo>
                  <a:cubicBezTo>
                    <a:pt x="723" y="595"/>
                    <a:pt x="714" y="593"/>
                    <a:pt x="704" y="592"/>
                  </a:cubicBezTo>
                  <a:lnTo>
                    <a:pt x="704" y="592"/>
                  </a:lnTo>
                  <a:cubicBezTo>
                    <a:pt x="704" y="592"/>
                    <a:pt x="701" y="591"/>
                    <a:pt x="700" y="591"/>
                  </a:cubicBezTo>
                  <a:lnTo>
                    <a:pt x="700" y="591"/>
                  </a:lnTo>
                  <a:cubicBezTo>
                    <a:pt x="692" y="590"/>
                    <a:pt x="684" y="589"/>
                    <a:pt x="676" y="588"/>
                  </a:cubicBezTo>
                  <a:lnTo>
                    <a:pt x="676" y="588"/>
                  </a:lnTo>
                  <a:cubicBezTo>
                    <a:pt x="672" y="587"/>
                    <a:pt x="669" y="586"/>
                    <a:pt x="666" y="585"/>
                  </a:cubicBezTo>
                  <a:lnTo>
                    <a:pt x="666" y="585"/>
                  </a:lnTo>
                  <a:cubicBezTo>
                    <a:pt x="660" y="584"/>
                    <a:pt x="654" y="583"/>
                    <a:pt x="648" y="582"/>
                  </a:cubicBezTo>
                  <a:lnTo>
                    <a:pt x="648" y="582"/>
                  </a:lnTo>
                  <a:cubicBezTo>
                    <a:pt x="644" y="582"/>
                    <a:pt x="641" y="581"/>
                    <a:pt x="638" y="580"/>
                  </a:cubicBezTo>
                  <a:lnTo>
                    <a:pt x="638" y="580"/>
                  </a:lnTo>
                  <a:cubicBezTo>
                    <a:pt x="631" y="578"/>
                    <a:pt x="624" y="577"/>
                    <a:pt x="618" y="575"/>
                  </a:cubicBezTo>
                  <a:lnTo>
                    <a:pt x="618" y="575"/>
                  </a:lnTo>
                  <a:cubicBezTo>
                    <a:pt x="615" y="575"/>
                    <a:pt x="610" y="574"/>
                    <a:pt x="607" y="573"/>
                  </a:cubicBezTo>
                  <a:lnTo>
                    <a:pt x="607" y="573"/>
                  </a:lnTo>
                  <a:cubicBezTo>
                    <a:pt x="601" y="571"/>
                    <a:pt x="595" y="569"/>
                    <a:pt x="588" y="568"/>
                  </a:cubicBezTo>
                  <a:lnTo>
                    <a:pt x="588" y="568"/>
                  </a:lnTo>
                  <a:cubicBezTo>
                    <a:pt x="585" y="567"/>
                    <a:pt x="582" y="566"/>
                    <a:pt x="579" y="565"/>
                  </a:cubicBezTo>
                  <a:lnTo>
                    <a:pt x="579" y="565"/>
                  </a:lnTo>
                  <a:cubicBezTo>
                    <a:pt x="569" y="562"/>
                    <a:pt x="560" y="559"/>
                    <a:pt x="550" y="556"/>
                  </a:cubicBezTo>
                  <a:lnTo>
                    <a:pt x="550" y="556"/>
                  </a:lnTo>
                  <a:cubicBezTo>
                    <a:pt x="549" y="555"/>
                    <a:pt x="548" y="555"/>
                    <a:pt x="546" y="554"/>
                  </a:cubicBezTo>
                  <a:lnTo>
                    <a:pt x="546" y="554"/>
                  </a:lnTo>
                  <a:cubicBezTo>
                    <a:pt x="535" y="551"/>
                    <a:pt x="524" y="547"/>
                    <a:pt x="514" y="543"/>
                  </a:cubicBezTo>
                  <a:lnTo>
                    <a:pt x="514" y="543"/>
                  </a:lnTo>
                  <a:cubicBezTo>
                    <a:pt x="512" y="542"/>
                    <a:pt x="510" y="542"/>
                    <a:pt x="507" y="540"/>
                  </a:cubicBezTo>
                  <a:lnTo>
                    <a:pt x="507" y="540"/>
                  </a:lnTo>
                  <a:cubicBezTo>
                    <a:pt x="495" y="535"/>
                    <a:pt x="481" y="529"/>
                    <a:pt x="468" y="523"/>
                  </a:cubicBezTo>
                  <a:lnTo>
                    <a:pt x="468" y="523"/>
                  </a:lnTo>
                  <a:cubicBezTo>
                    <a:pt x="467" y="522"/>
                    <a:pt x="466" y="522"/>
                    <a:pt x="464" y="522"/>
                  </a:cubicBezTo>
                  <a:lnTo>
                    <a:pt x="464" y="522"/>
                  </a:lnTo>
                  <a:cubicBezTo>
                    <a:pt x="451" y="515"/>
                    <a:pt x="438" y="508"/>
                    <a:pt x="425" y="501"/>
                  </a:cubicBezTo>
                  <a:lnTo>
                    <a:pt x="4" y="259"/>
                  </a:lnTo>
                  <a:lnTo>
                    <a:pt x="0" y="1440"/>
                  </a:lnTo>
                  <a:lnTo>
                    <a:pt x="422" y="1683"/>
                  </a:lnTo>
                  <a:lnTo>
                    <a:pt x="422" y="1683"/>
                  </a:lnTo>
                  <a:cubicBezTo>
                    <a:pt x="435" y="1690"/>
                    <a:pt x="447" y="1697"/>
                    <a:pt x="461" y="1703"/>
                  </a:cubicBezTo>
                  <a:lnTo>
                    <a:pt x="461" y="1703"/>
                  </a:lnTo>
                  <a:cubicBezTo>
                    <a:pt x="462" y="1704"/>
                    <a:pt x="463" y="1705"/>
                    <a:pt x="465" y="1706"/>
                  </a:cubicBezTo>
                  <a:lnTo>
                    <a:pt x="465" y="1706"/>
                  </a:lnTo>
                  <a:cubicBezTo>
                    <a:pt x="478" y="1712"/>
                    <a:pt x="491" y="1717"/>
                    <a:pt x="504" y="1722"/>
                  </a:cubicBezTo>
                  <a:lnTo>
                    <a:pt x="504" y="1722"/>
                  </a:lnTo>
                  <a:cubicBezTo>
                    <a:pt x="506" y="1723"/>
                    <a:pt x="507" y="1724"/>
                    <a:pt x="507" y="1724"/>
                  </a:cubicBezTo>
                  <a:lnTo>
                    <a:pt x="507" y="1724"/>
                  </a:lnTo>
                  <a:cubicBezTo>
                    <a:pt x="509" y="1725"/>
                    <a:pt x="510" y="1725"/>
                    <a:pt x="511" y="1725"/>
                  </a:cubicBezTo>
                  <a:lnTo>
                    <a:pt x="511" y="1725"/>
                  </a:lnTo>
                  <a:cubicBezTo>
                    <a:pt x="521" y="1729"/>
                    <a:pt x="532" y="1733"/>
                    <a:pt x="542" y="1737"/>
                  </a:cubicBezTo>
                  <a:lnTo>
                    <a:pt x="542" y="1737"/>
                  </a:lnTo>
                  <a:cubicBezTo>
                    <a:pt x="544" y="1737"/>
                    <a:pt x="546" y="1738"/>
                    <a:pt x="548" y="1738"/>
                  </a:cubicBezTo>
                  <a:lnTo>
                    <a:pt x="548" y="1738"/>
                  </a:lnTo>
                  <a:cubicBezTo>
                    <a:pt x="556" y="1742"/>
                    <a:pt x="566" y="1744"/>
                    <a:pt x="576" y="1747"/>
                  </a:cubicBezTo>
                  <a:lnTo>
                    <a:pt x="576" y="1747"/>
                  </a:lnTo>
                  <a:cubicBezTo>
                    <a:pt x="577" y="1748"/>
                    <a:pt x="578" y="1748"/>
                    <a:pt x="580" y="1748"/>
                  </a:cubicBezTo>
                  <a:lnTo>
                    <a:pt x="580" y="1748"/>
                  </a:lnTo>
                  <a:cubicBezTo>
                    <a:pt x="581" y="1750"/>
                    <a:pt x="583" y="1750"/>
                    <a:pt x="586" y="1750"/>
                  </a:cubicBezTo>
                  <a:lnTo>
                    <a:pt x="586" y="1750"/>
                  </a:lnTo>
                  <a:cubicBezTo>
                    <a:pt x="591" y="1752"/>
                    <a:pt x="597" y="1754"/>
                    <a:pt x="603" y="1755"/>
                  </a:cubicBezTo>
                  <a:lnTo>
                    <a:pt x="603" y="1755"/>
                  </a:lnTo>
                  <a:cubicBezTo>
                    <a:pt x="607" y="1755"/>
                    <a:pt x="611" y="1756"/>
                    <a:pt x="615" y="1757"/>
                  </a:cubicBezTo>
                  <a:lnTo>
                    <a:pt x="615" y="1757"/>
                  </a:lnTo>
                  <a:cubicBezTo>
                    <a:pt x="622" y="1759"/>
                    <a:pt x="628" y="1761"/>
                    <a:pt x="634" y="1762"/>
                  </a:cubicBezTo>
                  <a:lnTo>
                    <a:pt x="634" y="1762"/>
                  </a:lnTo>
                  <a:cubicBezTo>
                    <a:pt x="637" y="1762"/>
                    <a:pt x="640" y="1763"/>
                    <a:pt x="642" y="1764"/>
                  </a:cubicBezTo>
                  <a:lnTo>
                    <a:pt x="642" y="1764"/>
                  </a:lnTo>
                  <a:lnTo>
                    <a:pt x="644" y="1764"/>
                  </a:lnTo>
                  <a:lnTo>
                    <a:pt x="644" y="1764"/>
                  </a:lnTo>
                  <a:cubicBezTo>
                    <a:pt x="650" y="1765"/>
                    <a:pt x="656" y="1767"/>
                    <a:pt x="662" y="1768"/>
                  </a:cubicBezTo>
                  <a:lnTo>
                    <a:pt x="662" y="1768"/>
                  </a:lnTo>
                  <a:cubicBezTo>
                    <a:pt x="666" y="1769"/>
                    <a:pt x="669" y="1769"/>
                    <a:pt x="673" y="1769"/>
                  </a:cubicBezTo>
                  <a:lnTo>
                    <a:pt x="673" y="1769"/>
                  </a:lnTo>
                  <a:cubicBezTo>
                    <a:pt x="681" y="1771"/>
                    <a:pt x="689" y="1772"/>
                    <a:pt x="697" y="1774"/>
                  </a:cubicBezTo>
                  <a:lnTo>
                    <a:pt x="697" y="1774"/>
                  </a:lnTo>
                  <a:cubicBezTo>
                    <a:pt x="698" y="1774"/>
                    <a:pt x="700" y="1774"/>
                    <a:pt x="701" y="1774"/>
                  </a:cubicBezTo>
                  <a:lnTo>
                    <a:pt x="701" y="1774"/>
                  </a:lnTo>
                  <a:lnTo>
                    <a:pt x="701" y="1774"/>
                  </a:lnTo>
                  <a:lnTo>
                    <a:pt x="701" y="1774"/>
                  </a:lnTo>
                  <a:cubicBezTo>
                    <a:pt x="711" y="1776"/>
                    <a:pt x="720" y="1776"/>
                    <a:pt x="729" y="1778"/>
                  </a:cubicBezTo>
                  <a:lnTo>
                    <a:pt x="729" y="1778"/>
                  </a:lnTo>
                  <a:cubicBezTo>
                    <a:pt x="732" y="1778"/>
                    <a:pt x="735" y="1778"/>
                    <a:pt x="736" y="1778"/>
                  </a:cubicBezTo>
                  <a:lnTo>
                    <a:pt x="736" y="1778"/>
                  </a:lnTo>
                  <a:cubicBezTo>
                    <a:pt x="744" y="1779"/>
                    <a:pt x="751" y="1780"/>
                    <a:pt x="758" y="1781"/>
                  </a:cubicBezTo>
                  <a:lnTo>
                    <a:pt x="759" y="1781"/>
                  </a:lnTo>
                  <a:lnTo>
                    <a:pt x="759" y="1781"/>
                  </a:lnTo>
                  <a:cubicBezTo>
                    <a:pt x="763" y="1781"/>
                    <a:pt x="766" y="1781"/>
                    <a:pt x="769" y="1782"/>
                  </a:cubicBezTo>
                  <a:lnTo>
                    <a:pt x="769" y="1782"/>
                  </a:lnTo>
                  <a:cubicBezTo>
                    <a:pt x="775" y="1782"/>
                    <a:pt x="781" y="1783"/>
                    <a:pt x="787" y="1783"/>
                  </a:cubicBezTo>
                  <a:lnTo>
                    <a:pt x="787" y="1783"/>
                  </a:lnTo>
                  <a:cubicBezTo>
                    <a:pt x="791" y="1783"/>
                    <a:pt x="795" y="1783"/>
                    <a:pt x="799" y="1783"/>
                  </a:cubicBezTo>
                  <a:lnTo>
                    <a:pt x="799" y="1783"/>
                  </a:lnTo>
                  <a:cubicBezTo>
                    <a:pt x="805" y="1783"/>
                    <a:pt x="810" y="1783"/>
                    <a:pt x="816" y="1783"/>
                  </a:cubicBezTo>
                  <a:lnTo>
                    <a:pt x="816" y="1783"/>
                  </a:lnTo>
                  <a:cubicBezTo>
                    <a:pt x="817" y="1783"/>
                    <a:pt x="817" y="1783"/>
                    <a:pt x="817" y="1783"/>
                  </a:cubicBezTo>
                  <a:lnTo>
                    <a:pt x="817" y="1783"/>
                  </a:lnTo>
                  <a:cubicBezTo>
                    <a:pt x="821" y="1784"/>
                    <a:pt x="824" y="1783"/>
                    <a:pt x="827" y="1784"/>
                  </a:cubicBezTo>
                  <a:lnTo>
                    <a:pt x="827" y="1784"/>
                  </a:lnTo>
                  <a:cubicBezTo>
                    <a:pt x="833" y="1784"/>
                    <a:pt x="839" y="1784"/>
                    <a:pt x="845" y="1784"/>
                  </a:cubicBezTo>
                  <a:lnTo>
                    <a:pt x="845" y="1784"/>
                  </a:lnTo>
                  <a:cubicBezTo>
                    <a:pt x="850" y="1784"/>
                    <a:pt x="854" y="1784"/>
                    <a:pt x="858" y="1784"/>
                  </a:cubicBezTo>
                  <a:lnTo>
                    <a:pt x="858" y="1784"/>
                  </a:lnTo>
                  <a:cubicBezTo>
                    <a:pt x="863" y="1783"/>
                    <a:pt x="870" y="1783"/>
                    <a:pt x="875" y="1783"/>
                  </a:cubicBezTo>
                  <a:lnTo>
                    <a:pt x="875" y="1783"/>
                  </a:lnTo>
                  <a:cubicBezTo>
                    <a:pt x="877" y="1783"/>
                    <a:pt x="877" y="1783"/>
                    <a:pt x="878" y="1783"/>
                  </a:cubicBezTo>
                  <a:lnTo>
                    <a:pt x="878" y="1783"/>
                  </a:lnTo>
                  <a:cubicBezTo>
                    <a:pt x="881" y="1783"/>
                    <a:pt x="884" y="1783"/>
                    <a:pt x="886" y="1783"/>
                  </a:cubicBezTo>
                  <a:lnTo>
                    <a:pt x="886" y="1783"/>
                  </a:lnTo>
                  <a:cubicBezTo>
                    <a:pt x="893" y="1783"/>
                    <a:pt x="900" y="1783"/>
                    <a:pt x="906" y="1782"/>
                  </a:cubicBezTo>
                  <a:lnTo>
                    <a:pt x="906" y="1782"/>
                  </a:lnTo>
                  <a:cubicBezTo>
                    <a:pt x="910" y="1782"/>
                    <a:pt x="915" y="1782"/>
                    <a:pt x="918" y="1782"/>
                  </a:cubicBezTo>
                  <a:lnTo>
                    <a:pt x="918" y="1782"/>
                  </a:lnTo>
                  <a:cubicBezTo>
                    <a:pt x="925" y="1781"/>
                    <a:pt x="931" y="1780"/>
                    <a:pt x="937" y="1780"/>
                  </a:cubicBezTo>
                  <a:lnTo>
                    <a:pt x="937" y="1780"/>
                  </a:lnTo>
                  <a:cubicBezTo>
                    <a:pt x="940" y="1779"/>
                    <a:pt x="942" y="1779"/>
                    <a:pt x="944" y="1779"/>
                  </a:cubicBezTo>
                  <a:lnTo>
                    <a:pt x="944" y="1779"/>
                  </a:lnTo>
                  <a:cubicBezTo>
                    <a:pt x="946" y="1779"/>
                    <a:pt x="947" y="1779"/>
                    <a:pt x="949" y="1778"/>
                  </a:cubicBezTo>
                  <a:lnTo>
                    <a:pt x="949" y="1778"/>
                  </a:lnTo>
                  <a:cubicBezTo>
                    <a:pt x="959" y="1777"/>
                    <a:pt x="969" y="1776"/>
                    <a:pt x="978" y="1775"/>
                  </a:cubicBezTo>
                  <a:lnTo>
                    <a:pt x="978" y="1775"/>
                  </a:lnTo>
                  <a:cubicBezTo>
                    <a:pt x="980" y="1775"/>
                    <a:pt x="982" y="1775"/>
                    <a:pt x="984" y="1775"/>
                  </a:cubicBezTo>
                  <a:lnTo>
                    <a:pt x="984" y="1775"/>
                  </a:lnTo>
                  <a:cubicBezTo>
                    <a:pt x="995" y="1773"/>
                    <a:pt x="1006" y="1771"/>
                    <a:pt x="1017" y="1769"/>
                  </a:cubicBezTo>
                  <a:lnTo>
                    <a:pt x="1017" y="1769"/>
                  </a:lnTo>
                  <a:cubicBezTo>
                    <a:pt x="1018" y="1769"/>
                    <a:pt x="1019" y="1769"/>
                    <a:pt x="1020" y="1769"/>
                  </a:cubicBezTo>
                  <a:lnTo>
                    <a:pt x="1020" y="1769"/>
                  </a:lnTo>
                  <a:cubicBezTo>
                    <a:pt x="1024" y="1768"/>
                    <a:pt x="1026" y="1768"/>
                    <a:pt x="1029" y="1767"/>
                  </a:cubicBezTo>
                  <a:lnTo>
                    <a:pt x="1029" y="1767"/>
                  </a:lnTo>
                  <a:cubicBezTo>
                    <a:pt x="1034" y="1766"/>
                    <a:pt x="1039" y="1765"/>
                    <a:pt x="1044" y="1763"/>
                  </a:cubicBezTo>
                  <a:lnTo>
                    <a:pt x="1044" y="1763"/>
                  </a:lnTo>
                  <a:cubicBezTo>
                    <a:pt x="1049" y="1762"/>
                    <a:pt x="1053" y="1762"/>
                    <a:pt x="1058" y="1761"/>
                  </a:cubicBezTo>
                  <a:lnTo>
                    <a:pt x="1058" y="1761"/>
                  </a:lnTo>
                  <a:cubicBezTo>
                    <a:pt x="1062" y="1760"/>
                    <a:pt x="1067" y="1759"/>
                    <a:pt x="1072" y="1757"/>
                  </a:cubicBezTo>
                  <a:lnTo>
                    <a:pt x="1072" y="1757"/>
                  </a:lnTo>
                  <a:cubicBezTo>
                    <a:pt x="1077" y="1756"/>
                    <a:pt x="1081" y="1755"/>
                    <a:pt x="1085" y="1755"/>
                  </a:cubicBezTo>
                  <a:lnTo>
                    <a:pt x="1085" y="1755"/>
                  </a:lnTo>
                  <a:cubicBezTo>
                    <a:pt x="1090" y="1753"/>
                    <a:pt x="1095" y="1752"/>
                    <a:pt x="1099" y="1750"/>
                  </a:cubicBezTo>
                  <a:lnTo>
                    <a:pt x="1099" y="1750"/>
                  </a:lnTo>
                  <a:cubicBezTo>
                    <a:pt x="1104" y="1750"/>
                    <a:pt x="1108" y="1748"/>
                    <a:pt x="1112" y="1747"/>
                  </a:cubicBezTo>
                  <a:lnTo>
                    <a:pt x="1112" y="1747"/>
                  </a:lnTo>
                  <a:cubicBezTo>
                    <a:pt x="1117" y="1745"/>
                    <a:pt x="1122" y="1744"/>
                    <a:pt x="1126" y="1743"/>
                  </a:cubicBezTo>
                  <a:lnTo>
                    <a:pt x="1126" y="1743"/>
                  </a:lnTo>
                  <a:cubicBezTo>
                    <a:pt x="1129" y="1742"/>
                    <a:pt x="1131" y="1741"/>
                    <a:pt x="1133" y="1741"/>
                  </a:cubicBezTo>
                  <a:lnTo>
                    <a:pt x="1133" y="1741"/>
                  </a:lnTo>
                  <a:cubicBezTo>
                    <a:pt x="1134" y="1740"/>
                    <a:pt x="1136" y="1739"/>
                    <a:pt x="1138" y="1739"/>
                  </a:cubicBezTo>
                  <a:lnTo>
                    <a:pt x="1138" y="1739"/>
                  </a:lnTo>
                  <a:cubicBezTo>
                    <a:pt x="1146" y="1736"/>
                    <a:pt x="1155" y="1733"/>
                    <a:pt x="1163" y="1729"/>
                  </a:cubicBezTo>
                  <a:lnTo>
                    <a:pt x="1163" y="1729"/>
                  </a:lnTo>
                  <a:cubicBezTo>
                    <a:pt x="1164" y="1729"/>
                    <a:pt x="1167" y="1729"/>
                    <a:pt x="1168" y="1728"/>
                  </a:cubicBezTo>
                  <a:lnTo>
                    <a:pt x="1168" y="1728"/>
                  </a:lnTo>
                  <a:cubicBezTo>
                    <a:pt x="1177" y="1724"/>
                    <a:pt x="1187" y="1720"/>
                    <a:pt x="1198" y="1715"/>
                  </a:cubicBezTo>
                  <a:lnTo>
                    <a:pt x="1198" y="1715"/>
                  </a:lnTo>
                  <a:cubicBezTo>
                    <a:pt x="1199" y="1715"/>
                    <a:pt x="1202" y="1714"/>
                    <a:pt x="1205" y="1712"/>
                  </a:cubicBezTo>
                  <a:lnTo>
                    <a:pt x="1205" y="1712"/>
                  </a:lnTo>
                  <a:cubicBezTo>
                    <a:pt x="1212" y="1709"/>
                    <a:pt x="1219" y="1706"/>
                    <a:pt x="1227" y="1702"/>
                  </a:cubicBezTo>
                  <a:lnTo>
                    <a:pt x="1227" y="1702"/>
                  </a:lnTo>
                  <a:cubicBezTo>
                    <a:pt x="1230" y="1701"/>
                    <a:pt x="1233" y="1699"/>
                    <a:pt x="1235" y="1698"/>
                  </a:cubicBezTo>
                  <a:lnTo>
                    <a:pt x="1235" y="1698"/>
                  </a:lnTo>
                  <a:cubicBezTo>
                    <a:pt x="1244" y="1693"/>
                    <a:pt x="1253" y="1688"/>
                    <a:pt x="1262" y="1683"/>
                  </a:cubicBezTo>
                  <a:lnTo>
                    <a:pt x="2124" y="1182"/>
                  </a:lnTo>
                  <a:lnTo>
                    <a:pt x="2128" y="0"/>
                  </a:lnTo>
                  <a:lnTo>
                    <a:pt x="1265" y="501"/>
                  </a:lnTo>
                </a:path>
              </a:pathLst>
            </a:custGeom>
            <a:solidFill>
              <a:srgbClr val="000000">
                <a:alpha val="3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grpSp>
      <p:grpSp>
        <p:nvGrpSpPr>
          <p:cNvPr id="68" name="Group 67">
            <a:extLst>
              <a:ext uri="{FF2B5EF4-FFF2-40B4-BE49-F238E27FC236}">
                <a16:creationId xmlns:a16="http://schemas.microsoft.com/office/drawing/2014/main" id="{E79D108F-B028-4FD4-A871-EA6A9767553B}"/>
              </a:ext>
            </a:extLst>
          </p:cNvPr>
          <p:cNvGrpSpPr/>
          <p:nvPr/>
        </p:nvGrpSpPr>
        <p:grpSpPr>
          <a:xfrm>
            <a:off x="6569850" y="2944720"/>
            <a:ext cx="2704123" cy="2083292"/>
            <a:chOff x="13136524" y="5889439"/>
            <a:chExt cx="5408246" cy="4166583"/>
          </a:xfrm>
        </p:grpSpPr>
        <p:sp>
          <p:nvSpPr>
            <p:cNvPr id="69" name="Freeform 52">
              <a:extLst>
                <a:ext uri="{FF2B5EF4-FFF2-40B4-BE49-F238E27FC236}">
                  <a16:creationId xmlns:a16="http://schemas.microsoft.com/office/drawing/2014/main" id="{D7585588-1F95-4EEC-8F80-FD86E9BF2B6D}"/>
                </a:ext>
              </a:extLst>
            </p:cNvPr>
            <p:cNvSpPr>
              <a:spLocks noChangeArrowheads="1"/>
            </p:cNvSpPr>
            <p:nvPr/>
          </p:nvSpPr>
          <p:spPr bwMode="auto">
            <a:xfrm>
              <a:off x="14553244" y="6508426"/>
              <a:ext cx="393748" cy="1393561"/>
            </a:xfrm>
            <a:custGeom>
              <a:avLst/>
              <a:gdLst>
                <a:gd name="T0" fmla="*/ 222 w 451"/>
                <a:gd name="T1" fmla="*/ 89 h 1590"/>
                <a:gd name="T2" fmla="*/ 222 w 451"/>
                <a:gd name="T3" fmla="*/ 89 h 1590"/>
                <a:gd name="T4" fmla="*/ 174 w 451"/>
                <a:gd name="T5" fmla="*/ 63 h 1590"/>
                <a:gd name="T6" fmla="*/ 174 w 451"/>
                <a:gd name="T7" fmla="*/ 63 h 1590"/>
                <a:gd name="T8" fmla="*/ 169 w 451"/>
                <a:gd name="T9" fmla="*/ 61 h 1590"/>
                <a:gd name="T10" fmla="*/ 169 w 451"/>
                <a:gd name="T11" fmla="*/ 61 h 1590"/>
                <a:gd name="T12" fmla="*/ 122 w 451"/>
                <a:gd name="T13" fmla="*/ 40 h 1590"/>
                <a:gd name="T14" fmla="*/ 122 w 451"/>
                <a:gd name="T15" fmla="*/ 40 h 1590"/>
                <a:gd name="T16" fmla="*/ 115 w 451"/>
                <a:gd name="T17" fmla="*/ 38 h 1590"/>
                <a:gd name="T18" fmla="*/ 115 w 451"/>
                <a:gd name="T19" fmla="*/ 38 h 1590"/>
                <a:gd name="T20" fmla="*/ 109 w 451"/>
                <a:gd name="T21" fmla="*/ 35 h 1590"/>
                <a:gd name="T22" fmla="*/ 109 w 451"/>
                <a:gd name="T23" fmla="*/ 35 h 1590"/>
                <a:gd name="T24" fmla="*/ 63 w 451"/>
                <a:gd name="T25" fmla="*/ 17 h 1590"/>
                <a:gd name="T26" fmla="*/ 63 w 451"/>
                <a:gd name="T27" fmla="*/ 17 h 1590"/>
                <a:gd name="T28" fmla="*/ 55 w 451"/>
                <a:gd name="T29" fmla="*/ 16 h 1590"/>
                <a:gd name="T30" fmla="*/ 55 w 451"/>
                <a:gd name="T31" fmla="*/ 16 h 1590"/>
                <a:gd name="T32" fmla="*/ 17 w 451"/>
                <a:gd name="T33" fmla="*/ 3 h 1590"/>
                <a:gd name="T34" fmla="*/ 17 w 451"/>
                <a:gd name="T35" fmla="*/ 3 h 1590"/>
                <a:gd name="T36" fmla="*/ 3 w 451"/>
                <a:gd name="T37" fmla="*/ 0 h 1590"/>
                <a:gd name="T38" fmla="*/ 0 w 451"/>
                <a:gd name="T39" fmla="*/ 1181 h 1590"/>
                <a:gd name="T40" fmla="*/ 0 w 451"/>
                <a:gd name="T41" fmla="*/ 1181 h 1590"/>
                <a:gd name="T42" fmla="*/ 51 w 451"/>
                <a:gd name="T43" fmla="*/ 1196 h 1590"/>
                <a:gd name="T44" fmla="*/ 51 w 451"/>
                <a:gd name="T45" fmla="*/ 1196 h 1590"/>
                <a:gd name="T46" fmla="*/ 59 w 451"/>
                <a:gd name="T47" fmla="*/ 1199 h 1590"/>
                <a:gd name="T48" fmla="*/ 59 w 451"/>
                <a:gd name="T49" fmla="*/ 1199 h 1590"/>
                <a:gd name="T50" fmla="*/ 111 w 451"/>
                <a:gd name="T51" fmla="*/ 1218 h 1590"/>
                <a:gd name="T52" fmla="*/ 111 w 451"/>
                <a:gd name="T53" fmla="*/ 1218 h 1590"/>
                <a:gd name="T54" fmla="*/ 118 w 451"/>
                <a:gd name="T55" fmla="*/ 1221 h 1590"/>
                <a:gd name="T56" fmla="*/ 118 w 451"/>
                <a:gd name="T57" fmla="*/ 1221 h 1590"/>
                <a:gd name="T58" fmla="*/ 166 w 451"/>
                <a:gd name="T59" fmla="*/ 1242 h 1590"/>
                <a:gd name="T60" fmla="*/ 166 w 451"/>
                <a:gd name="T61" fmla="*/ 1242 h 1590"/>
                <a:gd name="T62" fmla="*/ 170 w 451"/>
                <a:gd name="T63" fmla="*/ 1244 h 1590"/>
                <a:gd name="T64" fmla="*/ 170 w 451"/>
                <a:gd name="T65" fmla="*/ 1244 h 1590"/>
                <a:gd name="T66" fmla="*/ 218 w 451"/>
                <a:gd name="T67" fmla="*/ 1270 h 1590"/>
                <a:gd name="T68" fmla="*/ 218 w 451"/>
                <a:gd name="T69" fmla="*/ 1270 h 1590"/>
                <a:gd name="T70" fmla="*/ 446 w 451"/>
                <a:gd name="T71" fmla="*/ 1589 h 1590"/>
                <a:gd name="T72" fmla="*/ 450 w 451"/>
                <a:gd name="T73" fmla="*/ 406 h 1590"/>
                <a:gd name="T74" fmla="*/ 450 w 451"/>
                <a:gd name="T75" fmla="*/ 406 h 1590"/>
                <a:gd name="T76" fmla="*/ 222 w 451"/>
                <a:gd name="T77" fmla="*/ 89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1590">
                  <a:moveTo>
                    <a:pt x="222" y="89"/>
                  </a:moveTo>
                  <a:lnTo>
                    <a:pt x="222" y="89"/>
                  </a:lnTo>
                  <a:cubicBezTo>
                    <a:pt x="206" y="79"/>
                    <a:pt x="190" y="71"/>
                    <a:pt x="174" y="63"/>
                  </a:cubicBezTo>
                  <a:lnTo>
                    <a:pt x="174" y="63"/>
                  </a:lnTo>
                  <a:cubicBezTo>
                    <a:pt x="172" y="63"/>
                    <a:pt x="172" y="62"/>
                    <a:pt x="169" y="61"/>
                  </a:cubicBezTo>
                  <a:lnTo>
                    <a:pt x="169" y="61"/>
                  </a:lnTo>
                  <a:cubicBezTo>
                    <a:pt x="154" y="54"/>
                    <a:pt x="138" y="46"/>
                    <a:pt x="122" y="40"/>
                  </a:cubicBezTo>
                  <a:lnTo>
                    <a:pt x="122" y="40"/>
                  </a:lnTo>
                  <a:cubicBezTo>
                    <a:pt x="119" y="39"/>
                    <a:pt x="117" y="38"/>
                    <a:pt x="115" y="38"/>
                  </a:cubicBezTo>
                  <a:lnTo>
                    <a:pt x="115" y="38"/>
                  </a:lnTo>
                  <a:cubicBezTo>
                    <a:pt x="113" y="37"/>
                    <a:pt x="111" y="35"/>
                    <a:pt x="109" y="35"/>
                  </a:cubicBezTo>
                  <a:lnTo>
                    <a:pt x="109" y="35"/>
                  </a:lnTo>
                  <a:cubicBezTo>
                    <a:pt x="94" y="29"/>
                    <a:pt x="78" y="24"/>
                    <a:pt x="63" y="17"/>
                  </a:cubicBezTo>
                  <a:lnTo>
                    <a:pt x="63" y="17"/>
                  </a:lnTo>
                  <a:cubicBezTo>
                    <a:pt x="60" y="17"/>
                    <a:pt x="57" y="17"/>
                    <a:pt x="55" y="16"/>
                  </a:cubicBezTo>
                  <a:lnTo>
                    <a:pt x="55" y="16"/>
                  </a:lnTo>
                  <a:cubicBezTo>
                    <a:pt x="42" y="11"/>
                    <a:pt x="30" y="7"/>
                    <a:pt x="17" y="3"/>
                  </a:cubicBezTo>
                  <a:lnTo>
                    <a:pt x="17" y="3"/>
                  </a:lnTo>
                  <a:cubicBezTo>
                    <a:pt x="12" y="3"/>
                    <a:pt x="8" y="1"/>
                    <a:pt x="3" y="0"/>
                  </a:cubicBezTo>
                  <a:lnTo>
                    <a:pt x="0" y="1181"/>
                  </a:lnTo>
                  <a:lnTo>
                    <a:pt x="0" y="1181"/>
                  </a:lnTo>
                  <a:cubicBezTo>
                    <a:pt x="17" y="1186"/>
                    <a:pt x="35" y="1191"/>
                    <a:pt x="51" y="1196"/>
                  </a:cubicBezTo>
                  <a:lnTo>
                    <a:pt x="51" y="1196"/>
                  </a:lnTo>
                  <a:cubicBezTo>
                    <a:pt x="54" y="1197"/>
                    <a:pt x="56" y="1198"/>
                    <a:pt x="59" y="1199"/>
                  </a:cubicBezTo>
                  <a:lnTo>
                    <a:pt x="59" y="1199"/>
                  </a:lnTo>
                  <a:cubicBezTo>
                    <a:pt x="77" y="1205"/>
                    <a:pt x="95" y="1211"/>
                    <a:pt x="111" y="1218"/>
                  </a:cubicBezTo>
                  <a:lnTo>
                    <a:pt x="111" y="1218"/>
                  </a:lnTo>
                  <a:cubicBezTo>
                    <a:pt x="114" y="1219"/>
                    <a:pt x="116" y="1220"/>
                    <a:pt x="118" y="1221"/>
                  </a:cubicBezTo>
                  <a:lnTo>
                    <a:pt x="118" y="1221"/>
                  </a:lnTo>
                  <a:cubicBezTo>
                    <a:pt x="135" y="1228"/>
                    <a:pt x="151" y="1235"/>
                    <a:pt x="166" y="1242"/>
                  </a:cubicBezTo>
                  <a:lnTo>
                    <a:pt x="166" y="1242"/>
                  </a:lnTo>
                  <a:cubicBezTo>
                    <a:pt x="168" y="1244"/>
                    <a:pt x="169" y="1244"/>
                    <a:pt x="170" y="1244"/>
                  </a:cubicBezTo>
                  <a:lnTo>
                    <a:pt x="170" y="1244"/>
                  </a:lnTo>
                  <a:cubicBezTo>
                    <a:pt x="187" y="1252"/>
                    <a:pt x="203" y="1261"/>
                    <a:pt x="218" y="1270"/>
                  </a:cubicBezTo>
                  <a:lnTo>
                    <a:pt x="218" y="1270"/>
                  </a:lnTo>
                  <a:cubicBezTo>
                    <a:pt x="371" y="1358"/>
                    <a:pt x="447" y="1473"/>
                    <a:pt x="446" y="1589"/>
                  </a:cubicBezTo>
                  <a:lnTo>
                    <a:pt x="450" y="406"/>
                  </a:lnTo>
                  <a:lnTo>
                    <a:pt x="450" y="406"/>
                  </a:lnTo>
                  <a:cubicBezTo>
                    <a:pt x="450" y="292"/>
                    <a:pt x="374" y="176"/>
                    <a:pt x="222" y="89"/>
                  </a:cubicBezTo>
                </a:path>
              </a:pathLst>
            </a:custGeom>
            <a:solidFill>
              <a:schemeClr val="accent3"/>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70" name="Freeform 53">
              <a:extLst>
                <a:ext uri="{FF2B5EF4-FFF2-40B4-BE49-F238E27FC236}">
                  <a16:creationId xmlns:a16="http://schemas.microsoft.com/office/drawing/2014/main" id="{2CD14B56-985C-465F-A630-B57481A87C35}"/>
                </a:ext>
              </a:extLst>
            </p:cNvPr>
            <p:cNvSpPr>
              <a:spLocks noChangeArrowheads="1"/>
            </p:cNvSpPr>
            <p:nvPr/>
          </p:nvSpPr>
          <p:spPr bwMode="auto">
            <a:xfrm>
              <a:off x="14553244" y="6508426"/>
              <a:ext cx="393748" cy="1393561"/>
            </a:xfrm>
            <a:custGeom>
              <a:avLst/>
              <a:gdLst>
                <a:gd name="T0" fmla="*/ 222 w 451"/>
                <a:gd name="T1" fmla="*/ 89 h 1590"/>
                <a:gd name="T2" fmla="*/ 222 w 451"/>
                <a:gd name="T3" fmla="*/ 89 h 1590"/>
                <a:gd name="T4" fmla="*/ 174 w 451"/>
                <a:gd name="T5" fmla="*/ 63 h 1590"/>
                <a:gd name="T6" fmla="*/ 174 w 451"/>
                <a:gd name="T7" fmla="*/ 63 h 1590"/>
                <a:gd name="T8" fmla="*/ 169 w 451"/>
                <a:gd name="T9" fmla="*/ 61 h 1590"/>
                <a:gd name="T10" fmla="*/ 169 w 451"/>
                <a:gd name="T11" fmla="*/ 61 h 1590"/>
                <a:gd name="T12" fmla="*/ 122 w 451"/>
                <a:gd name="T13" fmla="*/ 40 h 1590"/>
                <a:gd name="T14" fmla="*/ 122 w 451"/>
                <a:gd name="T15" fmla="*/ 40 h 1590"/>
                <a:gd name="T16" fmla="*/ 115 w 451"/>
                <a:gd name="T17" fmla="*/ 38 h 1590"/>
                <a:gd name="T18" fmla="*/ 115 w 451"/>
                <a:gd name="T19" fmla="*/ 38 h 1590"/>
                <a:gd name="T20" fmla="*/ 109 w 451"/>
                <a:gd name="T21" fmla="*/ 35 h 1590"/>
                <a:gd name="T22" fmla="*/ 109 w 451"/>
                <a:gd name="T23" fmla="*/ 35 h 1590"/>
                <a:gd name="T24" fmla="*/ 63 w 451"/>
                <a:gd name="T25" fmla="*/ 17 h 1590"/>
                <a:gd name="T26" fmla="*/ 63 w 451"/>
                <a:gd name="T27" fmla="*/ 17 h 1590"/>
                <a:gd name="T28" fmla="*/ 55 w 451"/>
                <a:gd name="T29" fmla="*/ 16 h 1590"/>
                <a:gd name="T30" fmla="*/ 55 w 451"/>
                <a:gd name="T31" fmla="*/ 16 h 1590"/>
                <a:gd name="T32" fmla="*/ 17 w 451"/>
                <a:gd name="T33" fmla="*/ 3 h 1590"/>
                <a:gd name="T34" fmla="*/ 17 w 451"/>
                <a:gd name="T35" fmla="*/ 3 h 1590"/>
                <a:gd name="T36" fmla="*/ 3 w 451"/>
                <a:gd name="T37" fmla="*/ 0 h 1590"/>
                <a:gd name="T38" fmla="*/ 0 w 451"/>
                <a:gd name="T39" fmla="*/ 1181 h 1590"/>
                <a:gd name="T40" fmla="*/ 0 w 451"/>
                <a:gd name="T41" fmla="*/ 1181 h 1590"/>
                <a:gd name="T42" fmla="*/ 51 w 451"/>
                <a:gd name="T43" fmla="*/ 1196 h 1590"/>
                <a:gd name="T44" fmla="*/ 51 w 451"/>
                <a:gd name="T45" fmla="*/ 1196 h 1590"/>
                <a:gd name="T46" fmla="*/ 59 w 451"/>
                <a:gd name="T47" fmla="*/ 1199 h 1590"/>
                <a:gd name="T48" fmla="*/ 59 w 451"/>
                <a:gd name="T49" fmla="*/ 1199 h 1590"/>
                <a:gd name="T50" fmla="*/ 111 w 451"/>
                <a:gd name="T51" fmla="*/ 1218 h 1590"/>
                <a:gd name="T52" fmla="*/ 111 w 451"/>
                <a:gd name="T53" fmla="*/ 1218 h 1590"/>
                <a:gd name="T54" fmla="*/ 118 w 451"/>
                <a:gd name="T55" fmla="*/ 1221 h 1590"/>
                <a:gd name="T56" fmla="*/ 118 w 451"/>
                <a:gd name="T57" fmla="*/ 1221 h 1590"/>
                <a:gd name="T58" fmla="*/ 166 w 451"/>
                <a:gd name="T59" fmla="*/ 1242 h 1590"/>
                <a:gd name="T60" fmla="*/ 166 w 451"/>
                <a:gd name="T61" fmla="*/ 1242 h 1590"/>
                <a:gd name="T62" fmla="*/ 170 w 451"/>
                <a:gd name="T63" fmla="*/ 1244 h 1590"/>
                <a:gd name="T64" fmla="*/ 170 w 451"/>
                <a:gd name="T65" fmla="*/ 1244 h 1590"/>
                <a:gd name="T66" fmla="*/ 218 w 451"/>
                <a:gd name="T67" fmla="*/ 1270 h 1590"/>
                <a:gd name="T68" fmla="*/ 218 w 451"/>
                <a:gd name="T69" fmla="*/ 1270 h 1590"/>
                <a:gd name="T70" fmla="*/ 446 w 451"/>
                <a:gd name="T71" fmla="*/ 1589 h 1590"/>
                <a:gd name="T72" fmla="*/ 450 w 451"/>
                <a:gd name="T73" fmla="*/ 406 h 1590"/>
                <a:gd name="T74" fmla="*/ 450 w 451"/>
                <a:gd name="T75" fmla="*/ 406 h 1590"/>
                <a:gd name="T76" fmla="*/ 222 w 451"/>
                <a:gd name="T77" fmla="*/ 89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1590">
                  <a:moveTo>
                    <a:pt x="222" y="89"/>
                  </a:moveTo>
                  <a:lnTo>
                    <a:pt x="222" y="89"/>
                  </a:lnTo>
                  <a:cubicBezTo>
                    <a:pt x="206" y="79"/>
                    <a:pt x="190" y="71"/>
                    <a:pt x="174" y="63"/>
                  </a:cubicBezTo>
                  <a:lnTo>
                    <a:pt x="174" y="63"/>
                  </a:lnTo>
                  <a:cubicBezTo>
                    <a:pt x="172" y="63"/>
                    <a:pt x="172" y="62"/>
                    <a:pt x="169" y="61"/>
                  </a:cubicBezTo>
                  <a:lnTo>
                    <a:pt x="169" y="61"/>
                  </a:lnTo>
                  <a:cubicBezTo>
                    <a:pt x="154" y="54"/>
                    <a:pt x="138" y="46"/>
                    <a:pt x="122" y="40"/>
                  </a:cubicBezTo>
                  <a:lnTo>
                    <a:pt x="122" y="40"/>
                  </a:lnTo>
                  <a:cubicBezTo>
                    <a:pt x="119" y="39"/>
                    <a:pt x="117" y="38"/>
                    <a:pt x="115" y="38"/>
                  </a:cubicBezTo>
                  <a:lnTo>
                    <a:pt x="115" y="38"/>
                  </a:lnTo>
                  <a:cubicBezTo>
                    <a:pt x="113" y="37"/>
                    <a:pt x="111" y="35"/>
                    <a:pt x="109" y="35"/>
                  </a:cubicBezTo>
                  <a:lnTo>
                    <a:pt x="109" y="35"/>
                  </a:lnTo>
                  <a:cubicBezTo>
                    <a:pt x="94" y="29"/>
                    <a:pt x="78" y="24"/>
                    <a:pt x="63" y="17"/>
                  </a:cubicBezTo>
                  <a:lnTo>
                    <a:pt x="63" y="17"/>
                  </a:lnTo>
                  <a:cubicBezTo>
                    <a:pt x="60" y="17"/>
                    <a:pt x="57" y="17"/>
                    <a:pt x="55" y="16"/>
                  </a:cubicBezTo>
                  <a:lnTo>
                    <a:pt x="55" y="16"/>
                  </a:lnTo>
                  <a:cubicBezTo>
                    <a:pt x="42" y="11"/>
                    <a:pt x="30" y="7"/>
                    <a:pt x="17" y="3"/>
                  </a:cubicBezTo>
                  <a:lnTo>
                    <a:pt x="17" y="3"/>
                  </a:lnTo>
                  <a:cubicBezTo>
                    <a:pt x="12" y="3"/>
                    <a:pt x="8" y="1"/>
                    <a:pt x="3" y="0"/>
                  </a:cubicBezTo>
                  <a:lnTo>
                    <a:pt x="0" y="1181"/>
                  </a:lnTo>
                  <a:lnTo>
                    <a:pt x="0" y="1181"/>
                  </a:lnTo>
                  <a:cubicBezTo>
                    <a:pt x="17" y="1186"/>
                    <a:pt x="35" y="1191"/>
                    <a:pt x="51" y="1196"/>
                  </a:cubicBezTo>
                  <a:lnTo>
                    <a:pt x="51" y="1196"/>
                  </a:lnTo>
                  <a:cubicBezTo>
                    <a:pt x="54" y="1197"/>
                    <a:pt x="56" y="1198"/>
                    <a:pt x="59" y="1199"/>
                  </a:cubicBezTo>
                  <a:lnTo>
                    <a:pt x="59" y="1199"/>
                  </a:lnTo>
                  <a:cubicBezTo>
                    <a:pt x="77" y="1205"/>
                    <a:pt x="95" y="1211"/>
                    <a:pt x="111" y="1218"/>
                  </a:cubicBezTo>
                  <a:lnTo>
                    <a:pt x="111" y="1218"/>
                  </a:lnTo>
                  <a:cubicBezTo>
                    <a:pt x="114" y="1219"/>
                    <a:pt x="116" y="1220"/>
                    <a:pt x="118" y="1221"/>
                  </a:cubicBezTo>
                  <a:lnTo>
                    <a:pt x="118" y="1221"/>
                  </a:lnTo>
                  <a:cubicBezTo>
                    <a:pt x="135" y="1228"/>
                    <a:pt x="151" y="1235"/>
                    <a:pt x="166" y="1242"/>
                  </a:cubicBezTo>
                  <a:lnTo>
                    <a:pt x="166" y="1242"/>
                  </a:lnTo>
                  <a:cubicBezTo>
                    <a:pt x="168" y="1244"/>
                    <a:pt x="169" y="1244"/>
                    <a:pt x="170" y="1244"/>
                  </a:cubicBezTo>
                  <a:lnTo>
                    <a:pt x="170" y="1244"/>
                  </a:lnTo>
                  <a:cubicBezTo>
                    <a:pt x="187" y="1252"/>
                    <a:pt x="203" y="1261"/>
                    <a:pt x="218" y="1270"/>
                  </a:cubicBezTo>
                  <a:lnTo>
                    <a:pt x="218" y="1270"/>
                  </a:lnTo>
                  <a:cubicBezTo>
                    <a:pt x="371" y="1358"/>
                    <a:pt x="447" y="1473"/>
                    <a:pt x="446" y="1589"/>
                  </a:cubicBezTo>
                  <a:lnTo>
                    <a:pt x="450" y="406"/>
                  </a:lnTo>
                  <a:lnTo>
                    <a:pt x="450" y="406"/>
                  </a:lnTo>
                  <a:cubicBezTo>
                    <a:pt x="450" y="292"/>
                    <a:pt x="374" y="176"/>
                    <a:pt x="222" y="89"/>
                  </a:cubicBezTo>
                </a:path>
              </a:pathLst>
            </a:custGeom>
            <a:solidFill>
              <a:srgbClr val="000000">
                <a:alpha val="1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71" name="Freeform 54">
              <a:extLst>
                <a:ext uri="{FF2B5EF4-FFF2-40B4-BE49-F238E27FC236}">
                  <a16:creationId xmlns:a16="http://schemas.microsoft.com/office/drawing/2014/main" id="{208709D2-8CC9-4B8F-9795-4BFB297E8CE4}"/>
                </a:ext>
              </a:extLst>
            </p:cNvPr>
            <p:cNvSpPr>
              <a:spLocks noChangeArrowheads="1"/>
            </p:cNvSpPr>
            <p:nvPr/>
          </p:nvSpPr>
          <p:spPr bwMode="auto">
            <a:xfrm>
              <a:off x="13136524" y="7454195"/>
              <a:ext cx="918746" cy="1686940"/>
            </a:xfrm>
            <a:custGeom>
              <a:avLst/>
              <a:gdLst>
                <a:gd name="T0" fmla="*/ 179 w 1048"/>
                <a:gd name="T1" fmla="*/ 245 h 1929"/>
                <a:gd name="T2" fmla="*/ 179 w 1048"/>
                <a:gd name="T3" fmla="*/ 245 h 1929"/>
                <a:gd name="T4" fmla="*/ 59 w 1048"/>
                <a:gd name="T5" fmla="*/ 146 h 1929"/>
                <a:gd name="T6" fmla="*/ 59 w 1048"/>
                <a:gd name="T7" fmla="*/ 146 h 1929"/>
                <a:gd name="T8" fmla="*/ 37 w 1048"/>
                <a:gd name="T9" fmla="*/ 115 h 1929"/>
                <a:gd name="T10" fmla="*/ 37 w 1048"/>
                <a:gd name="T11" fmla="*/ 115 h 1929"/>
                <a:gd name="T12" fmla="*/ 4 w 1048"/>
                <a:gd name="T13" fmla="*/ 16 h 1929"/>
                <a:gd name="T14" fmla="*/ 4 w 1048"/>
                <a:gd name="T15" fmla="*/ 16 h 1929"/>
                <a:gd name="T16" fmla="*/ 3 w 1048"/>
                <a:gd name="T17" fmla="*/ 0 h 1929"/>
                <a:gd name="T18" fmla="*/ 0 w 1048"/>
                <a:gd name="T19" fmla="*/ 1182 h 1929"/>
                <a:gd name="T20" fmla="*/ 0 w 1048"/>
                <a:gd name="T21" fmla="*/ 1182 h 1929"/>
                <a:gd name="T22" fmla="*/ 176 w 1048"/>
                <a:gd name="T23" fmla="*/ 1428 h 1929"/>
                <a:gd name="T24" fmla="*/ 1043 w 1048"/>
                <a:gd name="T25" fmla="*/ 1928 h 1929"/>
                <a:gd name="T26" fmla="*/ 1047 w 1048"/>
                <a:gd name="T27" fmla="*/ 747 h 1929"/>
                <a:gd name="T28" fmla="*/ 179 w 1048"/>
                <a:gd name="T29" fmla="*/ 245 h 1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8" h="1929">
                  <a:moveTo>
                    <a:pt x="179" y="245"/>
                  </a:moveTo>
                  <a:lnTo>
                    <a:pt x="179" y="245"/>
                  </a:lnTo>
                  <a:cubicBezTo>
                    <a:pt x="128" y="216"/>
                    <a:pt x="88" y="182"/>
                    <a:pt x="59" y="146"/>
                  </a:cubicBezTo>
                  <a:lnTo>
                    <a:pt x="59" y="146"/>
                  </a:lnTo>
                  <a:cubicBezTo>
                    <a:pt x="51" y="136"/>
                    <a:pt x="44" y="125"/>
                    <a:pt x="37" y="115"/>
                  </a:cubicBezTo>
                  <a:lnTo>
                    <a:pt x="37" y="115"/>
                  </a:lnTo>
                  <a:cubicBezTo>
                    <a:pt x="17" y="83"/>
                    <a:pt x="7" y="50"/>
                    <a:pt x="4" y="16"/>
                  </a:cubicBezTo>
                  <a:lnTo>
                    <a:pt x="4" y="16"/>
                  </a:lnTo>
                  <a:cubicBezTo>
                    <a:pt x="3" y="11"/>
                    <a:pt x="3" y="6"/>
                    <a:pt x="3" y="0"/>
                  </a:cubicBezTo>
                  <a:lnTo>
                    <a:pt x="0" y="1182"/>
                  </a:lnTo>
                  <a:lnTo>
                    <a:pt x="0" y="1182"/>
                  </a:lnTo>
                  <a:cubicBezTo>
                    <a:pt x="0" y="1271"/>
                    <a:pt x="58" y="1360"/>
                    <a:pt x="176" y="1428"/>
                  </a:cubicBezTo>
                  <a:lnTo>
                    <a:pt x="1043" y="1928"/>
                  </a:lnTo>
                  <a:lnTo>
                    <a:pt x="1047" y="747"/>
                  </a:lnTo>
                  <a:lnTo>
                    <a:pt x="179" y="245"/>
                  </a:lnTo>
                </a:path>
              </a:pathLst>
            </a:custGeom>
            <a:solidFill>
              <a:schemeClr val="accent3"/>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72" name="Freeform 55">
              <a:extLst>
                <a:ext uri="{FF2B5EF4-FFF2-40B4-BE49-F238E27FC236}">
                  <a16:creationId xmlns:a16="http://schemas.microsoft.com/office/drawing/2014/main" id="{5BAAFEAA-61AF-42BE-B75E-DBED7E4247B9}"/>
                </a:ext>
              </a:extLst>
            </p:cNvPr>
            <p:cNvSpPr>
              <a:spLocks noChangeArrowheads="1"/>
            </p:cNvSpPr>
            <p:nvPr/>
          </p:nvSpPr>
          <p:spPr bwMode="auto">
            <a:xfrm>
              <a:off x="13136524" y="7454195"/>
              <a:ext cx="918746" cy="1686940"/>
            </a:xfrm>
            <a:custGeom>
              <a:avLst/>
              <a:gdLst>
                <a:gd name="T0" fmla="*/ 179 w 1048"/>
                <a:gd name="T1" fmla="*/ 245 h 1929"/>
                <a:gd name="T2" fmla="*/ 179 w 1048"/>
                <a:gd name="T3" fmla="*/ 245 h 1929"/>
                <a:gd name="T4" fmla="*/ 59 w 1048"/>
                <a:gd name="T5" fmla="*/ 146 h 1929"/>
                <a:gd name="T6" fmla="*/ 59 w 1048"/>
                <a:gd name="T7" fmla="*/ 146 h 1929"/>
                <a:gd name="T8" fmla="*/ 37 w 1048"/>
                <a:gd name="T9" fmla="*/ 115 h 1929"/>
                <a:gd name="T10" fmla="*/ 37 w 1048"/>
                <a:gd name="T11" fmla="*/ 115 h 1929"/>
                <a:gd name="T12" fmla="*/ 4 w 1048"/>
                <a:gd name="T13" fmla="*/ 16 h 1929"/>
                <a:gd name="T14" fmla="*/ 4 w 1048"/>
                <a:gd name="T15" fmla="*/ 16 h 1929"/>
                <a:gd name="T16" fmla="*/ 3 w 1048"/>
                <a:gd name="T17" fmla="*/ 0 h 1929"/>
                <a:gd name="T18" fmla="*/ 0 w 1048"/>
                <a:gd name="T19" fmla="*/ 1182 h 1929"/>
                <a:gd name="T20" fmla="*/ 0 w 1048"/>
                <a:gd name="T21" fmla="*/ 1182 h 1929"/>
                <a:gd name="T22" fmla="*/ 176 w 1048"/>
                <a:gd name="T23" fmla="*/ 1428 h 1929"/>
                <a:gd name="T24" fmla="*/ 1043 w 1048"/>
                <a:gd name="T25" fmla="*/ 1928 h 1929"/>
                <a:gd name="T26" fmla="*/ 1047 w 1048"/>
                <a:gd name="T27" fmla="*/ 747 h 1929"/>
                <a:gd name="T28" fmla="*/ 179 w 1048"/>
                <a:gd name="T29" fmla="*/ 245 h 1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8" h="1929">
                  <a:moveTo>
                    <a:pt x="179" y="245"/>
                  </a:moveTo>
                  <a:lnTo>
                    <a:pt x="179" y="245"/>
                  </a:lnTo>
                  <a:cubicBezTo>
                    <a:pt x="128" y="216"/>
                    <a:pt x="88" y="182"/>
                    <a:pt x="59" y="146"/>
                  </a:cubicBezTo>
                  <a:lnTo>
                    <a:pt x="59" y="146"/>
                  </a:lnTo>
                  <a:cubicBezTo>
                    <a:pt x="51" y="136"/>
                    <a:pt x="44" y="125"/>
                    <a:pt x="37" y="115"/>
                  </a:cubicBezTo>
                  <a:lnTo>
                    <a:pt x="37" y="115"/>
                  </a:lnTo>
                  <a:cubicBezTo>
                    <a:pt x="17" y="83"/>
                    <a:pt x="7" y="50"/>
                    <a:pt x="4" y="16"/>
                  </a:cubicBezTo>
                  <a:lnTo>
                    <a:pt x="4" y="16"/>
                  </a:lnTo>
                  <a:cubicBezTo>
                    <a:pt x="3" y="11"/>
                    <a:pt x="3" y="6"/>
                    <a:pt x="3" y="0"/>
                  </a:cubicBezTo>
                  <a:lnTo>
                    <a:pt x="0" y="1182"/>
                  </a:lnTo>
                  <a:lnTo>
                    <a:pt x="0" y="1182"/>
                  </a:lnTo>
                  <a:cubicBezTo>
                    <a:pt x="0" y="1271"/>
                    <a:pt x="58" y="1360"/>
                    <a:pt x="176" y="1428"/>
                  </a:cubicBezTo>
                  <a:lnTo>
                    <a:pt x="1043" y="1928"/>
                  </a:lnTo>
                  <a:lnTo>
                    <a:pt x="1047" y="747"/>
                  </a:lnTo>
                  <a:lnTo>
                    <a:pt x="179" y="245"/>
                  </a:lnTo>
                </a:path>
              </a:pathLst>
            </a:custGeom>
            <a:solidFill>
              <a:srgbClr val="000000">
                <a:alpha val="3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73" name="Freeform: Shape 72">
              <a:extLst>
                <a:ext uri="{FF2B5EF4-FFF2-40B4-BE49-F238E27FC236}">
                  <a16:creationId xmlns:a16="http://schemas.microsoft.com/office/drawing/2014/main" id="{CEAC0E90-4EB0-4CFB-BFCE-BD08EEB6D30D}"/>
                </a:ext>
              </a:extLst>
            </p:cNvPr>
            <p:cNvSpPr>
              <a:spLocks noChangeArrowheads="1"/>
            </p:cNvSpPr>
            <p:nvPr/>
          </p:nvSpPr>
          <p:spPr bwMode="auto">
            <a:xfrm>
              <a:off x="13141504" y="5889439"/>
              <a:ext cx="5401380" cy="4115522"/>
            </a:xfrm>
            <a:custGeom>
              <a:avLst/>
              <a:gdLst>
                <a:gd name="connsiteX0" fmla="*/ 2691993 w 5401380"/>
                <a:gd name="connsiteY0" fmla="*/ 0 h 4115522"/>
                <a:gd name="connsiteX1" fmla="*/ 3060763 w 5401380"/>
                <a:gd name="connsiteY1" fmla="*/ 88620 h 4115522"/>
                <a:gd name="connsiteX2" fmla="*/ 5247787 w 5401380"/>
                <a:gd name="connsiteY2" fmla="*/ 1350752 h 4115522"/>
                <a:gd name="connsiteX3" fmla="*/ 5250413 w 5401380"/>
                <a:gd name="connsiteY3" fmla="*/ 1777006 h 4115522"/>
                <a:gd name="connsiteX4" fmla="*/ 3077391 w 5401380"/>
                <a:gd name="connsiteY4" fmla="*/ 3040013 h 4115522"/>
                <a:gd name="connsiteX5" fmla="*/ 2341382 w 5401380"/>
                <a:gd name="connsiteY5" fmla="*/ 3040013 h 4115522"/>
                <a:gd name="connsiteX6" fmla="*/ 1585244 w 5401380"/>
                <a:gd name="connsiteY6" fmla="*/ 2604131 h 4115522"/>
                <a:gd name="connsiteX7" fmla="*/ 1445218 w 5401380"/>
                <a:gd name="connsiteY7" fmla="*/ 2703036 h 4115522"/>
                <a:gd name="connsiteX8" fmla="*/ 1444609 w 5401380"/>
                <a:gd name="connsiteY8" fmla="*/ 2705779 h 4115522"/>
                <a:gd name="connsiteX9" fmla="*/ 1584576 w 5401380"/>
                <a:gd name="connsiteY9" fmla="*/ 2607030 h 4115522"/>
                <a:gd name="connsiteX10" fmla="*/ 1581948 w 5401380"/>
                <a:gd name="connsiteY10" fmla="*/ 3641274 h 4115522"/>
                <a:gd name="connsiteX11" fmla="*/ 1441805 w 5401380"/>
                <a:gd name="connsiteY11" fmla="*/ 3740149 h 4115522"/>
                <a:gd name="connsiteX12" fmla="*/ 1440053 w 5401380"/>
                <a:gd name="connsiteY12" fmla="*/ 3756774 h 4115522"/>
                <a:gd name="connsiteX13" fmla="*/ 1439177 w 5401380"/>
                <a:gd name="connsiteY13" fmla="*/ 3762899 h 4115522"/>
                <a:gd name="connsiteX14" fmla="*/ 1437425 w 5401380"/>
                <a:gd name="connsiteY14" fmla="*/ 3770774 h 4115522"/>
                <a:gd name="connsiteX15" fmla="*/ 1437425 w 5401380"/>
                <a:gd name="connsiteY15" fmla="*/ 3773399 h 4115522"/>
                <a:gd name="connsiteX16" fmla="*/ 1434797 w 5401380"/>
                <a:gd name="connsiteY16" fmla="*/ 3783899 h 4115522"/>
                <a:gd name="connsiteX17" fmla="*/ 1432170 w 5401380"/>
                <a:gd name="connsiteY17" fmla="*/ 3791774 h 4115522"/>
                <a:gd name="connsiteX18" fmla="*/ 1428666 w 5401380"/>
                <a:gd name="connsiteY18" fmla="*/ 3803149 h 4115522"/>
                <a:gd name="connsiteX19" fmla="*/ 1426914 w 5401380"/>
                <a:gd name="connsiteY19" fmla="*/ 3809274 h 4115522"/>
                <a:gd name="connsiteX20" fmla="*/ 1426038 w 5401380"/>
                <a:gd name="connsiteY20" fmla="*/ 3809274 h 4115522"/>
                <a:gd name="connsiteX21" fmla="*/ 1419031 w 5401380"/>
                <a:gd name="connsiteY21" fmla="*/ 3827648 h 4115522"/>
                <a:gd name="connsiteX22" fmla="*/ 1409396 w 5401380"/>
                <a:gd name="connsiteY22" fmla="*/ 3846023 h 4115522"/>
                <a:gd name="connsiteX23" fmla="*/ 1408520 w 5401380"/>
                <a:gd name="connsiteY23" fmla="*/ 3846898 h 4115522"/>
                <a:gd name="connsiteX24" fmla="*/ 1406769 w 5401380"/>
                <a:gd name="connsiteY24" fmla="*/ 3851273 h 4115522"/>
                <a:gd name="connsiteX25" fmla="*/ 1397134 w 5401380"/>
                <a:gd name="connsiteY25" fmla="*/ 3865273 h 4115522"/>
                <a:gd name="connsiteX26" fmla="*/ 1392754 w 5401380"/>
                <a:gd name="connsiteY26" fmla="*/ 3871398 h 4115522"/>
                <a:gd name="connsiteX27" fmla="*/ 1384871 w 5401380"/>
                <a:gd name="connsiteY27" fmla="*/ 3883648 h 4115522"/>
                <a:gd name="connsiteX28" fmla="*/ 1382243 w 5401380"/>
                <a:gd name="connsiteY28" fmla="*/ 3887148 h 4115522"/>
                <a:gd name="connsiteX29" fmla="*/ 1378740 w 5401380"/>
                <a:gd name="connsiteY29" fmla="*/ 3890648 h 4115522"/>
                <a:gd name="connsiteX30" fmla="*/ 1364725 w 5401380"/>
                <a:gd name="connsiteY30" fmla="*/ 3908148 h 4115522"/>
                <a:gd name="connsiteX31" fmla="*/ 1361222 w 5401380"/>
                <a:gd name="connsiteY31" fmla="*/ 3910773 h 4115522"/>
                <a:gd name="connsiteX32" fmla="*/ 1341952 w 5401380"/>
                <a:gd name="connsiteY32" fmla="*/ 3930023 h 4115522"/>
                <a:gd name="connsiteX33" fmla="*/ 1340200 w 5401380"/>
                <a:gd name="connsiteY33" fmla="*/ 3932648 h 4115522"/>
                <a:gd name="connsiteX34" fmla="*/ 1334945 w 5401380"/>
                <a:gd name="connsiteY34" fmla="*/ 3937023 h 4115522"/>
                <a:gd name="connsiteX35" fmla="*/ 1324434 w 5401380"/>
                <a:gd name="connsiteY35" fmla="*/ 3945773 h 4115522"/>
                <a:gd name="connsiteX36" fmla="*/ 1315675 w 5401380"/>
                <a:gd name="connsiteY36" fmla="*/ 3952773 h 4115522"/>
                <a:gd name="connsiteX37" fmla="*/ 1304289 w 5401380"/>
                <a:gd name="connsiteY37" fmla="*/ 3962398 h 4115522"/>
                <a:gd name="connsiteX38" fmla="*/ 1295529 w 5401380"/>
                <a:gd name="connsiteY38" fmla="*/ 3969398 h 4115522"/>
                <a:gd name="connsiteX39" fmla="*/ 1284143 w 5401380"/>
                <a:gd name="connsiteY39" fmla="*/ 3976398 h 4115522"/>
                <a:gd name="connsiteX40" fmla="*/ 1273632 w 5401380"/>
                <a:gd name="connsiteY40" fmla="*/ 3983398 h 4115522"/>
                <a:gd name="connsiteX41" fmla="*/ 1261369 w 5401380"/>
                <a:gd name="connsiteY41" fmla="*/ 3991273 h 4115522"/>
                <a:gd name="connsiteX42" fmla="*/ 1255238 w 5401380"/>
                <a:gd name="connsiteY42" fmla="*/ 3995648 h 4115522"/>
                <a:gd name="connsiteX43" fmla="*/ 1245603 w 5401380"/>
                <a:gd name="connsiteY43" fmla="*/ 4000898 h 4115522"/>
                <a:gd name="connsiteX44" fmla="*/ 1214947 w 5401380"/>
                <a:gd name="connsiteY44" fmla="*/ 4017522 h 4115522"/>
                <a:gd name="connsiteX45" fmla="*/ 1205312 w 5401380"/>
                <a:gd name="connsiteY45" fmla="*/ 4021898 h 4115522"/>
                <a:gd name="connsiteX46" fmla="*/ 1179911 w 5401380"/>
                <a:gd name="connsiteY46" fmla="*/ 4034147 h 4115522"/>
                <a:gd name="connsiteX47" fmla="*/ 1172028 w 5401380"/>
                <a:gd name="connsiteY47" fmla="*/ 4037647 h 4115522"/>
                <a:gd name="connsiteX48" fmla="*/ 1137868 w 5401380"/>
                <a:gd name="connsiteY48" fmla="*/ 4052522 h 4115522"/>
                <a:gd name="connsiteX49" fmla="*/ 1131736 w 5401380"/>
                <a:gd name="connsiteY49" fmla="*/ 4054272 h 4115522"/>
                <a:gd name="connsiteX50" fmla="*/ 1101956 w 5401380"/>
                <a:gd name="connsiteY50" fmla="*/ 4063897 h 4115522"/>
                <a:gd name="connsiteX51" fmla="*/ 1097576 w 5401380"/>
                <a:gd name="connsiteY51" fmla="*/ 4066522 h 4115522"/>
                <a:gd name="connsiteX52" fmla="*/ 1089693 w 5401380"/>
                <a:gd name="connsiteY52" fmla="*/ 4068272 h 4115522"/>
                <a:gd name="connsiteX53" fmla="*/ 1073051 w 5401380"/>
                <a:gd name="connsiteY53" fmla="*/ 4073522 h 4115522"/>
                <a:gd name="connsiteX54" fmla="*/ 1059913 w 5401380"/>
                <a:gd name="connsiteY54" fmla="*/ 4077897 h 4115522"/>
                <a:gd name="connsiteX55" fmla="*/ 1042395 w 5401380"/>
                <a:gd name="connsiteY55" fmla="*/ 4081397 h 4115522"/>
                <a:gd name="connsiteX56" fmla="*/ 1028380 w 5401380"/>
                <a:gd name="connsiteY56" fmla="*/ 4085772 h 4115522"/>
                <a:gd name="connsiteX57" fmla="*/ 1010862 w 5401380"/>
                <a:gd name="connsiteY57" fmla="*/ 4089272 h 4115522"/>
                <a:gd name="connsiteX58" fmla="*/ 995972 w 5401380"/>
                <a:gd name="connsiteY58" fmla="*/ 4092772 h 4115522"/>
                <a:gd name="connsiteX59" fmla="*/ 978454 w 5401380"/>
                <a:gd name="connsiteY59" fmla="*/ 4096272 h 4115522"/>
                <a:gd name="connsiteX60" fmla="*/ 968819 w 5401380"/>
                <a:gd name="connsiteY60" fmla="*/ 4098897 h 4115522"/>
                <a:gd name="connsiteX61" fmla="*/ 965316 w 5401380"/>
                <a:gd name="connsiteY61" fmla="*/ 4098897 h 4115522"/>
                <a:gd name="connsiteX62" fmla="*/ 926776 w 5401380"/>
                <a:gd name="connsiteY62" fmla="*/ 4105022 h 4115522"/>
                <a:gd name="connsiteX63" fmla="*/ 921521 w 5401380"/>
                <a:gd name="connsiteY63" fmla="*/ 4105022 h 4115522"/>
                <a:gd name="connsiteX64" fmla="*/ 888237 w 5401380"/>
                <a:gd name="connsiteY64" fmla="*/ 4109397 h 4115522"/>
                <a:gd name="connsiteX65" fmla="*/ 882981 w 5401380"/>
                <a:gd name="connsiteY65" fmla="*/ 4109397 h 4115522"/>
                <a:gd name="connsiteX66" fmla="*/ 875098 w 5401380"/>
                <a:gd name="connsiteY66" fmla="*/ 4111147 h 4115522"/>
                <a:gd name="connsiteX67" fmla="*/ 853201 w 5401380"/>
                <a:gd name="connsiteY67" fmla="*/ 4112897 h 4115522"/>
                <a:gd name="connsiteX68" fmla="*/ 839186 w 5401380"/>
                <a:gd name="connsiteY68" fmla="*/ 4113772 h 4115522"/>
                <a:gd name="connsiteX69" fmla="*/ 816413 w 5401380"/>
                <a:gd name="connsiteY69" fmla="*/ 4114647 h 4115522"/>
                <a:gd name="connsiteX70" fmla="*/ 807654 w 5401380"/>
                <a:gd name="connsiteY70" fmla="*/ 4114647 h 4115522"/>
                <a:gd name="connsiteX71" fmla="*/ 803274 w 5401380"/>
                <a:gd name="connsiteY71" fmla="*/ 4114647 h 4115522"/>
                <a:gd name="connsiteX72" fmla="*/ 784881 w 5401380"/>
                <a:gd name="connsiteY72" fmla="*/ 4115522 h 4115522"/>
                <a:gd name="connsiteX73" fmla="*/ 769990 w 5401380"/>
                <a:gd name="connsiteY73" fmla="*/ 4115522 h 4115522"/>
                <a:gd name="connsiteX74" fmla="*/ 748969 w 5401380"/>
                <a:gd name="connsiteY74" fmla="*/ 4115522 h 4115522"/>
                <a:gd name="connsiteX75" fmla="*/ 738458 w 5401380"/>
                <a:gd name="connsiteY75" fmla="*/ 4114647 h 4115522"/>
                <a:gd name="connsiteX76" fmla="*/ 736706 w 5401380"/>
                <a:gd name="connsiteY76" fmla="*/ 4114647 h 4115522"/>
                <a:gd name="connsiteX77" fmla="*/ 717436 w 5401380"/>
                <a:gd name="connsiteY77" fmla="*/ 4114647 h 4115522"/>
                <a:gd name="connsiteX78" fmla="*/ 703422 w 5401380"/>
                <a:gd name="connsiteY78" fmla="*/ 4114647 h 4115522"/>
                <a:gd name="connsiteX79" fmla="*/ 683276 w 5401380"/>
                <a:gd name="connsiteY79" fmla="*/ 4112897 h 4115522"/>
                <a:gd name="connsiteX80" fmla="*/ 671889 w 5401380"/>
                <a:gd name="connsiteY80" fmla="*/ 4112022 h 4115522"/>
                <a:gd name="connsiteX81" fmla="*/ 671014 w 5401380"/>
                <a:gd name="connsiteY81" fmla="*/ 4112022 h 4115522"/>
                <a:gd name="connsiteX82" fmla="*/ 646488 w 5401380"/>
                <a:gd name="connsiteY82" fmla="*/ 4109397 h 4115522"/>
                <a:gd name="connsiteX83" fmla="*/ 637729 w 5401380"/>
                <a:gd name="connsiteY83" fmla="*/ 4108522 h 4115522"/>
                <a:gd name="connsiteX84" fmla="*/ 606197 w 5401380"/>
                <a:gd name="connsiteY84" fmla="*/ 4105022 h 4115522"/>
                <a:gd name="connsiteX85" fmla="*/ 605321 w 5401380"/>
                <a:gd name="connsiteY85" fmla="*/ 4105022 h 4115522"/>
                <a:gd name="connsiteX86" fmla="*/ 600942 w 5401380"/>
                <a:gd name="connsiteY86" fmla="*/ 4104147 h 4115522"/>
                <a:gd name="connsiteX87" fmla="*/ 572913 w 5401380"/>
                <a:gd name="connsiteY87" fmla="*/ 4098897 h 4115522"/>
                <a:gd name="connsiteX88" fmla="*/ 562402 w 5401380"/>
                <a:gd name="connsiteY88" fmla="*/ 4098022 h 4115522"/>
                <a:gd name="connsiteX89" fmla="*/ 540505 w 5401380"/>
                <a:gd name="connsiteY89" fmla="*/ 4092772 h 4115522"/>
                <a:gd name="connsiteX90" fmla="*/ 537877 w 5401380"/>
                <a:gd name="connsiteY90" fmla="*/ 4092772 h 4115522"/>
                <a:gd name="connsiteX91" fmla="*/ 529994 w 5401380"/>
                <a:gd name="connsiteY91" fmla="*/ 4091022 h 4115522"/>
                <a:gd name="connsiteX92" fmla="*/ 507221 w 5401380"/>
                <a:gd name="connsiteY92" fmla="*/ 4085772 h 4115522"/>
                <a:gd name="connsiteX93" fmla="*/ 494958 w 5401380"/>
                <a:gd name="connsiteY93" fmla="*/ 4082272 h 4115522"/>
                <a:gd name="connsiteX94" fmla="*/ 473936 w 5401380"/>
                <a:gd name="connsiteY94" fmla="*/ 4077022 h 4115522"/>
                <a:gd name="connsiteX95" fmla="*/ 467805 w 5401380"/>
                <a:gd name="connsiteY95" fmla="*/ 4075272 h 4115522"/>
                <a:gd name="connsiteX96" fmla="*/ 462550 w 5401380"/>
                <a:gd name="connsiteY96" fmla="*/ 4074397 h 4115522"/>
                <a:gd name="connsiteX97" fmla="*/ 431017 w 5401380"/>
                <a:gd name="connsiteY97" fmla="*/ 4063897 h 4115522"/>
                <a:gd name="connsiteX98" fmla="*/ 424886 w 5401380"/>
                <a:gd name="connsiteY98" fmla="*/ 4062147 h 4115522"/>
                <a:gd name="connsiteX99" fmla="*/ 388974 w 5401380"/>
                <a:gd name="connsiteY99" fmla="*/ 4049022 h 4115522"/>
                <a:gd name="connsiteX100" fmla="*/ 385471 w 5401380"/>
                <a:gd name="connsiteY100" fmla="*/ 4048147 h 4115522"/>
                <a:gd name="connsiteX101" fmla="*/ 374960 w 5401380"/>
                <a:gd name="connsiteY101" fmla="*/ 4043772 h 4115522"/>
                <a:gd name="connsiteX102" fmla="*/ 363573 w 5401380"/>
                <a:gd name="connsiteY102" fmla="*/ 4039397 h 4115522"/>
                <a:gd name="connsiteX103" fmla="*/ 347807 w 5401380"/>
                <a:gd name="connsiteY103" fmla="*/ 4031522 h 4115522"/>
                <a:gd name="connsiteX104" fmla="*/ 337296 w 5401380"/>
                <a:gd name="connsiteY104" fmla="*/ 4027148 h 4115522"/>
                <a:gd name="connsiteX105" fmla="*/ 320654 w 5401380"/>
                <a:gd name="connsiteY105" fmla="*/ 4018398 h 4115522"/>
                <a:gd name="connsiteX106" fmla="*/ 312771 w 5401380"/>
                <a:gd name="connsiteY106" fmla="*/ 4014898 h 4115522"/>
                <a:gd name="connsiteX107" fmla="*/ 288246 w 5401380"/>
                <a:gd name="connsiteY107" fmla="*/ 4000898 h 4115522"/>
                <a:gd name="connsiteX108" fmla="*/ 87665 w 5401380"/>
                <a:gd name="connsiteY108" fmla="*/ 3721774 h 4115522"/>
                <a:gd name="connsiteX109" fmla="*/ 91169 w 5401380"/>
                <a:gd name="connsiteY109" fmla="*/ 2687530 h 4115522"/>
                <a:gd name="connsiteX110" fmla="*/ 290874 w 5401380"/>
                <a:gd name="connsiteY110" fmla="*/ 2966653 h 4115522"/>
                <a:gd name="connsiteX111" fmla="*/ 315399 w 5401380"/>
                <a:gd name="connsiteY111" fmla="*/ 2979778 h 4115522"/>
                <a:gd name="connsiteX112" fmla="*/ 324158 w 5401380"/>
                <a:gd name="connsiteY112" fmla="*/ 2984153 h 4115522"/>
                <a:gd name="connsiteX113" fmla="*/ 340800 w 5401380"/>
                <a:gd name="connsiteY113" fmla="*/ 2992903 h 4115522"/>
                <a:gd name="connsiteX114" fmla="*/ 350435 w 5401380"/>
                <a:gd name="connsiteY114" fmla="*/ 2997278 h 4115522"/>
                <a:gd name="connsiteX115" fmla="*/ 367077 w 5401380"/>
                <a:gd name="connsiteY115" fmla="*/ 3004278 h 4115522"/>
                <a:gd name="connsiteX116" fmla="*/ 378463 w 5401380"/>
                <a:gd name="connsiteY116" fmla="*/ 3008653 h 4115522"/>
                <a:gd name="connsiteX117" fmla="*/ 391602 w 5401380"/>
                <a:gd name="connsiteY117" fmla="*/ 3014778 h 4115522"/>
                <a:gd name="connsiteX118" fmla="*/ 427514 w 5401380"/>
                <a:gd name="connsiteY118" fmla="*/ 3027903 h 4115522"/>
                <a:gd name="connsiteX119" fmla="*/ 433645 w 5401380"/>
                <a:gd name="connsiteY119" fmla="*/ 3029653 h 4115522"/>
                <a:gd name="connsiteX120" fmla="*/ 466053 w 5401380"/>
                <a:gd name="connsiteY120" fmla="*/ 3039278 h 4115522"/>
                <a:gd name="connsiteX121" fmla="*/ 477440 w 5401380"/>
                <a:gd name="connsiteY121" fmla="*/ 3042778 h 4115522"/>
                <a:gd name="connsiteX122" fmla="*/ 497586 w 5401380"/>
                <a:gd name="connsiteY122" fmla="*/ 3048028 h 4115522"/>
                <a:gd name="connsiteX123" fmla="*/ 509848 w 5401380"/>
                <a:gd name="connsiteY123" fmla="*/ 3051528 h 4115522"/>
                <a:gd name="connsiteX124" fmla="*/ 532622 w 5401380"/>
                <a:gd name="connsiteY124" fmla="*/ 3056778 h 4115522"/>
                <a:gd name="connsiteX125" fmla="*/ 544008 w 5401380"/>
                <a:gd name="connsiteY125" fmla="*/ 3058528 h 4115522"/>
                <a:gd name="connsiteX126" fmla="*/ 565030 w 5401380"/>
                <a:gd name="connsiteY126" fmla="*/ 3062903 h 4115522"/>
                <a:gd name="connsiteX127" fmla="*/ 576417 w 5401380"/>
                <a:gd name="connsiteY127" fmla="*/ 3064653 h 4115522"/>
                <a:gd name="connsiteX128" fmla="*/ 603569 w 5401380"/>
                <a:gd name="connsiteY128" fmla="*/ 3069028 h 4115522"/>
                <a:gd name="connsiteX129" fmla="*/ 608825 w 5401380"/>
                <a:gd name="connsiteY129" fmla="*/ 3069903 h 4115522"/>
                <a:gd name="connsiteX130" fmla="*/ 641233 w 5401380"/>
                <a:gd name="connsiteY130" fmla="*/ 3074278 h 4115522"/>
                <a:gd name="connsiteX131" fmla="*/ 649116 w 5401380"/>
                <a:gd name="connsiteY131" fmla="*/ 3075153 h 4115522"/>
                <a:gd name="connsiteX132" fmla="*/ 673641 w 5401380"/>
                <a:gd name="connsiteY132" fmla="*/ 3076902 h 4115522"/>
                <a:gd name="connsiteX133" fmla="*/ 685904 w 5401380"/>
                <a:gd name="connsiteY133" fmla="*/ 3077778 h 4115522"/>
                <a:gd name="connsiteX134" fmla="*/ 706925 w 5401380"/>
                <a:gd name="connsiteY134" fmla="*/ 3079528 h 4115522"/>
                <a:gd name="connsiteX135" fmla="*/ 720064 w 5401380"/>
                <a:gd name="connsiteY135" fmla="*/ 3080402 h 4115522"/>
                <a:gd name="connsiteX136" fmla="*/ 739334 w 5401380"/>
                <a:gd name="connsiteY136" fmla="*/ 3081278 h 4115522"/>
                <a:gd name="connsiteX137" fmla="*/ 751596 w 5401380"/>
                <a:gd name="connsiteY137" fmla="*/ 3081278 h 4115522"/>
                <a:gd name="connsiteX138" fmla="*/ 772618 w 5401380"/>
                <a:gd name="connsiteY138" fmla="*/ 3081278 h 4115522"/>
                <a:gd name="connsiteX139" fmla="*/ 786632 w 5401380"/>
                <a:gd name="connsiteY139" fmla="*/ 3081278 h 4115522"/>
                <a:gd name="connsiteX140" fmla="*/ 806778 w 5401380"/>
                <a:gd name="connsiteY140" fmla="*/ 3080402 h 4115522"/>
                <a:gd name="connsiteX141" fmla="*/ 819916 w 5401380"/>
                <a:gd name="connsiteY141" fmla="*/ 3080402 h 4115522"/>
                <a:gd name="connsiteX142" fmla="*/ 842690 w 5401380"/>
                <a:gd name="connsiteY142" fmla="*/ 3078652 h 4115522"/>
                <a:gd name="connsiteX143" fmla="*/ 855828 w 5401380"/>
                <a:gd name="connsiteY143" fmla="*/ 3077778 h 4115522"/>
                <a:gd name="connsiteX144" fmla="*/ 878602 w 5401380"/>
                <a:gd name="connsiteY144" fmla="*/ 3076028 h 4115522"/>
                <a:gd name="connsiteX145" fmla="*/ 890864 w 5401380"/>
                <a:gd name="connsiteY145" fmla="*/ 3075153 h 4115522"/>
                <a:gd name="connsiteX146" fmla="*/ 925024 w 5401380"/>
                <a:gd name="connsiteY146" fmla="*/ 3070778 h 4115522"/>
                <a:gd name="connsiteX147" fmla="*/ 930280 w 5401380"/>
                <a:gd name="connsiteY147" fmla="*/ 3069903 h 4115522"/>
                <a:gd name="connsiteX148" fmla="*/ 967943 w 5401380"/>
                <a:gd name="connsiteY148" fmla="*/ 3063778 h 4115522"/>
                <a:gd name="connsiteX149" fmla="*/ 981958 w 5401380"/>
                <a:gd name="connsiteY149" fmla="*/ 3061153 h 4115522"/>
                <a:gd name="connsiteX150" fmla="*/ 999476 w 5401380"/>
                <a:gd name="connsiteY150" fmla="*/ 3057653 h 4115522"/>
                <a:gd name="connsiteX151" fmla="*/ 1014366 w 5401380"/>
                <a:gd name="connsiteY151" fmla="*/ 3055028 h 4115522"/>
                <a:gd name="connsiteX152" fmla="*/ 1031884 w 5401380"/>
                <a:gd name="connsiteY152" fmla="*/ 3051528 h 4115522"/>
                <a:gd name="connsiteX153" fmla="*/ 1045022 w 5401380"/>
                <a:gd name="connsiteY153" fmla="*/ 3048028 h 4115522"/>
                <a:gd name="connsiteX154" fmla="*/ 1062540 w 5401380"/>
                <a:gd name="connsiteY154" fmla="*/ 3042778 h 4115522"/>
                <a:gd name="connsiteX155" fmla="*/ 1076555 w 5401380"/>
                <a:gd name="connsiteY155" fmla="*/ 3039278 h 4115522"/>
                <a:gd name="connsiteX156" fmla="*/ 1093197 w 5401380"/>
                <a:gd name="connsiteY156" fmla="*/ 3034028 h 4115522"/>
                <a:gd name="connsiteX157" fmla="*/ 1105459 w 5401380"/>
                <a:gd name="connsiteY157" fmla="*/ 3029653 h 4115522"/>
                <a:gd name="connsiteX158" fmla="*/ 1134364 w 5401380"/>
                <a:gd name="connsiteY158" fmla="*/ 3019153 h 4115522"/>
                <a:gd name="connsiteX159" fmla="*/ 1140495 w 5401380"/>
                <a:gd name="connsiteY159" fmla="*/ 3017403 h 4115522"/>
                <a:gd name="connsiteX160" fmla="*/ 1174655 w 5401380"/>
                <a:gd name="connsiteY160" fmla="*/ 3003403 h 4115522"/>
                <a:gd name="connsiteX161" fmla="*/ 1183414 w 5401380"/>
                <a:gd name="connsiteY161" fmla="*/ 2999028 h 4115522"/>
                <a:gd name="connsiteX162" fmla="*/ 1208815 w 5401380"/>
                <a:gd name="connsiteY162" fmla="*/ 2988528 h 4115522"/>
                <a:gd name="connsiteX163" fmla="*/ 1217575 w 5401380"/>
                <a:gd name="connsiteY163" fmla="*/ 2983278 h 4115522"/>
                <a:gd name="connsiteX164" fmla="*/ 1249107 w 5401380"/>
                <a:gd name="connsiteY164" fmla="*/ 2966653 h 4115522"/>
                <a:gd name="connsiteX165" fmla="*/ 1263997 w 5401380"/>
                <a:gd name="connsiteY165" fmla="*/ 2957028 h 4115522"/>
                <a:gd name="connsiteX166" fmla="*/ 1277136 w 5401380"/>
                <a:gd name="connsiteY166" fmla="*/ 2949153 h 4115522"/>
                <a:gd name="connsiteX167" fmla="*/ 1286771 w 5401380"/>
                <a:gd name="connsiteY167" fmla="*/ 2943028 h 4115522"/>
                <a:gd name="connsiteX168" fmla="*/ 1298157 w 5401380"/>
                <a:gd name="connsiteY168" fmla="*/ 2934278 h 4115522"/>
                <a:gd name="connsiteX169" fmla="*/ 1307792 w 5401380"/>
                <a:gd name="connsiteY169" fmla="*/ 2927278 h 4115522"/>
                <a:gd name="connsiteX170" fmla="*/ 1318303 w 5401380"/>
                <a:gd name="connsiteY170" fmla="*/ 2918528 h 4115522"/>
                <a:gd name="connsiteX171" fmla="*/ 1327062 w 5401380"/>
                <a:gd name="connsiteY171" fmla="*/ 2911528 h 4115522"/>
                <a:gd name="connsiteX172" fmla="*/ 1336697 w 5401380"/>
                <a:gd name="connsiteY172" fmla="*/ 2902778 h 4115522"/>
                <a:gd name="connsiteX173" fmla="*/ 1344580 w 5401380"/>
                <a:gd name="connsiteY173" fmla="*/ 2895778 h 4115522"/>
                <a:gd name="connsiteX174" fmla="*/ 1364725 w 5401380"/>
                <a:gd name="connsiteY174" fmla="*/ 2875654 h 4115522"/>
                <a:gd name="connsiteX175" fmla="*/ 1366477 w 5401380"/>
                <a:gd name="connsiteY175" fmla="*/ 2873029 h 4115522"/>
                <a:gd name="connsiteX176" fmla="*/ 1382243 w 5401380"/>
                <a:gd name="connsiteY176" fmla="*/ 2855529 h 4115522"/>
                <a:gd name="connsiteX177" fmla="*/ 1387499 w 5401380"/>
                <a:gd name="connsiteY177" fmla="*/ 2849404 h 4115522"/>
                <a:gd name="connsiteX178" fmla="*/ 1395382 w 5401380"/>
                <a:gd name="connsiteY178" fmla="*/ 2837154 h 4115522"/>
                <a:gd name="connsiteX179" fmla="*/ 1400637 w 5401380"/>
                <a:gd name="connsiteY179" fmla="*/ 2830154 h 4115522"/>
                <a:gd name="connsiteX180" fmla="*/ 1409396 w 5401380"/>
                <a:gd name="connsiteY180" fmla="*/ 2817029 h 4115522"/>
                <a:gd name="connsiteX181" fmla="*/ 1412024 w 5401380"/>
                <a:gd name="connsiteY181" fmla="*/ 2811779 h 4115522"/>
                <a:gd name="connsiteX182" fmla="*/ 1421659 w 5401380"/>
                <a:gd name="connsiteY182" fmla="*/ 2794279 h 4115522"/>
                <a:gd name="connsiteX183" fmla="*/ 1421659 w 5401380"/>
                <a:gd name="connsiteY183" fmla="*/ 2793404 h 4115522"/>
                <a:gd name="connsiteX184" fmla="*/ 1429542 w 5401380"/>
                <a:gd name="connsiteY184" fmla="*/ 2775029 h 4115522"/>
                <a:gd name="connsiteX185" fmla="*/ 1431294 w 5401380"/>
                <a:gd name="connsiteY185" fmla="*/ 2768904 h 4115522"/>
                <a:gd name="connsiteX186" fmla="*/ 1435673 w 5401380"/>
                <a:gd name="connsiteY186" fmla="*/ 2756654 h 4115522"/>
                <a:gd name="connsiteX187" fmla="*/ 1437425 w 5401380"/>
                <a:gd name="connsiteY187" fmla="*/ 2749654 h 4115522"/>
                <a:gd name="connsiteX188" fmla="*/ 1440053 w 5401380"/>
                <a:gd name="connsiteY188" fmla="*/ 2738279 h 4115522"/>
                <a:gd name="connsiteX189" fmla="*/ 1441805 w 5401380"/>
                <a:gd name="connsiteY189" fmla="*/ 2727779 h 4115522"/>
                <a:gd name="connsiteX190" fmla="*/ 1442681 w 5401380"/>
                <a:gd name="connsiteY190" fmla="*/ 2722529 h 4115522"/>
                <a:gd name="connsiteX191" fmla="*/ 1444298 w 5401380"/>
                <a:gd name="connsiteY191" fmla="*/ 2707179 h 4115522"/>
                <a:gd name="connsiteX192" fmla="*/ 1429493 w 5401380"/>
                <a:gd name="connsiteY192" fmla="*/ 2773823 h 4115522"/>
                <a:gd name="connsiteX193" fmla="*/ 1250058 w 5401380"/>
                <a:gd name="connsiteY193" fmla="*/ 2963865 h 4115522"/>
                <a:gd name="connsiteX194" fmla="*/ 292633 w 5401380"/>
                <a:gd name="connsiteY194" fmla="*/ 2963865 h 4115522"/>
                <a:gd name="connsiteX195" fmla="*/ 289132 w 5401380"/>
                <a:gd name="connsiteY195" fmla="*/ 2408947 h 4115522"/>
                <a:gd name="connsiteX196" fmla="*/ 745966 w 5401380"/>
                <a:gd name="connsiteY196" fmla="*/ 2294287 h 4115522"/>
                <a:gd name="connsiteX197" fmla="*/ 913121 w 5401380"/>
                <a:gd name="connsiteY197" fmla="*/ 2216389 h 4115522"/>
                <a:gd name="connsiteX198" fmla="*/ 153482 w 5401380"/>
                <a:gd name="connsiteY198" fmla="*/ 1777006 h 4115522"/>
                <a:gd name="connsiteX199" fmla="*/ 151732 w 5401380"/>
                <a:gd name="connsiteY199" fmla="*/ 1350752 h 4115522"/>
                <a:gd name="connsiteX200" fmla="*/ 517549 w 5401380"/>
                <a:gd name="connsiteY200" fmla="*/ 1137188 h 4115522"/>
                <a:gd name="connsiteX201" fmla="*/ 652323 w 5401380"/>
                <a:gd name="connsiteY201" fmla="*/ 1247471 h 4115522"/>
                <a:gd name="connsiteX202" fmla="*/ 1608873 w 5401380"/>
                <a:gd name="connsiteY202" fmla="*/ 1247471 h 4115522"/>
                <a:gd name="connsiteX203" fmla="*/ 1606248 w 5401380"/>
                <a:gd name="connsiteY203" fmla="*/ 695179 h 4115522"/>
                <a:gd name="connsiteX204" fmla="*/ 1414588 w 5401380"/>
                <a:gd name="connsiteY204" fmla="*/ 617280 h 4115522"/>
                <a:gd name="connsiteX205" fmla="*/ 2323879 w 5401380"/>
                <a:gd name="connsiteY205" fmla="*/ 88620 h 4115522"/>
                <a:gd name="connsiteX206" fmla="*/ 2691993 w 5401380"/>
                <a:gd name="connsiteY206" fmla="*/ 0 h 41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5401380" h="4115522">
                  <a:moveTo>
                    <a:pt x="2691993" y="0"/>
                  </a:moveTo>
                  <a:cubicBezTo>
                    <a:pt x="2825345" y="0"/>
                    <a:pt x="2958807" y="29540"/>
                    <a:pt x="3060763" y="88620"/>
                  </a:cubicBezTo>
                  <a:lnTo>
                    <a:pt x="5247787" y="1350752"/>
                  </a:lnTo>
                  <a:cubicBezTo>
                    <a:pt x="5451699" y="1468913"/>
                    <a:pt x="5452575" y="1658845"/>
                    <a:pt x="5250413" y="1777006"/>
                  </a:cubicBezTo>
                  <a:lnTo>
                    <a:pt x="3077391" y="3040013"/>
                  </a:lnTo>
                  <a:cubicBezTo>
                    <a:pt x="2875229" y="3158174"/>
                    <a:pt x="2545294" y="3158174"/>
                    <a:pt x="2341382" y="3040013"/>
                  </a:cubicBezTo>
                  <a:lnTo>
                    <a:pt x="1585244" y="2604131"/>
                  </a:lnTo>
                  <a:cubicBezTo>
                    <a:pt x="1537985" y="2637391"/>
                    <a:pt x="1490727" y="2670651"/>
                    <a:pt x="1445218" y="2703036"/>
                  </a:cubicBezTo>
                  <a:lnTo>
                    <a:pt x="1444609" y="2705779"/>
                  </a:lnTo>
                  <a:lnTo>
                    <a:pt x="1584576" y="2607030"/>
                  </a:lnTo>
                  <a:lnTo>
                    <a:pt x="1581948" y="3641274"/>
                  </a:lnTo>
                  <a:cubicBezTo>
                    <a:pt x="1533774" y="3675399"/>
                    <a:pt x="1486475" y="3707774"/>
                    <a:pt x="1441805" y="3740149"/>
                  </a:cubicBezTo>
                  <a:cubicBezTo>
                    <a:pt x="1441805" y="3746274"/>
                    <a:pt x="1440929" y="3751524"/>
                    <a:pt x="1440053" y="3756774"/>
                  </a:cubicBezTo>
                  <a:cubicBezTo>
                    <a:pt x="1440053" y="3758524"/>
                    <a:pt x="1439177" y="3760274"/>
                    <a:pt x="1439177" y="3762899"/>
                  </a:cubicBezTo>
                  <a:cubicBezTo>
                    <a:pt x="1438301" y="3764649"/>
                    <a:pt x="1438301" y="3768149"/>
                    <a:pt x="1437425" y="3770774"/>
                  </a:cubicBezTo>
                  <a:cubicBezTo>
                    <a:pt x="1437425" y="3771649"/>
                    <a:pt x="1437425" y="3772524"/>
                    <a:pt x="1437425" y="3773399"/>
                  </a:cubicBezTo>
                  <a:cubicBezTo>
                    <a:pt x="1435673" y="3776899"/>
                    <a:pt x="1435673" y="3780399"/>
                    <a:pt x="1434797" y="3783899"/>
                  </a:cubicBezTo>
                  <a:cubicBezTo>
                    <a:pt x="1433921" y="3786524"/>
                    <a:pt x="1433046" y="3789149"/>
                    <a:pt x="1432170" y="3791774"/>
                  </a:cubicBezTo>
                  <a:cubicBezTo>
                    <a:pt x="1431294" y="3795274"/>
                    <a:pt x="1430418" y="3798774"/>
                    <a:pt x="1428666" y="3803149"/>
                  </a:cubicBezTo>
                  <a:cubicBezTo>
                    <a:pt x="1427790" y="3804899"/>
                    <a:pt x="1427790" y="3806649"/>
                    <a:pt x="1426914" y="3809274"/>
                  </a:cubicBezTo>
                  <a:cubicBezTo>
                    <a:pt x="1426038" y="3809274"/>
                    <a:pt x="1426038" y="3809274"/>
                    <a:pt x="1426038" y="3809274"/>
                  </a:cubicBezTo>
                  <a:cubicBezTo>
                    <a:pt x="1424287" y="3815399"/>
                    <a:pt x="1421659" y="3821524"/>
                    <a:pt x="1419031" y="3827648"/>
                  </a:cubicBezTo>
                  <a:cubicBezTo>
                    <a:pt x="1415528" y="3833774"/>
                    <a:pt x="1412900" y="3839898"/>
                    <a:pt x="1409396" y="3846023"/>
                  </a:cubicBezTo>
                  <a:cubicBezTo>
                    <a:pt x="1408520" y="3846023"/>
                    <a:pt x="1408520" y="3846898"/>
                    <a:pt x="1408520" y="3846898"/>
                  </a:cubicBezTo>
                  <a:cubicBezTo>
                    <a:pt x="1407645" y="3848648"/>
                    <a:pt x="1407645" y="3850398"/>
                    <a:pt x="1406769" y="3851273"/>
                  </a:cubicBezTo>
                  <a:cubicBezTo>
                    <a:pt x="1403265" y="3855648"/>
                    <a:pt x="1400637" y="3860898"/>
                    <a:pt x="1397134" y="3865273"/>
                  </a:cubicBezTo>
                  <a:cubicBezTo>
                    <a:pt x="1396258" y="3867898"/>
                    <a:pt x="1394506" y="3869648"/>
                    <a:pt x="1392754" y="3871398"/>
                  </a:cubicBezTo>
                  <a:cubicBezTo>
                    <a:pt x="1390127" y="3875773"/>
                    <a:pt x="1387499" y="3880148"/>
                    <a:pt x="1384871" y="3883648"/>
                  </a:cubicBezTo>
                  <a:cubicBezTo>
                    <a:pt x="1383119" y="3885398"/>
                    <a:pt x="1383119" y="3886273"/>
                    <a:pt x="1382243" y="3887148"/>
                  </a:cubicBezTo>
                  <a:cubicBezTo>
                    <a:pt x="1381368" y="3888023"/>
                    <a:pt x="1379616" y="3888898"/>
                    <a:pt x="1378740" y="3890648"/>
                  </a:cubicBezTo>
                  <a:cubicBezTo>
                    <a:pt x="1374360" y="3895898"/>
                    <a:pt x="1369981" y="3902023"/>
                    <a:pt x="1364725" y="3908148"/>
                  </a:cubicBezTo>
                  <a:cubicBezTo>
                    <a:pt x="1362974" y="3909023"/>
                    <a:pt x="1362098" y="3909898"/>
                    <a:pt x="1361222" y="3910773"/>
                  </a:cubicBezTo>
                  <a:cubicBezTo>
                    <a:pt x="1355091" y="3916898"/>
                    <a:pt x="1348959" y="3923898"/>
                    <a:pt x="1341952" y="3930023"/>
                  </a:cubicBezTo>
                  <a:cubicBezTo>
                    <a:pt x="1341076" y="3930898"/>
                    <a:pt x="1341076" y="3931773"/>
                    <a:pt x="1340200" y="3932648"/>
                  </a:cubicBezTo>
                  <a:cubicBezTo>
                    <a:pt x="1337573" y="3934398"/>
                    <a:pt x="1336697" y="3935273"/>
                    <a:pt x="1334945" y="3937023"/>
                  </a:cubicBezTo>
                  <a:cubicBezTo>
                    <a:pt x="1330565" y="3939648"/>
                    <a:pt x="1327938" y="3943148"/>
                    <a:pt x="1324434" y="3945773"/>
                  </a:cubicBezTo>
                  <a:cubicBezTo>
                    <a:pt x="1320931" y="3948398"/>
                    <a:pt x="1318303" y="3951023"/>
                    <a:pt x="1315675" y="3952773"/>
                  </a:cubicBezTo>
                  <a:cubicBezTo>
                    <a:pt x="1312172" y="3956273"/>
                    <a:pt x="1307792" y="3958898"/>
                    <a:pt x="1304289" y="3962398"/>
                  </a:cubicBezTo>
                  <a:cubicBezTo>
                    <a:pt x="1301661" y="3964148"/>
                    <a:pt x="1298157" y="3966773"/>
                    <a:pt x="1295529" y="3969398"/>
                  </a:cubicBezTo>
                  <a:cubicBezTo>
                    <a:pt x="1291150" y="3971148"/>
                    <a:pt x="1287646" y="3974648"/>
                    <a:pt x="1284143" y="3976398"/>
                  </a:cubicBezTo>
                  <a:cubicBezTo>
                    <a:pt x="1280639" y="3979023"/>
                    <a:pt x="1277136" y="3981648"/>
                    <a:pt x="1273632" y="3983398"/>
                  </a:cubicBezTo>
                  <a:cubicBezTo>
                    <a:pt x="1269253" y="3986898"/>
                    <a:pt x="1265749" y="3988648"/>
                    <a:pt x="1261369" y="3991273"/>
                  </a:cubicBezTo>
                  <a:cubicBezTo>
                    <a:pt x="1258742" y="3992148"/>
                    <a:pt x="1256990" y="3993898"/>
                    <a:pt x="1255238" y="3995648"/>
                  </a:cubicBezTo>
                  <a:cubicBezTo>
                    <a:pt x="1251735" y="3997398"/>
                    <a:pt x="1249107" y="3999148"/>
                    <a:pt x="1245603" y="4000898"/>
                  </a:cubicBezTo>
                  <a:cubicBezTo>
                    <a:pt x="1235968" y="4007023"/>
                    <a:pt x="1224582" y="4012272"/>
                    <a:pt x="1214947" y="4017522"/>
                  </a:cubicBezTo>
                  <a:cubicBezTo>
                    <a:pt x="1211443" y="4019272"/>
                    <a:pt x="1208815" y="4021022"/>
                    <a:pt x="1205312" y="4021898"/>
                  </a:cubicBezTo>
                  <a:cubicBezTo>
                    <a:pt x="1196553" y="4027148"/>
                    <a:pt x="1188670" y="4030648"/>
                    <a:pt x="1179911" y="4034147"/>
                  </a:cubicBezTo>
                  <a:cubicBezTo>
                    <a:pt x="1177283" y="4035897"/>
                    <a:pt x="1174655" y="4036772"/>
                    <a:pt x="1172028" y="4037647"/>
                  </a:cubicBezTo>
                  <a:cubicBezTo>
                    <a:pt x="1159765" y="4042897"/>
                    <a:pt x="1148379" y="4047272"/>
                    <a:pt x="1137868" y="4052522"/>
                  </a:cubicBezTo>
                  <a:cubicBezTo>
                    <a:pt x="1136116" y="4052522"/>
                    <a:pt x="1133488" y="4053397"/>
                    <a:pt x="1131736" y="4054272"/>
                  </a:cubicBezTo>
                  <a:cubicBezTo>
                    <a:pt x="1122101" y="4057772"/>
                    <a:pt x="1112467" y="4061272"/>
                    <a:pt x="1101956" y="4063897"/>
                  </a:cubicBezTo>
                  <a:cubicBezTo>
                    <a:pt x="1101080" y="4064772"/>
                    <a:pt x="1098452" y="4065647"/>
                    <a:pt x="1097576" y="4066522"/>
                  </a:cubicBezTo>
                  <a:cubicBezTo>
                    <a:pt x="1094949" y="4067397"/>
                    <a:pt x="1092321" y="4068272"/>
                    <a:pt x="1089693" y="4068272"/>
                  </a:cubicBezTo>
                  <a:cubicBezTo>
                    <a:pt x="1085314" y="4070022"/>
                    <a:pt x="1079183" y="4071772"/>
                    <a:pt x="1073051" y="4073522"/>
                  </a:cubicBezTo>
                  <a:cubicBezTo>
                    <a:pt x="1068672" y="4074397"/>
                    <a:pt x="1064292" y="4076147"/>
                    <a:pt x="1059913" y="4077897"/>
                  </a:cubicBezTo>
                  <a:cubicBezTo>
                    <a:pt x="1053781" y="4079647"/>
                    <a:pt x="1048526" y="4080522"/>
                    <a:pt x="1042395" y="4081397"/>
                  </a:cubicBezTo>
                  <a:cubicBezTo>
                    <a:pt x="1037139" y="4083147"/>
                    <a:pt x="1032760" y="4084897"/>
                    <a:pt x="1028380" y="4085772"/>
                  </a:cubicBezTo>
                  <a:cubicBezTo>
                    <a:pt x="1022249" y="4086647"/>
                    <a:pt x="1016994" y="4088397"/>
                    <a:pt x="1010862" y="4089272"/>
                  </a:cubicBezTo>
                  <a:cubicBezTo>
                    <a:pt x="1006483" y="4091022"/>
                    <a:pt x="1002103" y="4091897"/>
                    <a:pt x="995972" y="4092772"/>
                  </a:cubicBezTo>
                  <a:cubicBezTo>
                    <a:pt x="990717" y="4093647"/>
                    <a:pt x="984585" y="4095397"/>
                    <a:pt x="978454" y="4096272"/>
                  </a:cubicBezTo>
                  <a:cubicBezTo>
                    <a:pt x="975826" y="4096272"/>
                    <a:pt x="971447" y="4098022"/>
                    <a:pt x="968819" y="4098897"/>
                  </a:cubicBezTo>
                  <a:cubicBezTo>
                    <a:pt x="967067" y="4098897"/>
                    <a:pt x="967067" y="4098897"/>
                    <a:pt x="965316" y="4098897"/>
                  </a:cubicBezTo>
                  <a:cubicBezTo>
                    <a:pt x="953053" y="4100647"/>
                    <a:pt x="939915" y="4102397"/>
                    <a:pt x="926776" y="4105022"/>
                  </a:cubicBezTo>
                  <a:cubicBezTo>
                    <a:pt x="925024" y="4105022"/>
                    <a:pt x="923273" y="4105022"/>
                    <a:pt x="921521" y="4105022"/>
                  </a:cubicBezTo>
                  <a:cubicBezTo>
                    <a:pt x="910134" y="4106772"/>
                    <a:pt x="898747" y="4108522"/>
                    <a:pt x="888237" y="4109397"/>
                  </a:cubicBezTo>
                  <a:cubicBezTo>
                    <a:pt x="885609" y="4109397"/>
                    <a:pt x="884733" y="4109397"/>
                    <a:pt x="882981" y="4109397"/>
                  </a:cubicBezTo>
                  <a:cubicBezTo>
                    <a:pt x="879478" y="4111147"/>
                    <a:pt x="877726" y="4111147"/>
                    <a:pt x="875098" y="4111147"/>
                  </a:cubicBezTo>
                  <a:cubicBezTo>
                    <a:pt x="867215" y="4111147"/>
                    <a:pt x="860208" y="4112022"/>
                    <a:pt x="853201" y="4112897"/>
                  </a:cubicBezTo>
                  <a:cubicBezTo>
                    <a:pt x="848821" y="4112897"/>
                    <a:pt x="843566" y="4112897"/>
                    <a:pt x="839186" y="4113772"/>
                  </a:cubicBezTo>
                  <a:cubicBezTo>
                    <a:pt x="831303" y="4113772"/>
                    <a:pt x="824296" y="4114647"/>
                    <a:pt x="816413" y="4114647"/>
                  </a:cubicBezTo>
                  <a:cubicBezTo>
                    <a:pt x="813785" y="4114647"/>
                    <a:pt x="810282" y="4114647"/>
                    <a:pt x="807654" y="4114647"/>
                  </a:cubicBezTo>
                  <a:cubicBezTo>
                    <a:pt x="806778" y="4114647"/>
                    <a:pt x="805026" y="4114647"/>
                    <a:pt x="803274" y="4114647"/>
                  </a:cubicBezTo>
                  <a:cubicBezTo>
                    <a:pt x="797143" y="4114647"/>
                    <a:pt x="791012" y="4114647"/>
                    <a:pt x="784881" y="4115522"/>
                  </a:cubicBezTo>
                  <a:cubicBezTo>
                    <a:pt x="778749" y="4115522"/>
                    <a:pt x="774370" y="4115522"/>
                    <a:pt x="769990" y="4115522"/>
                  </a:cubicBezTo>
                  <a:cubicBezTo>
                    <a:pt x="762983" y="4115522"/>
                    <a:pt x="755976" y="4115522"/>
                    <a:pt x="748969" y="4115522"/>
                  </a:cubicBezTo>
                  <a:cubicBezTo>
                    <a:pt x="745465" y="4114647"/>
                    <a:pt x="741961" y="4115522"/>
                    <a:pt x="738458" y="4114647"/>
                  </a:cubicBezTo>
                  <a:cubicBezTo>
                    <a:pt x="738458" y="4114647"/>
                    <a:pt x="737582" y="4114647"/>
                    <a:pt x="736706" y="4114647"/>
                  </a:cubicBezTo>
                  <a:cubicBezTo>
                    <a:pt x="730575" y="4114647"/>
                    <a:pt x="723568" y="4114647"/>
                    <a:pt x="717436" y="4114647"/>
                  </a:cubicBezTo>
                  <a:cubicBezTo>
                    <a:pt x="713057" y="4114647"/>
                    <a:pt x="707801" y="4114647"/>
                    <a:pt x="703422" y="4114647"/>
                  </a:cubicBezTo>
                  <a:cubicBezTo>
                    <a:pt x="696415" y="4113772"/>
                    <a:pt x="689407" y="4112897"/>
                    <a:pt x="683276" y="4112897"/>
                  </a:cubicBezTo>
                  <a:cubicBezTo>
                    <a:pt x="679773" y="4112022"/>
                    <a:pt x="675393" y="4112022"/>
                    <a:pt x="671889" y="4112022"/>
                  </a:cubicBezTo>
                  <a:lnTo>
                    <a:pt x="671014" y="4112022"/>
                  </a:lnTo>
                  <a:cubicBezTo>
                    <a:pt x="662255" y="4111147"/>
                    <a:pt x="655247" y="4111147"/>
                    <a:pt x="646488" y="4109397"/>
                  </a:cubicBezTo>
                  <a:cubicBezTo>
                    <a:pt x="642985" y="4108522"/>
                    <a:pt x="641233" y="4108522"/>
                    <a:pt x="637729" y="4108522"/>
                  </a:cubicBezTo>
                  <a:cubicBezTo>
                    <a:pt x="627219" y="4107647"/>
                    <a:pt x="616708" y="4105897"/>
                    <a:pt x="606197" y="4105022"/>
                  </a:cubicBezTo>
                  <a:cubicBezTo>
                    <a:pt x="606197" y="4105022"/>
                    <a:pt x="606197" y="4105022"/>
                    <a:pt x="605321" y="4105022"/>
                  </a:cubicBezTo>
                  <a:cubicBezTo>
                    <a:pt x="603569" y="4105022"/>
                    <a:pt x="602693" y="4104147"/>
                    <a:pt x="600942" y="4104147"/>
                  </a:cubicBezTo>
                  <a:cubicBezTo>
                    <a:pt x="591307" y="4102397"/>
                    <a:pt x="582548" y="4100647"/>
                    <a:pt x="572913" y="4098897"/>
                  </a:cubicBezTo>
                  <a:cubicBezTo>
                    <a:pt x="569409" y="4098897"/>
                    <a:pt x="565906" y="4098022"/>
                    <a:pt x="562402" y="4098022"/>
                  </a:cubicBezTo>
                  <a:cubicBezTo>
                    <a:pt x="555395" y="4096272"/>
                    <a:pt x="548388" y="4094522"/>
                    <a:pt x="540505" y="4092772"/>
                  </a:cubicBezTo>
                  <a:cubicBezTo>
                    <a:pt x="539629" y="4092772"/>
                    <a:pt x="538753" y="4092772"/>
                    <a:pt x="537877" y="4092772"/>
                  </a:cubicBezTo>
                  <a:cubicBezTo>
                    <a:pt x="536125" y="4092772"/>
                    <a:pt x="532622" y="4091897"/>
                    <a:pt x="529994" y="4091022"/>
                  </a:cubicBezTo>
                  <a:cubicBezTo>
                    <a:pt x="522111" y="4089272"/>
                    <a:pt x="514228" y="4087522"/>
                    <a:pt x="507221" y="4085772"/>
                  </a:cubicBezTo>
                  <a:cubicBezTo>
                    <a:pt x="503717" y="4084897"/>
                    <a:pt x="498462" y="4084022"/>
                    <a:pt x="494958" y="4082272"/>
                  </a:cubicBezTo>
                  <a:cubicBezTo>
                    <a:pt x="487951" y="4080522"/>
                    <a:pt x="480944" y="4079647"/>
                    <a:pt x="473936" y="4077022"/>
                  </a:cubicBezTo>
                  <a:cubicBezTo>
                    <a:pt x="472185" y="4076147"/>
                    <a:pt x="469557" y="4076147"/>
                    <a:pt x="467805" y="4075272"/>
                  </a:cubicBezTo>
                  <a:cubicBezTo>
                    <a:pt x="466053" y="4074397"/>
                    <a:pt x="464301" y="4074397"/>
                    <a:pt x="462550" y="4074397"/>
                  </a:cubicBezTo>
                  <a:cubicBezTo>
                    <a:pt x="452039" y="4070897"/>
                    <a:pt x="441528" y="4067397"/>
                    <a:pt x="431017" y="4063897"/>
                  </a:cubicBezTo>
                  <a:cubicBezTo>
                    <a:pt x="428390" y="4063022"/>
                    <a:pt x="426638" y="4062147"/>
                    <a:pt x="424886" y="4062147"/>
                  </a:cubicBezTo>
                  <a:cubicBezTo>
                    <a:pt x="412623" y="4057772"/>
                    <a:pt x="401237" y="4053397"/>
                    <a:pt x="388974" y="4049022"/>
                  </a:cubicBezTo>
                  <a:cubicBezTo>
                    <a:pt x="388098" y="4049022"/>
                    <a:pt x="386347" y="4048147"/>
                    <a:pt x="385471" y="4048147"/>
                  </a:cubicBezTo>
                  <a:cubicBezTo>
                    <a:pt x="381967" y="4046397"/>
                    <a:pt x="378463" y="4045522"/>
                    <a:pt x="374960" y="4043772"/>
                  </a:cubicBezTo>
                  <a:cubicBezTo>
                    <a:pt x="371456" y="4042022"/>
                    <a:pt x="367077" y="4040272"/>
                    <a:pt x="363573" y="4039397"/>
                  </a:cubicBezTo>
                  <a:cubicBezTo>
                    <a:pt x="358318" y="4036772"/>
                    <a:pt x="353062" y="4034147"/>
                    <a:pt x="347807" y="4031522"/>
                  </a:cubicBezTo>
                  <a:cubicBezTo>
                    <a:pt x="344303" y="4029772"/>
                    <a:pt x="340800" y="4028022"/>
                    <a:pt x="337296" y="4027148"/>
                  </a:cubicBezTo>
                  <a:cubicBezTo>
                    <a:pt x="331165" y="4024522"/>
                    <a:pt x="326785" y="4021898"/>
                    <a:pt x="320654" y="4018398"/>
                  </a:cubicBezTo>
                  <a:cubicBezTo>
                    <a:pt x="318026" y="4016648"/>
                    <a:pt x="314523" y="4015772"/>
                    <a:pt x="312771" y="4014898"/>
                  </a:cubicBezTo>
                  <a:cubicBezTo>
                    <a:pt x="304012" y="4009648"/>
                    <a:pt x="296129" y="4005273"/>
                    <a:pt x="288246" y="4000898"/>
                  </a:cubicBezTo>
                  <a:cubicBezTo>
                    <a:pt x="154233" y="3923898"/>
                    <a:pt x="87665" y="3822398"/>
                    <a:pt x="87665" y="3721774"/>
                  </a:cubicBezTo>
                  <a:lnTo>
                    <a:pt x="91169" y="2687530"/>
                  </a:lnTo>
                  <a:cubicBezTo>
                    <a:pt x="91169" y="2789029"/>
                    <a:pt x="156861" y="2888778"/>
                    <a:pt x="290874" y="2966653"/>
                  </a:cubicBezTo>
                  <a:cubicBezTo>
                    <a:pt x="298757" y="2971028"/>
                    <a:pt x="307516" y="2975403"/>
                    <a:pt x="315399" y="2979778"/>
                  </a:cubicBezTo>
                  <a:cubicBezTo>
                    <a:pt x="318026" y="2981528"/>
                    <a:pt x="320654" y="2983278"/>
                    <a:pt x="324158" y="2984153"/>
                  </a:cubicBezTo>
                  <a:cubicBezTo>
                    <a:pt x="329413" y="2986778"/>
                    <a:pt x="334668" y="2989403"/>
                    <a:pt x="340800" y="2992903"/>
                  </a:cubicBezTo>
                  <a:cubicBezTo>
                    <a:pt x="343427" y="2994653"/>
                    <a:pt x="347807" y="2995528"/>
                    <a:pt x="350435" y="2997278"/>
                  </a:cubicBezTo>
                  <a:cubicBezTo>
                    <a:pt x="355690" y="2999028"/>
                    <a:pt x="361821" y="3001653"/>
                    <a:pt x="367077" y="3004278"/>
                  </a:cubicBezTo>
                  <a:cubicBezTo>
                    <a:pt x="370580" y="3005153"/>
                    <a:pt x="374084" y="3007778"/>
                    <a:pt x="378463" y="3008653"/>
                  </a:cubicBezTo>
                  <a:cubicBezTo>
                    <a:pt x="382843" y="3011278"/>
                    <a:pt x="387222" y="3012153"/>
                    <a:pt x="391602" y="3014778"/>
                  </a:cubicBezTo>
                  <a:cubicBezTo>
                    <a:pt x="403864" y="3019153"/>
                    <a:pt x="415251" y="3023528"/>
                    <a:pt x="427514" y="3027903"/>
                  </a:cubicBezTo>
                  <a:cubicBezTo>
                    <a:pt x="430141" y="3028778"/>
                    <a:pt x="431893" y="3028778"/>
                    <a:pt x="433645" y="3029653"/>
                  </a:cubicBezTo>
                  <a:cubicBezTo>
                    <a:pt x="444156" y="3033153"/>
                    <a:pt x="454667" y="3035778"/>
                    <a:pt x="466053" y="3039278"/>
                  </a:cubicBezTo>
                  <a:cubicBezTo>
                    <a:pt x="469557" y="3041028"/>
                    <a:pt x="473061" y="3041903"/>
                    <a:pt x="477440" y="3042778"/>
                  </a:cubicBezTo>
                  <a:cubicBezTo>
                    <a:pt x="484447" y="3044528"/>
                    <a:pt x="491454" y="3046278"/>
                    <a:pt x="497586" y="3048028"/>
                  </a:cubicBezTo>
                  <a:cubicBezTo>
                    <a:pt x="501089" y="3048903"/>
                    <a:pt x="506345" y="3050653"/>
                    <a:pt x="509848" y="3051528"/>
                  </a:cubicBezTo>
                  <a:cubicBezTo>
                    <a:pt x="517731" y="3053278"/>
                    <a:pt x="525614" y="3054153"/>
                    <a:pt x="532622" y="3056778"/>
                  </a:cubicBezTo>
                  <a:cubicBezTo>
                    <a:pt x="537001" y="3057653"/>
                    <a:pt x="540505" y="3057653"/>
                    <a:pt x="544008" y="3058528"/>
                  </a:cubicBezTo>
                  <a:cubicBezTo>
                    <a:pt x="550140" y="3060278"/>
                    <a:pt x="558023" y="3061153"/>
                    <a:pt x="565030" y="3062903"/>
                  </a:cubicBezTo>
                  <a:cubicBezTo>
                    <a:pt x="568533" y="3063778"/>
                    <a:pt x="572037" y="3063778"/>
                    <a:pt x="576417" y="3064653"/>
                  </a:cubicBezTo>
                  <a:cubicBezTo>
                    <a:pt x="585176" y="3066403"/>
                    <a:pt x="594810" y="3068153"/>
                    <a:pt x="603569" y="3069028"/>
                  </a:cubicBezTo>
                  <a:cubicBezTo>
                    <a:pt x="605321" y="3069903"/>
                    <a:pt x="607073" y="3069903"/>
                    <a:pt x="608825" y="3069903"/>
                  </a:cubicBezTo>
                  <a:cubicBezTo>
                    <a:pt x="620211" y="3070778"/>
                    <a:pt x="630722" y="3072528"/>
                    <a:pt x="641233" y="3074278"/>
                  </a:cubicBezTo>
                  <a:cubicBezTo>
                    <a:pt x="643861" y="3074278"/>
                    <a:pt x="646488" y="3075153"/>
                    <a:pt x="649116" y="3075153"/>
                  </a:cubicBezTo>
                  <a:cubicBezTo>
                    <a:pt x="657875" y="3076028"/>
                    <a:pt x="665758" y="3076028"/>
                    <a:pt x="673641" y="3076902"/>
                  </a:cubicBezTo>
                  <a:cubicBezTo>
                    <a:pt x="678021" y="3076902"/>
                    <a:pt x="681524" y="3077778"/>
                    <a:pt x="685904" y="3077778"/>
                  </a:cubicBezTo>
                  <a:cubicBezTo>
                    <a:pt x="692911" y="3078652"/>
                    <a:pt x="699918" y="3078652"/>
                    <a:pt x="706925" y="3079528"/>
                  </a:cubicBezTo>
                  <a:cubicBezTo>
                    <a:pt x="711305" y="3079528"/>
                    <a:pt x="715684" y="3079528"/>
                    <a:pt x="720064" y="3080402"/>
                  </a:cubicBezTo>
                  <a:cubicBezTo>
                    <a:pt x="726195" y="3080402"/>
                    <a:pt x="733202" y="3080402"/>
                    <a:pt x="739334" y="3081278"/>
                  </a:cubicBezTo>
                  <a:cubicBezTo>
                    <a:pt x="744589" y="3081278"/>
                    <a:pt x="748093" y="3081278"/>
                    <a:pt x="751596" y="3081278"/>
                  </a:cubicBezTo>
                  <a:cubicBezTo>
                    <a:pt x="759479" y="3081278"/>
                    <a:pt x="766487" y="3081278"/>
                    <a:pt x="772618" y="3081278"/>
                  </a:cubicBezTo>
                  <a:cubicBezTo>
                    <a:pt x="777873" y="3081278"/>
                    <a:pt x="782253" y="3081278"/>
                    <a:pt x="786632" y="3081278"/>
                  </a:cubicBezTo>
                  <a:cubicBezTo>
                    <a:pt x="793639" y="3081278"/>
                    <a:pt x="800647" y="3081278"/>
                    <a:pt x="806778" y="3080402"/>
                  </a:cubicBezTo>
                  <a:cubicBezTo>
                    <a:pt x="811157" y="3080402"/>
                    <a:pt x="815537" y="3080402"/>
                    <a:pt x="819916" y="3080402"/>
                  </a:cubicBezTo>
                  <a:cubicBezTo>
                    <a:pt x="826924" y="3079528"/>
                    <a:pt x="834807" y="3079528"/>
                    <a:pt x="842690" y="3078652"/>
                  </a:cubicBezTo>
                  <a:cubicBezTo>
                    <a:pt x="847069" y="3078652"/>
                    <a:pt x="851449" y="3077778"/>
                    <a:pt x="855828" y="3077778"/>
                  </a:cubicBezTo>
                  <a:cubicBezTo>
                    <a:pt x="863711" y="3076902"/>
                    <a:pt x="870719" y="3076902"/>
                    <a:pt x="878602" y="3076028"/>
                  </a:cubicBezTo>
                  <a:cubicBezTo>
                    <a:pt x="882105" y="3076028"/>
                    <a:pt x="886485" y="3076028"/>
                    <a:pt x="890864" y="3075153"/>
                  </a:cubicBezTo>
                  <a:cubicBezTo>
                    <a:pt x="902251" y="3073403"/>
                    <a:pt x="912762" y="3072528"/>
                    <a:pt x="925024" y="3070778"/>
                  </a:cubicBezTo>
                  <a:cubicBezTo>
                    <a:pt x="925900" y="3069903"/>
                    <a:pt x="928528" y="3069903"/>
                    <a:pt x="930280" y="3069903"/>
                  </a:cubicBezTo>
                  <a:cubicBezTo>
                    <a:pt x="943418" y="3068153"/>
                    <a:pt x="955681" y="3066403"/>
                    <a:pt x="967943" y="3063778"/>
                  </a:cubicBezTo>
                  <a:cubicBezTo>
                    <a:pt x="973199" y="3063778"/>
                    <a:pt x="977578" y="3062903"/>
                    <a:pt x="981958" y="3061153"/>
                  </a:cubicBezTo>
                  <a:cubicBezTo>
                    <a:pt x="988089" y="3060278"/>
                    <a:pt x="994220" y="3058528"/>
                    <a:pt x="999476" y="3057653"/>
                  </a:cubicBezTo>
                  <a:cubicBezTo>
                    <a:pt x="1004731" y="3057653"/>
                    <a:pt x="1009111" y="3055903"/>
                    <a:pt x="1014366" y="3055028"/>
                  </a:cubicBezTo>
                  <a:cubicBezTo>
                    <a:pt x="1020497" y="3054153"/>
                    <a:pt x="1025753" y="3051528"/>
                    <a:pt x="1031884" y="3051528"/>
                  </a:cubicBezTo>
                  <a:cubicBezTo>
                    <a:pt x="1036263" y="3049778"/>
                    <a:pt x="1040643" y="3048028"/>
                    <a:pt x="1045022" y="3048028"/>
                  </a:cubicBezTo>
                  <a:cubicBezTo>
                    <a:pt x="1051154" y="3046278"/>
                    <a:pt x="1056409" y="3044528"/>
                    <a:pt x="1062540" y="3042778"/>
                  </a:cubicBezTo>
                  <a:cubicBezTo>
                    <a:pt x="1066920" y="3041903"/>
                    <a:pt x="1072175" y="3040153"/>
                    <a:pt x="1076555" y="3039278"/>
                  </a:cubicBezTo>
                  <a:cubicBezTo>
                    <a:pt x="1081810" y="3036653"/>
                    <a:pt x="1087066" y="3035778"/>
                    <a:pt x="1093197" y="3034028"/>
                  </a:cubicBezTo>
                  <a:cubicBezTo>
                    <a:pt x="1097576" y="3032278"/>
                    <a:pt x="1101080" y="3031403"/>
                    <a:pt x="1105459" y="3029653"/>
                  </a:cubicBezTo>
                  <a:cubicBezTo>
                    <a:pt x="1115094" y="3027028"/>
                    <a:pt x="1125605" y="3023528"/>
                    <a:pt x="1134364" y="3019153"/>
                  </a:cubicBezTo>
                  <a:cubicBezTo>
                    <a:pt x="1136992" y="3018278"/>
                    <a:pt x="1138744" y="3017403"/>
                    <a:pt x="1140495" y="3017403"/>
                  </a:cubicBezTo>
                  <a:cubicBezTo>
                    <a:pt x="1151882" y="3013028"/>
                    <a:pt x="1163269" y="3008653"/>
                    <a:pt x="1174655" y="3003403"/>
                  </a:cubicBezTo>
                  <a:cubicBezTo>
                    <a:pt x="1177283" y="3002528"/>
                    <a:pt x="1179911" y="3001653"/>
                    <a:pt x="1183414" y="2999028"/>
                  </a:cubicBezTo>
                  <a:cubicBezTo>
                    <a:pt x="1191297" y="2995528"/>
                    <a:pt x="1200057" y="2992028"/>
                    <a:pt x="1208815" y="2988528"/>
                  </a:cubicBezTo>
                  <a:cubicBezTo>
                    <a:pt x="1211443" y="2986778"/>
                    <a:pt x="1214947" y="2985028"/>
                    <a:pt x="1217575" y="2983278"/>
                  </a:cubicBezTo>
                  <a:cubicBezTo>
                    <a:pt x="1228085" y="2978028"/>
                    <a:pt x="1237720" y="2971903"/>
                    <a:pt x="1249107" y="2966653"/>
                  </a:cubicBezTo>
                  <a:cubicBezTo>
                    <a:pt x="1254362" y="2964028"/>
                    <a:pt x="1258742" y="2959653"/>
                    <a:pt x="1263997" y="2957028"/>
                  </a:cubicBezTo>
                  <a:cubicBezTo>
                    <a:pt x="1268377" y="2954403"/>
                    <a:pt x="1271880" y="2951778"/>
                    <a:pt x="1277136" y="2949153"/>
                  </a:cubicBezTo>
                  <a:cubicBezTo>
                    <a:pt x="1279763" y="2946528"/>
                    <a:pt x="1283267" y="2944778"/>
                    <a:pt x="1286771" y="2943028"/>
                  </a:cubicBezTo>
                  <a:cubicBezTo>
                    <a:pt x="1290274" y="2939528"/>
                    <a:pt x="1294654" y="2936903"/>
                    <a:pt x="1298157" y="2934278"/>
                  </a:cubicBezTo>
                  <a:cubicBezTo>
                    <a:pt x="1301661" y="2931653"/>
                    <a:pt x="1304289" y="2929903"/>
                    <a:pt x="1307792" y="2927278"/>
                  </a:cubicBezTo>
                  <a:cubicBezTo>
                    <a:pt x="1311296" y="2924653"/>
                    <a:pt x="1314799" y="2921153"/>
                    <a:pt x="1318303" y="2918528"/>
                  </a:cubicBezTo>
                  <a:cubicBezTo>
                    <a:pt x="1321807" y="2916778"/>
                    <a:pt x="1324434" y="2913278"/>
                    <a:pt x="1327062" y="2911528"/>
                  </a:cubicBezTo>
                  <a:cubicBezTo>
                    <a:pt x="1330565" y="2908903"/>
                    <a:pt x="1334069" y="2906278"/>
                    <a:pt x="1336697" y="2902778"/>
                  </a:cubicBezTo>
                  <a:cubicBezTo>
                    <a:pt x="1340200" y="2900153"/>
                    <a:pt x="1342828" y="2898403"/>
                    <a:pt x="1344580" y="2895778"/>
                  </a:cubicBezTo>
                  <a:cubicBezTo>
                    <a:pt x="1351587" y="2888778"/>
                    <a:pt x="1358594" y="2882654"/>
                    <a:pt x="1364725" y="2875654"/>
                  </a:cubicBezTo>
                  <a:cubicBezTo>
                    <a:pt x="1365601" y="2875654"/>
                    <a:pt x="1366477" y="2873904"/>
                    <a:pt x="1366477" y="2873029"/>
                  </a:cubicBezTo>
                  <a:cubicBezTo>
                    <a:pt x="1372609" y="2867779"/>
                    <a:pt x="1376988" y="2861654"/>
                    <a:pt x="1382243" y="2855529"/>
                  </a:cubicBezTo>
                  <a:cubicBezTo>
                    <a:pt x="1383119" y="2853779"/>
                    <a:pt x="1385747" y="2852029"/>
                    <a:pt x="1387499" y="2849404"/>
                  </a:cubicBezTo>
                  <a:cubicBezTo>
                    <a:pt x="1390127" y="2845029"/>
                    <a:pt x="1393630" y="2841529"/>
                    <a:pt x="1395382" y="2837154"/>
                  </a:cubicBezTo>
                  <a:cubicBezTo>
                    <a:pt x="1397134" y="2835404"/>
                    <a:pt x="1398885" y="2832779"/>
                    <a:pt x="1400637" y="2830154"/>
                  </a:cubicBezTo>
                  <a:cubicBezTo>
                    <a:pt x="1403265" y="2825779"/>
                    <a:pt x="1406769" y="2821404"/>
                    <a:pt x="1409396" y="2817029"/>
                  </a:cubicBezTo>
                  <a:cubicBezTo>
                    <a:pt x="1410272" y="2815279"/>
                    <a:pt x="1411148" y="2813529"/>
                    <a:pt x="1412024" y="2811779"/>
                  </a:cubicBezTo>
                  <a:cubicBezTo>
                    <a:pt x="1415528" y="2805654"/>
                    <a:pt x="1419031" y="2800404"/>
                    <a:pt x="1421659" y="2794279"/>
                  </a:cubicBezTo>
                  <a:cubicBezTo>
                    <a:pt x="1421659" y="2793404"/>
                    <a:pt x="1421659" y="2793404"/>
                    <a:pt x="1421659" y="2793404"/>
                  </a:cubicBezTo>
                  <a:cubicBezTo>
                    <a:pt x="1425163" y="2787279"/>
                    <a:pt x="1426914" y="2781154"/>
                    <a:pt x="1429542" y="2775029"/>
                  </a:cubicBezTo>
                  <a:cubicBezTo>
                    <a:pt x="1430418" y="2772404"/>
                    <a:pt x="1431294" y="2770654"/>
                    <a:pt x="1431294" y="2768904"/>
                  </a:cubicBezTo>
                  <a:cubicBezTo>
                    <a:pt x="1433046" y="2764529"/>
                    <a:pt x="1434797" y="2760154"/>
                    <a:pt x="1435673" y="2756654"/>
                  </a:cubicBezTo>
                  <a:cubicBezTo>
                    <a:pt x="1435673" y="2754029"/>
                    <a:pt x="1437425" y="2752279"/>
                    <a:pt x="1437425" y="2749654"/>
                  </a:cubicBezTo>
                  <a:cubicBezTo>
                    <a:pt x="1438301" y="2746154"/>
                    <a:pt x="1439177" y="2741779"/>
                    <a:pt x="1440053" y="2738279"/>
                  </a:cubicBezTo>
                  <a:cubicBezTo>
                    <a:pt x="1440929" y="2734779"/>
                    <a:pt x="1441805" y="2731279"/>
                    <a:pt x="1441805" y="2727779"/>
                  </a:cubicBezTo>
                  <a:cubicBezTo>
                    <a:pt x="1441805" y="2726029"/>
                    <a:pt x="1442681" y="2724279"/>
                    <a:pt x="1442681" y="2722529"/>
                  </a:cubicBezTo>
                  <a:lnTo>
                    <a:pt x="1444298" y="2707179"/>
                  </a:lnTo>
                  <a:lnTo>
                    <a:pt x="1429493" y="2773823"/>
                  </a:lnTo>
                  <a:cubicBezTo>
                    <a:pt x="1402664" y="2843571"/>
                    <a:pt x="1342606" y="2909380"/>
                    <a:pt x="1250058" y="2963865"/>
                  </a:cubicBezTo>
                  <a:cubicBezTo>
                    <a:pt x="985759" y="3117036"/>
                    <a:pt x="557806" y="3117036"/>
                    <a:pt x="292633" y="2963865"/>
                  </a:cubicBezTo>
                  <a:cubicBezTo>
                    <a:pt x="27459" y="2810694"/>
                    <a:pt x="26584" y="2562994"/>
                    <a:pt x="289132" y="2408947"/>
                  </a:cubicBezTo>
                  <a:cubicBezTo>
                    <a:pt x="416030" y="2335425"/>
                    <a:pt x="579685" y="2297788"/>
                    <a:pt x="745966" y="2294287"/>
                  </a:cubicBezTo>
                  <a:cubicBezTo>
                    <a:pt x="801101" y="2269780"/>
                    <a:pt x="857111" y="2243522"/>
                    <a:pt x="913121" y="2216389"/>
                  </a:cubicBezTo>
                  <a:lnTo>
                    <a:pt x="153482" y="1777006"/>
                  </a:lnTo>
                  <a:cubicBezTo>
                    <a:pt x="-50430" y="1658845"/>
                    <a:pt x="-51305" y="1468913"/>
                    <a:pt x="151732" y="1350752"/>
                  </a:cubicBezTo>
                  <a:lnTo>
                    <a:pt x="517549" y="1137188"/>
                  </a:lnTo>
                  <a:cubicBezTo>
                    <a:pt x="550805" y="1177450"/>
                    <a:pt x="595438" y="1215086"/>
                    <a:pt x="652323" y="1247471"/>
                  </a:cubicBezTo>
                  <a:cubicBezTo>
                    <a:pt x="917497" y="1400642"/>
                    <a:pt x="1345450" y="1400642"/>
                    <a:pt x="1608873" y="1247471"/>
                  </a:cubicBezTo>
                  <a:cubicBezTo>
                    <a:pt x="1872296" y="1095175"/>
                    <a:pt x="1871421" y="848350"/>
                    <a:pt x="1606248" y="695179"/>
                  </a:cubicBezTo>
                  <a:cubicBezTo>
                    <a:pt x="1549362" y="661044"/>
                    <a:pt x="1484600" y="635661"/>
                    <a:pt x="1414588" y="617280"/>
                  </a:cubicBezTo>
                  <a:lnTo>
                    <a:pt x="2323879" y="88620"/>
                  </a:lnTo>
                  <a:cubicBezTo>
                    <a:pt x="2425398" y="29540"/>
                    <a:pt x="2558641" y="0"/>
                    <a:pt x="2691993" y="0"/>
                  </a:cubicBezTo>
                  <a:close/>
                </a:path>
              </a:pathLst>
            </a:custGeom>
            <a:solidFill>
              <a:schemeClr val="accent3"/>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sp>
          <p:nvSpPr>
            <p:cNvPr id="74" name="Freeform 57">
              <a:extLst>
                <a:ext uri="{FF2B5EF4-FFF2-40B4-BE49-F238E27FC236}">
                  <a16:creationId xmlns:a16="http://schemas.microsoft.com/office/drawing/2014/main" id="{991532B2-A5C2-4EA4-B5A3-D7A82CAB3139}"/>
                </a:ext>
              </a:extLst>
            </p:cNvPr>
            <p:cNvSpPr>
              <a:spLocks noChangeArrowheads="1"/>
            </p:cNvSpPr>
            <p:nvPr/>
          </p:nvSpPr>
          <p:spPr bwMode="auto">
            <a:xfrm>
              <a:off x="13229170" y="8495594"/>
              <a:ext cx="1497787" cy="1509367"/>
            </a:xfrm>
            <a:custGeom>
              <a:avLst/>
              <a:gdLst>
                <a:gd name="T0" fmla="*/ 1546 w 1710"/>
                <a:gd name="T1" fmla="*/ 138 h 1725"/>
                <a:gd name="T2" fmla="*/ 1539 w 1710"/>
                <a:gd name="T3" fmla="*/ 171 h 1725"/>
                <a:gd name="T4" fmla="*/ 1523 w 1710"/>
                <a:gd name="T5" fmla="*/ 213 h 1725"/>
                <a:gd name="T6" fmla="*/ 1509 w 1710"/>
                <a:gd name="T7" fmla="*/ 240 h 1725"/>
                <a:gd name="T8" fmla="*/ 1484 w 1710"/>
                <a:gd name="T9" fmla="*/ 277 h 1725"/>
                <a:gd name="T10" fmla="*/ 1458 w 1710"/>
                <a:gd name="T11" fmla="*/ 307 h 1725"/>
                <a:gd name="T12" fmla="*/ 1415 w 1710"/>
                <a:gd name="T13" fmla="*/ 348 h 1725"/>
                <a:gd name="T14" fmla="*/ 1382 w 1710"/>
                <a:gd name="T15" fmla="*/ 374 h 1725"/>
                <a:gd name="T16" fmla="*/ 1343 w 1710"/>
                <a:gd name="T17" fmla="*/ 400 h 1725"/>
                <a:gd name="T18" fmla="*/ 1280 w 1710"/>
                <a:gd name="T19" fmla="*/ 436 h 1725"/>
                <a:gd name="T20" fmla="*/ 1202 w 1710"/>
                <a:gd name="T21" fmla="*/ 469 h 1725"/>
                <a:gd name="T22" fmla="*/ 1148 w 1710"/>
                <a:gd name="T23" fmla="*/ 488 h 1725"/>
                <a:gd name="T24" fmla="*/ 1093 w 1710"/>
                <a:gd name="T25" fmla="*/ 504 h 1725"/>
                <a:gd name="T26" fmla="*/ 1041 w 1710"/>
                <a:gd name="T27" fmla="*/ 515 h 1725"/>
                <a:gd name="T28" fmla="*/ 962 w 1710"/>
                <a:gd name="T29" fmla="*/ 529 h 1725"/>
                <a:gd name="T30" fmla="*/ 903 w 1710"/>
                <a:gd name="T31" fmla="*/ 536 h 1725"/>
                <a:gd name="T32" fmla="*/ 836 w 1710"/>
                <a:gd name="T33" fmla="*/ 541 h 1725"/>
                <a:gd name="T34" fmla="*/ 782 w 1710"/>
                <a:gd name="T35" fmla="*/ 542 h 1725"/>
                <a:gd name="T36" fmla="*/ 722 w 1710"/>
                <a:gd name="T37" fmla="*/ 541 h 1725"/>
                <a:gd name="T38" fmla="*/ 669 w 1710"/>
                <a:gd name="T39" fmla="*/ 537 h 1725"/>
                <a:gd name="T40" fmla="*/ 595 w 1710"/>
                <a:gd name="T41" fmla="*/ 529 h 1725"/>
                <a:gd name="T42" fmla="*/ 545 w 1710"/>
                <a:gd name="T43" fmla="*/ 521 h 1725"/>
                <a:gd name="T44" fmla="*/ 482 w 1710"/>
                <a:gd name="T45" fmla="*/ 508 h 1725"/>
                <a:gd name="T46" fmla="*/ 432 w 1710"/>
                <a:gd name="T47" fmla="*/ 494 h 1725"/>
                <a:gd name="T48" fmla="*/ 347 w 1710"/>
                <a:gd name="T49" fmla="*/ 466 h 1725"/>
                <a:gd name="T50" fmla="*/ 300 w 1710"/>
                <a:gd name="T51" fmla="*/ 446 h 1725"/>
                <a:gd name="T52" fmla="*/ 260 w 1710"/>
                <a:gd name="T53" fmla="*/ 426 h 1725"/>
                <a:gd name="T54" fmla="*/ 229 w 1710"/>
                <a:gd name="T55" fmla="*/ 1593 h 1725"/>
                <a:gd name="T56" fmla="*/ 285 w 1710"/>
                <a:gd name="T57" fmla="*/ 1623 h 1725"/>
                <a:gd name="T58" fmla="*/ 328 w 1710"/>
                <a:gd name="T59" fmla="*/ 1642 h 1725"/>
                <a:gd name="T60" fmla="*/ 385 w 1710"/>
                <a:gd name="T61" fmla="*/ 1663 h 1725"/>
                <a:gd name="T62" fmla="*/ 434 w 1710"/>
                <a:gd name="T63" fmla="*/ 1678 h 1725"/>
                <a:gd name="T64" fmla="*/ 479 w 1710"/>
                <a:gd name="T65" fmla="*/ 1690 h 1725"/>
                <a:gd name="T66" fmla="*/ 517 w 1710"/>
                <a:gd name="T67" fmla="*/ 1698 h 1725"/>
                <a:gd name="T68" fmla="*/ 586 w 1710"/>
                <a:gd name="T69" fmla="*/ 1711 h 1725"/>
                <a:gd name="T70" fmla="*/ 628 w 1710"/>
                <a:gd name="T71" fmla="*/ 1716 h 1725"/>
                <a:gd name="T72" fmla="*/ 667 w 1710"/>
                <a:gd name="T73" fmla="*/ 1720 h 1725"/>
                <a:gd name="T74" fmla="*/ 719 w 1710"/>
                <a:gd name="T75" fmla="*/ 1723 h 1725"/>
                <a:gd name="T76" fmla="*/ 755 w 1710"/>
                <a:gd name="T77" fmla="*/ 1724 h 1725"/>
                <a:gd name="T78" fmla="*/ 817 w 1710"/>
                <a:gd name="T79" fmla="*/ 1723 h 1725"/>
                <a:gd name="T80" fmla="*/ 858 w 1710"/>
                <a:gd name="T81" fmla="*/ 1722 h 1725"/>
                <a:gd name="T82" fmla="*/ 908 w 1710"/>
                <a:gd name="T83" fmla="*/ 1717 h 1725"/>
                <a:gd name="T84" fmla="*/ 958 w 1710"/>
                <a:gd name="T85" fmla="*/ 1712 h 1725"/>
                <a:gd name="T86" fmla="*/ 1017 w 1710"/>
                <a:gd name="T87" fmla="*/ 1702 h 1725"/>
                <a:gd name="T88" fmla="*/ 1074 w 1710"/>
                <a:gd name="T89" fmla="*/ 1690 h 1725"/>
                <a:gd name="T90" fmla="*/ 1125 w 1710"/>
                <a:gd name="T91" fmla="*/ 1676 h 1725"/>
                <a:gd name="T92" fmla="*/ 1158 w 1710"/>
                <a:gd name="T93" fmla="*/ 1665 h 1725"/>
                <a:gd name="T94" fmla="*/ 1238 w 1710"/>
                <a:gd name="T95" fmla="*/ 1635 h 1725"/>
                <a:gd name="T96" fmla="*/ 1287 w 1710"/>
                <a:gd name="T97" fmla="*/ 1612 h 1725"/>
                <a:gd name="T98" fmla="*/ 1340 w 1710"/>
                <a:gd name="T99" fmla="*/ 1582 h 1725"/>
                <a:gd name="T100" fmla="*/ 1379 w 1710"/>
                <a:gd name="T101" fmla="*/ 1557 h 1725"/>
                <a:gd name="T102" fmla="*/ 1412 w 1710"/>
                <a:gd name="T103" fmla="*/ 1530 h 1725"/>
                <a:gd name="T104" fmla="*/ 1432 w 1710"/>
                <a:gd name="T105" fmla="*/ 1512 h 1725"/>
                <a:gd name="T106" fmla="*/ 1474 w 1710"/>
                <a:gd name="T107" fmla="*/ 1467 h 1725"/>
                <a:gd name="T108" fmla="*/ 1490 w 1710"/>
                <a:gd name="T109" fmla="*/ 1445 h 1725"/>
                <a:gd name="T110" fmla="*/ 1508 w 1710"/>
                <a:gd name="T111" fmla="*/ 1417 h 1725"/>
                <a:gd name="T112" fmla="*/ 1520 w 1710"/>
                <a:gd name="T113" fmla="*/ 1395 h 1725"/>
                <a:gd name="T114" fmla="*/ 1531 w 1710"/>
                <a:gd name="T115" fmla="*/ 1367 h 1725"/>
                <a:gd name="T116" fmla="*/ 1541 w 1710"/>
                <a:gd name="T117" fmla="*/ 1333 h 1725"/>
                <a:gd name="T118" fmla="*/ 1544 w 1710"/>
                <a:gd name="T119" fmla="*/ 1314 h 1725"/>
                <a:gd name="T120" fmla="*/ 1709 w 1710"/>
                <a:gd name="T121"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0" h="1725">
                  <a:moveTo>
                    <a:pt x="1549" y="113"/>
                  </a:moveTo>
                  <a:lnTo>
                    <a:pt x="1549" y="113"/>
                  </a:lnTo>
                  <a:cubicBezTo>
                    <a:pt x="1549" y="119"/>
                    <a:pt x="1548" y="126"/>
                    <a:pt x="1547" y="132"/>
                  </a:cubicBezTo>
                  <a:lnTo>
                    <a:pt x="1547" y="132"/>
                  </a:lnTo>
                  <a:cubicBezTo>
                    <a:pt x="1547" y="134"/>
                    <a:pt x="1546" y="136"/>
                    <a:pt x="1546" y="138"/>
                  </a:cubicBezTo>
                  <a:lnTo>
                    <a:pt x="1546" y="138"/>
                  </a:lnTo>
                  <a:cubicBezTo>
                    <a:pt x="1546" y="142"/>
                    <a:pt x="1545" y="146"/>
                    <a:pt x="1544" y="150"/>
                  </a:cubicBezTo>
                  <a:lnTo>
                    <a:pt x="1544" y="150"/>
                  </a:lnTo>
                  <a:cubicBezTo>
                    <a:pt x="1543" y="154"/>
                    <a:pt x="1542" y="159"/>
                    <a:pt x="1541" y="163"/>
                  </a:cubicBezTo>
                  <a:lnTo>
                    <a:pt x="1541" y="163"/>
                  </a:lnTo>
                  <a:cubicBezTo>
                    <a:pt x="1541" y="166"/>
                    <a:pt x="1539" y="168"/>
                    <a:pt x="1539" y="171"/>
                  </a:cubicBezTo>
                  <a:lnTo>
                    <a:pt x="1539" y="171"/>
                  </a:lnTo>
                  <a:cubicBezTo>
                    <a:pt x="1538" y="175"/>
                    <a:pt x="1536" y="180"/>
                    <a:pt x="1534" y="185"/>
                  </a:cubicBezTo>
                  <a:lnTo>
                    <a:pt x="1534" y="185"/>
                  </a:lnTo>
                  <a:cubicBezTo>
                    <a:pt x="1534" y="187"/>
                    <a:pt x="1533" y="189"/>
                    <a:pt x="1532" y="192"/>
                  </a:cubicBezTo>
                  <a:lnTo>
                    <a:pt x="1532" y="192"/>
                  </a:lnTo>
                  <a:cubicBezTo>
                    <a:pt x="1529" y="199"/>
                    <a:pt x="1527" y="206"/>
                    <a:pt x="1523" y="213"/>
                  </a:cubicBezTo>
                  <a:lnTo>
                    <a:pt x="1523" y="213"/>
                  </a:lnTo>
                  <a:cubicBezTo>
                    <a:pt x="1523" y="213"/>
                    <a:pt x="1523" y="213"/>
                    <a:pt x="1523" y="214"/>
                  </a:cubicBezTo>
                  <a:lnTo>
                    <a:pt x="1523" y="214"/>
                  </a:lnTo>
                  <a:cubicBezTo>
                    <a:pt x="1520" y="221"/>
                    <a:pt x="1516" y="227"/>
                    <a:pt x="1512" y="234"/>
                  </a:cubicBezTo>
                  <a:lnTo>
                    <a:pt x="1512" y="234"/>
                  </a:lnTo>
                  <a:cubicBezTo>
                    <a:pt x="1511" y="236"/>
                    <a:pt x="1510" y="238"/>
                    <a:pt x="1509" y="240"/>
                  </a:cubicBezTo>
                  <a:lnTo>
                    <a:pt x="1509" y="240"/>
                  </a:lnTo>
                  <a:cubicBezTo>
                    <a:pt x="1506" y="245"/>
                    <a:pt x="1502" y="250"/>
                    <a:pt x="1499" y="255"/>
                  </a:cubicBezTo>
                  <a:lnTo>
                    <a:pt x="1499" y="255"/>
                  </a:lnTo>
                  <a:cubicBezTo>
                    <a:pt x="1497" y="258"/>
                    <a:pt x="1495" y="261"/>
                    <a:pt x="1493" y="263"/>
                  </a:cubicBezTo>
                  <a:lnTo>
                    <a:pt x="1493" y="263"/>
                  </a:lnTo>
                  <a:cubicBezTo>
                    <a:pt x="1491" y="268"/>
                    <a:pt x="1487" y="272"/>
                    <a:pt x="1484" y="277"/>
                  </a:cubicBezTo>
                  <a:lnTo>
                    <a:pt x="1484" y="277"/>
                  </a:lnTo>
                  <a:cubicBezTo>
                    <a:pt x="1482" y="280"/>
                    <a:pt x="1479" y="282"/>
                    <a:pt x="1478" y="284"/>
                  </a:cubicBezTo>
                  <a:lnTo>
                    <a:pt x="1478" y="284"/>
                  </a:lnTo>
                  <a:cubicBezTo>
                    <a:pt x="1472" y="291"/>
                    <a:pt x="1467" y="298"/>
                    <a:pt x="1460" y="304"/>
                  </a:cubicBezTo>
                  <a:lnTo>
                    <a:pt x="1460" y="304"/>
                  </a:lnTo>
                  <a:cubicBezTo>
                    <a:pt x="1460" y="305"/>
                    <a:pt x="1459" y="307"/>
                    <a:pt x="1458" y="307"/>
                  </a:cubicBezTo>
                  <a:lnTo>
                    <a:pt x="1458" y="307"/>
                  </a:lnTo>
                  <a:cubicBezTo>
                    <a:pt x="1451" y="315"/>
                    <a:pt x="1443" y="322"/>
                    <a:pt x="1435" y="330"/>
                  </a:cubicBezTo>
                  <a:lnTo>
                    <a:pt x="1435" y="330"/>
                  </a:lnTo>
                  <a:cubicBezTo>
                    <a:pt x="1433" y="333"/>
                    <a:pt x="1430" y="335"/>
                    <a:pt x="1426" y="338"/>
                  </a:cubicBezTo>
                  <a:lnTo>
                    <a:pt x="1426" y="338"/>
                  </a:lnTo>
                  <a:cubicBezTo>
                    <a:pt x="1423" y="342"/>
                    <a:pt x="1419" y="345"/>
                    <a:pt x="1415" y="348"/>
                  </a:cubicBezTo>
                  <a:lnTo>
                    <a:pt x="1415" y="348"/>
                  </a:lnTo>
                  <a:cubicBezTo>
                    <a:pt x="1412" y="350"/>
                    <a:pt x="1409" y="354"/>
                    <a:pt x="1405" y="356"/>
                  </a:cubicBezTo>
                  <a:lnTo>
                    <a:pt x="1405" y="356"/>
                  </a:lnTo>
                  <a:cubicBezTo>
                    <a:pt x="1401" y="359"/>
                    <a:pt x="1397" y="363"/>
                    <a:pt x="1393" y="366"/>
                  </a:cubicBezTo>
                  <a:lnTo>
                    <a:pt x="1393" y="366"/>
                  </a:lnTo>
                  <a:cubicBezTo>
                    <a:pt x="1389" y="369"/>
                    <a:pt x="1386" y="371"/>
                    <a:pt x="1382" y="374"/>
                  </a:cubicBezTo>
                  <a:lnTo>
                    <a:pt x="1382" y="374"/>
                  </a:lnTo>
                  <a:cubicBezTo>
                    <a:pt x="1378" y="377"/>
                    <a:pt x="1373" y="380"/>
                    <a:pt x="1369" y="384"/>
                  </a:cubicBezTo>
                  <a:lnTo>
                    <a:pt x="1369" y="384"/>
                  </a:lnTo>
                  <a:cubicBezTo>
                    <a:pt x="1365" y="386"/>
                    <a:pt x="1361" y="388"/>
                    <a:pt x="1358" y="391"/>
                  </a:cubicBezTo>
                  <a:lnTo>
                    <a:pt x="1358" y="391"/>
                  </a:lnTo>
                  <a:cubicBezTo>
                    <a:pt x="1352" y="394"/>
                    <a:pt x="1348" y="397"/>
                    <a:pt x="1343" y="400"/>
                  </a:cubicBezTo>
                  <a:lnTo>
                    <a:pt x="1343" y="400"/>
                  </a:lnTo>
                  <a:cubicBezTo>
                    <a:pt x="1337" y="403"/>
                    <a:pt x="1332" y="408"/>
                    <a:pt x="1326" y="411"/>
                  </a:cubicBezTo>
                  <a:lnTo>
                    <a:pt x="1326" y="411"/>
                  </a:lnTo>
                  <a:cubicBezTo>
                    <a:pt x="1313" y="417"/>
                    <a:pt x="1302" y="424"/>
                    <a:pt x="1290" y="430"/>
                  </a:cubicBezTo>
                  <a:lnTo>
                    <a:pt x="1290" y="430"/>
                  </a:lnTo>
                  <a:cubicBezTo>
                    <a:pt x="1287" y="432"/>
                    <a:pt x="1283" y="434"/>
                    <a:pt x="1280" y="436"/>
                  </a:cubicBezTo>
                  <a:lnTo>
                    <a:pt x="1280" y="436"/>
                  </a:lnTo>
                  <a:cubicBezTo>
                    <a:pt x="1270" y="440"/>
                    <a:pt x="1260" y="444"/>
                    <a:pt x="1251" y="448"/>
                  </a:cubicBezTo>
                  <a:lnTo>
                    <a:pt x="1251" y="448"/>
                  </a:lnTo>
                  <a:cubicBezTo>
                    <a:pt x="1247" y="451"/>
                    <a:pt x="1244" y="452"/>
                    <a:pt x="1241" y="453"/>
                  </a:cubicBezTo>
                  <a:lnTo>
                    <a:pt x="1241" y="453"/>
                  </a:lnTo>
                  <a:cubicBezTo>
                    <a:pt x="1228" y="459"/>
                    <a:pt x="1215" y="464"/>
                    <a:pt x="1202" y="469"/>
                  </a:cubicBezTo>
                  <a:lnTo>
                    <a:pt x="1202" y="469"/>
                  </a:lnTo>
                  <a:cubicBezTo>
                    <a:pt x="1200" y="469"/>
                    <a:pt x="1198" y="470"/>
                    <a:pt x="1195" y="471"/>
                  </a:cubicBezTo>
                  <a:lnTo>
                    <a:pt x="1195" y="471"/>
                  </a:lnTo>
                  <a:cubicBezTo>
                    <a:pt x="1185" y="476"/>
                    <a:pt x="1173" y="480"/>
                    <a:pt x="1162" y="483"/>
                  </a:cubicBezTo>
                  <a:lnTo>
                    <a:pt x="1162" y="483"/>
                  </a:lnTo>
                  <a:cubicBezTo>
                    <a:pt x="1157" y="485"/>
                    <a:pt x="1153" y="486"/>
                    <a:pt x="1148" y="488"/>
                  </a:cubicBezTo>
                  <a:lnTo>
                    <a:pt x="1148" y="488"/>
                  </a:lnTo>
                  <a:cubicBezTo>
                    <a:pt x="1141" y="490"/>
                    <a:pt x="1135" y="491"/>
                    <a:pt x="1129" y="494"/>
                  </a:cubicBezTo>
                  <a:lnTo>
                    <a:pt x="1129" y="494"/>
                  </a:lnTo>
                  <a:cubicBezTo>
                    <a:pt x="1124" y="495"/>
                    <a:pt x="1118" y="497"/>
                    <a:pt x="1113" y="498"/>
                  </a:cubicBezTo>
                  <a:lnTo>
                    <a:pt x="1113" y="498"/>
                  </a:lnTo>
                  <a:cubicBezTo>
                    <a:pt x="1106" y="500"/>
                    <a:pt x="1100" y="502"/>
                    <a:pt x="1093" y="504"/>
                  </a:cubicBezTo>
                  <a:lnTo>
                    <a:pt x="1093" y="504"/>
                  </a:lnTo>
                  <a:cubicBezTo>
                    <a:pt x="1088" y="504"/>
                    <a:pt x="1083" y="506"/>
                    <a:pt x="1078" y="508"/>
                  </a:cubicBezTo>
                  <a:lnTo>
                    <a:pt x="1078" y="508"/>
                  </a:lnTo>
                  <a:cubicBezTo>
                    <a:pt x="1071" y="508"/>
                    <a:pt x="1065" y="511"/>
                    <a:pt x="1058" y="512"/>
                  </a:cubicBezTo>
                  <a:lnTo>
                    <a:pt x="1058" y="512"/>
                  </a:lnTo>
                  <a:cubicBezTo>
                    <a:pt x="1052" y="513"/>
                    <a:pt x="1047" y="515"/>
                    <a:pt x="1041" y="515"/>
                  </a:cubicBezTo>
                  <a:lnTo>
                    <a:pt x="1041" y="515"/>
                  </a:lnTo>
                  <a:cubicBezTo>
                    <a:pt x="1035" y="516"/>
                    <a:pt x="1028" y="518"/>
                    <a:pt x="1021" y="519"/>
                  </a:cubicBezTo>
                  <a:lnTo>
                    <a:pt x="1021" y="519"/>
                  </a:lnTo>
                  <a:cubicBezTo>
                    <a:pt x="1016" y="521"/>
                    <a:pt x="1011" y="522"/>
                    <a:pt x="1005" y="522"/>
                  </a:cubicBezTo>
                  <a:lnTo>
                    <a:pt x="1005" y="522"/>
                  </a:lnTo>
                  <a:cubicBezTo>
                    <a:pt x="991" y="525"/>
                    <a:pt x="977" y="527"/>
                    <a:pt x="962" y="529"/>
                  </a:cubicBezTo>
                  <a:lnTo>
                    <a:pt x="962" y="529"/>
                  </a:lnTo>
                  <a:cubicBezTo>
                    <a:pt x="960" y="529"/>
                    <a:pt x="957" y="529"/>
                    <a:pt x="956" y="530"/>
                  </a:cubicBezTo>
                  <a:lnTo>
                    <a:pt x="956" y="530"/>
                  </a:lnTo>
                  <a:cubicBezTo>
                    <a:pt x="942" y="532"/>
                    <a:pt x="930" y="533"/>
                    <a:pt x="917" y="535"/>
                  </a:cubicBezTo>
                  <a:lnTo>
                    <a:pt x="917" y="535"/>
                  </a:lnTo>
                  <a:cubicBezTo>
                    <a:pt x="912" y="536"/>
                    <a:pt x="907" y="536"/>
                    <a:pt x="903" y="536"/>
                  </a:cubicBezTo>
                  <a:lnTo>
                    <a:pt x="903" y="536"/>
                  </a:lnTo>
                  <a:cubicBezTo>
                    <a:pt x="894" y="537"/>
                    <a:pt x="886" y="537"/>
                    <a:pt x="877" y="538"/>
                  </a:cubicBezTo>
                  <a:lnTo>
                    <a:pt x="877" y="538"/>
                  </a:lnTo>
                  <a:cubicBezTo>
                    <a:pt x="872" y="538"/>
                    <a:pt x="867" y="539"/>
                    <a:pt x="862" y="539"/>
                  </a:cubicBezTo>
                  <a:lnTo>
                    <a:pt x="862" y="539"/>
                  </a:lnTo>
                  <a:cubicBezTo>
                    <a:pt x="853" y="540"/>
                    <a:pt x="844" y="540"/>
                    <a:pt x="836" y="541"/>
                  </a:cubicBezTo>
                  <a:lnTo>
                    <a:pt x="836" y="541"/>
                  </a:lnTo>
                  <a:cubicBezTo>
                    <a:pt x="831" y="541"/>
                    <a:pt x="826" y="541"/>
                    <a:pt x="821" y="541"/>
                  </a:cubicBezTo>
                  <a:lnTo>
                    <a:pt x="821" y="541"/>
                  </a:lnTo>
                  <a:cubicBezTo>
                    <a:pt x="814" y="542"/>
                    <a:pt x="806" y="542"/>
                    <a:pt x="798" y="542"/>
                  </a:cubicBezTo>
                  <a:lnTo>
                    <a:pt x="798" y="542"/>
                  </a:lnTo>
                  <a:cubicBezTo>
                    <a:pt x="793" y="542"/>
                    <a:pt x="788" y="542"/>
                    <a:pt x="782" y="542"/>
                  </a:cubicBezTo>
                  <a:lnTo>
                    <a:pt x="782" y="542"/>
                  </a:lnTo>
                  <a:cubicBezTo>
                    <a:pt x="775" y="542"/>
                    <a:pt x="767" y="542"/>
                    <a:pt x="758" y="542"/>
                  </a:cubicBezTo>
                  <a:lnTo>
                    <a:pt x="758" y="542"/>
                  </a:lnTo>
                  <a:cubicBezTo>
                    <a:pt x="754" y="542"/>
                    <a:pt x="750" y="542"/>
                    <a:pt x="744" y="542"/>
                  </a:cubicBezTo>
                  <a:lnTo>
                    <a:pt x="744" y="542"/>
                  </a:lnTo>
                  <a:cubicBezTo>
                    <a:pt x="737" y="541"/>
                    <a:pt x="729" y="541"/>
                    <a:pt x="722" y="541"/>
                  </a:cubicBezTo>
                  <a:lnTo>
                    <a:pt x="722" y="541"/>
                  </a:lnTo>
                  <a:cubicBezTo>
                    <a:pt x="717" y="540"/>
                    <a:pt x="712" y="540"/>
                    <a:pt x="707" y="540"/>
                  </a:cubicBezTo>
                  <a:lnTo>
                    <a:pt x="707" y="540"/>
                  </a:lnTo>
                  <a:cubicBezTo>
                    <a:pt x="699" y="539"/>
                    <a:pt x="691" y="539"/>
                    <a:pt x="683" y="538"/>
                  </a:cubicBezTo>
                  <a:lnTo>
                    <a:pt x="683" y="538"/>
                  </a:lnTo>
                  <a:cubicBezTo>
                    <a:pt x="678" y="538"/>
                    <a:pt x="674" y="537"/>
                    <a:pt x="669" y="537"/>
                  </a:cubicBezTo>
                  <a:lnTo>
                    <a:pt x="669" y="537"/>
                  </a:lnTo>
                  <a:cubicBezTo>
                    <a:pt x="660" y="536"/>
                    <a:pt x="651" y="536"/>
                    <a:pt x="641" y="535"/>
                  </a:cubicBezTo>
                  <a:lnTo>
                    <a:pt x="641" y="535"/>
                  </a:lnTo>
                  <a:cubicBezTo>
                    <a:pt x="638" y="535"/>
                    <a:pt x="635" y="534"/>
                    <a:pt x="632" y="534"/>
                  </a:cubicBezTo>
                  <a:lnTo>
                    <a:pt x="632" y="534"/>
                  </a:lnTo>
                  <a:cubicBezTo>
                    <a:pt x="620" y="532"/>
                    <a:pt x="608" y="530"/>
                    <a:pt x="595" y="529"/>
                  </a:cubicBezTo>
                  <a:lnTo>
                    <a:pt x="595" y="529"/>
                  </a:lnTo>
                  <a:cubicBezTo>
                    <a:pt x="593" y="529"/>
                    <a:pt x="591" y="529"/>
                    <a:pt x="589" y="528"/>
                  </a:cubicBezTo>
                  <a:lnTo>
                    <a:pt x="589" y="528"/>
                  </a:lnTo>
                  <a:cubicBezTo>
                    <a:pt x="579" y="527"/>
                    <a:pt x="568" y="525"/>
                    <a:pt x="558" y="523"/>
                  </a:cubicBezTo>
                  <a:lnTo>
                    <a:pt x="558" y="523"/>
                  </a:lnTo>
                  <a:cubicBezTo>
                    <a:pt x="553" y="522"/>
                    <a:pt x="549" y="522"/>
                    <a:pt x="545" y="521"/>
                  </a:cubicBezTo>
                  <a:lnTo>
                    <a:pt x="545" y="521"/>
                  </a:lnTo>
                  <a:cubicBezTo>
                    <a:pt x="537" y="519"/>
                    <a:pt x="528" y="518"/>
                    <a:pt x="521" y="516"/>
                  </a:cubicBezTo>
                  <a:lnTo>
                    <a:pt x="521" y="516"/>
                  </a:lnTo>
                  <a:cubicBezTo>
                    <a:pt x="517" y="515"/>
                    <a:pt x="513" y="515"/>
                    <a:pt x="508" y="514"/>
                  </a:cubicBezTo>
                  <a:lnTo>
                    <a:pt x="508" y="514"/>
                  </a:lnTo>
                  <a:cubicBezTo>
                    <a:pt x="500" y="511"/>
                    <a:pt x="491" y="510"/>
                    <a:pt x="482" y="508"/>
                  </a:cubicBezTo>
                  <a:lnTo>
                    <a:pt x="482" y="508"/>
                  </a:lnTo>
                  <a:cubicBezTo>
                    <a:pt x="478" y="507"/>
                    <a:pt x="472" y="505"/>
                    <a:pt x="468" y="504"/>
                  </a:cubicBezTo>
                  <a:lnTo>
                    <a:pt x="468" y="504"/>
                  </a:lnTo>
                  <a:cubicBezTo>
                    <a:pt x="461" y="502"/>
                    <a:pt x="453" y="500"/>
                    <a:pt x="445" y="498"/>
                  </a:cubicBezTo>
                  <a:lnTo>
                    <a:pt x="445" y="498"/>
                  </a:lnTo>
                  <a:cubicBezTo>
                    <a:pt x="440" y="497"/>
                    <a:pt x="436" y="496"/>
                    <a:pt x="432" y="494"/>
                  </a:cubicBezTo>
                  <a:lnTo>
                    <a:pt x="432" y="494"/>
                  </a:lnTo>
                  <a:cubicBezTo>
                    <a:pt x="419" y="490"/>
                    <a:pt x="407" y="487"/>
                    <a:pt x="395" y="483"/>
                  </a:cubicBezTo>
                  <a:lnTo>
                    <a:pt x="395" y="483"/>
                  </a:lnTo>
                  <a:cubicBezTo>
                    <a:pt x="393" y="482"/>
                    <a:pt x="391" y="482"/>
                    <a:pt x="388" y="481"/>
                  </a:cubicBezTo>
                  <a:lnTo>
                    <a:pt x="388" y="481"/>
                  </a:lnTo>
                  <a:cubicBezTo>
                    <a:pt x="374" y="476"/>
                    <a:pt x="361" y="471"/>
                    <a:pt x="347" y="466"/>
                  </a:cubicBezTo>
                  <a:lnTo>
                    <a:pt x="347" y="466"/>
                  </a:lnTo>
                  <a:cubicBezTo>
                    <a:pt x="342" y="463"/>
                    <a:pt x="337" y="462"/>
                    <a:pt x="332" y="459"/>
                  </a:cubicBezTo>
                  <a:lnTo>
                    <a:pt x="332" y="459"/>
                  </a:lnTo>
                  <a:cubicBezTo>
                    <a:pt x="327" y="458"/>
                    <a:pt x="323" y="455"/>
                    <a:pt x="319" y="454"/>
                  </a:cubicBezTo>
                  <a:lnTo>
                    <a:pt x="319" y="454"/>
                  </a:lnTo>
                  <a:cubicBezTo>
                    <a:pt x="313" y="451"/>
                    <a:pt x="306" y="448"/>
                    <a:pt x="300" y="446"/>
                  </a:cubicBezTo>
                  <a:lnTo>
                    <a:pt x="300" y="446"/>
                  </a:lnTo>
                  <a:cubicBezTo>
                    <a:pt x="297" y="444"/>
                    <a:pt x="292" y="443"/>
                    <a:pt x="289" y="441"/>
                  </a:cubicBezTo>
                  <a:lnTo>
                    <a:pt x="289" y="441"/>
                  </a:lnTo>
                  <a:cubicBezTo>
                    <a:pt x="282" y="437"/>
                    <a:pt x="276" y="434"/>
                    <a:pt x="270" y="431"/>
                  </a:cubicBezTo>
                  <a:lnTo>
                    <a:pt x="270" y="431"/>
                  </a:lnTo>
                  <a:cubicBezTo>
                    <a:pt x="266" y="430"/>
                    <a:pt x="263" y="428"/>
                    <a:pt x="260" y="426"/>
                  </a:cubicBezTo>
                  <a:lnTo>
                    <a:pt x="260" y="426"/>
                  </a:lnTo>
                  <a:cubicBezTo>
                    <a:pt x="251" y="421"/>
                    <a:pt x="241" y="416"/>
                    <a:pt x="232" y="411"/>
                  </a:cubicBezTo>
                  <a:lnTo>
                    <a:pt x="232" y="411"/>
                  </a:lnTo>
                  <a:cubicBezTo>
                    <a:pt x="79" y="322"/>
                    <a:pt x="4" y="208"/>
                    <a:pt x="4" y="92"/>
                  </a:cubicBezTo>
                  <a:lnTo>
                    <a:pt x="0" y="1274"/>
                  </a:lnTo>
                  <a:lnTo>
                    <a:pt x="0" y="1274"/>
                  </a:lnTo>
                  <a:cubicBezTo>
                    <a:pt x="0" y="1389"/>
                    <a:pt x="76" y="1505"/>
                    <a:pt x="229" y="1593"/>
                  </a:cubicBezTo>
                  <a:lnTo>
                    <a:pt x="229" y="1593"/>
                  </a:lnTo>
                  <a:cubicBezTo>
                    <a:pt x="238" y="1598"/>
                    <a:pt x="247" y="1603"/>
                    <a:pt x="257" y="1609"/>
                  </a:cubicBezTo>
                  <a:lnTo>
                    <a:pt x="257" y="1609"/>
                  </a:lnTo>
                  <a:cubicBezTo>
                    <a:pt x="259" y="1610"/>
                    <a:pt x="263" y="1611"/>
                    <a:pt x="266" y="1613"/>
                  </a:cubicBezTo>
                  <a:lnTo>
                    <a:pt x="266" y="1613"/>
                  </a:lnTo>
                  <a:cubicBezTo>
                    <a:pt x="273" y="1617"/>
                    <a:pt x="278" y="1620"/>
                    <a:pt x="285" y="1623"/>
                  </a:cubicBezTo>
                  <a:lnTo>
                    <a:pt x="285" y="1623"/>
                  </a:lnTo>
                  <a:cubicBezTo>
                    <a:pt x="289" y="1624"/>
                    <a:pt x="293" y="1626"/>
                    <a:pt x="297" y="1628"/>
                  </a:cubicBezTo>
                  <a:lnTo>
                    <a:pt x="297" y="1628"/>
                  </a:lnTo>
                  <a:cubicBezTo>
                    <a:pt x="303" y="1631"/>
                    <a:pt x="309" y="1634"/>
                    <a:pt x="315" y="1637"/>
                  </a:cubicBezTo>
                  <a:lnTo>
                    <a:pt x="315" y="1637"/>
                  </a:lnTo>
                  <a:cubicBezTo>
                    <a:pt x="319" y="1638"/>
                    <a:pt x="324" y="1640"/>
                    <a:pt x="328" y="1642"/>
                  </a:cubicBezTo>
                  <a:lnTo>
                    <a:pt x="328" y="1642"/>
                  </a:lnTo>
                  <a:cubicBezTo>
                    <a:pt x="332" y="1644"/>
                    <a:pt x="336" y="1645"/>
                    <a:pt x="340" y="1647"/>
                  </a:cubicBezTo>
                  <a:lnTo>
                    <a:pt x="340" y="1647"/>
                  </a:lnTo>
                  <a:cubicBezTo>
                    <a:pt x="341" y="1647"/>
                    <a:pt x="343" y="1648"/>
                    <a:pt x="344" y="1648"/>
                  </a:cubicBezTo>
                  <a:lnTo>
                    <a:pt x="344" y="1648"/>
                  </a:lnTo>
                  <a:cubicBezTo>
                    <a:pt x="358" y="1653"/>
                    <a:pt x="371" y="1658"/>
                    <a:pt x="385" y="1663"/>
                  </a:cubicBezTo>
                  <a:lnTo>
                    <a:pt x="385" y="1663"/>
                  </a:lnTo>
                  <a:cubicBezTo>
                    <a:pt x="387" y="1663"/>
                    <a:pt x="389" y="1664"/>
                    <a:pt x="392" y="1665"/>
                  </a:cubicBezTo>
                  <a:lnTo>
                    <a:pt x="392" y="1665"/>
                  </a:lnTo>
                  <a:cubicBezTo>
                    <a:pt x="404" y="1669"/>
                    <a:pt x="416" y="1673"/>
                    <a:pt x="428" y="1677"/>
                  </a:cubicBezTo>
                  <a:lnTo>
                    <a:pt x="428" y="1677"/>
                  </a:lnTo>
                  <a:cubicBezTo>
                    <a:pt x="430" y="1677"/>
                    <a:pt x="432" y="1677"/>
                    <a:pt x="434" y="1678"/>
                  </a:cubicBezTo>
                  <a:lnTo>
                    <a:pt x="434" y="1678"/>
                  </a:lnTo>
                  <a:cubicBezTo>
                    <a:pt x="436" y="1679"/>
                    <a:pt x="439" y="1679"/>
                    <a:pt x="441" y="1680"/>
                  </a:cubicBezTo>
                  <a:lnTo>
                    <a:pt x="441" y="1680"/>
                  </a:lnTo>
                  <a:cubicBezTo>
                    <a:pt x="449" y="1683"/>
                    <a:pt x="457" y="1684"/>
                    <a:pt x="465" y="1686"/>
                  </a:cubicBezTo>
                  <a:lnTo>
                    <a:pt x="465" y="1686"/>
                  </a:lnTo>
                  <a:cubicBezTo>
                    <a:pt x="469" y="1688"/>
                    <a:pt x="475" y="1689"/>
                    <a:pt x="479" y="1690"/>
                  </a:cubicBezTo>
                  <a:lnTo>
                    <a:pt x="479" y="1690"/>
                  </a:lnTo>
                  <a:cubicBezTo>
                    <a:pt x="487" y="1692"/>
                    <a:pt x="496" y="1694"/>
                    <a:pt x="505" y="1696"/>
                  </a:cubicBezTo>
                  <a:lnTo>
                    <a:pt x="505" y="1696"/>
                  </a:lnTo>
                  <a:cubicBezTo>
                    <a:pt x="508" y="1697"/>
                    <a:pt x="512" y="1698"/>
                    <a:pt x="514" y="1698"/>
                  </a:cubicBezTo>
                  <a:lnTo>
                    <a:pt x="514" y="1698"/>
                  </a:lnTo>
                  <a:cubicBezTo>
                    <a:pt x="515" y="1698"/>
                    <a:pt x="516" y="1698"/>
                    <a:pt x="517" y="1698"/>
                  </a:cubicBezTo>
                  <a:lnTo>
                    <a:pt x="517" y="1698"/>
                  </a:lnTo>
                  <a:cubicBezTo>
                    <a:pt x="526" y="1700"/>
                    <a:pt x="534" y="1702"/>
                    <a:pt x="542" y="1704"/>
                  </a:cubicBezTo>
                  <a:lnTo>
                    <a:pt x="542" y="1704"/>
                  </a:lnTo>
                  <a:cubicBezTo>
                    <a:pt x="546" y="1704"/>
                    <a:pt x="550" y="1705"/>
                    <a:pt x="554" y="1705"/>
                  </a:cubicBezTo>
                  <a:lnTo>
                    <a:pt x="554" y="1705"/>
                  </a:lnTo>
                  <a:cubicBezTo>
                    <a:pt x="565" y="1707"/>
                    <a:pt x="575" y="1709"/>
                    <a:pt x="586" y="1711"/>
                  </a:cubicBezTo>
                  <a:lnTo>
                    <a:pt x="586" y="1711"/>
                  </a:lnTo>
                  <a:cubicBezTo>
                    <a:pt x="588" y="1711"/>
                    <a:pt x="589" y="1712"/>
                    <a:pt x="591" y="1712"/>
                  </a:cubicBezTo>
                  <a:lnTo>
                    <a:pt x="591" y="1712"/>
                  </a:lnTo>
                  <a:cubicBezTo>
                    <a:pt x="592" y="1712"/>
                    <a:pt x="592" y="1712"/>
                    <a:pt x="592" y="1712"/>
                  </a:cubicBezTo>
                  <a:lnTo>
                    <a:pt x="592" y="1712"/>
                  </a:lnTo>
                  <a:cubicBezTo>
                    <a:pt x="604" y="1713"/>
                    <a:pt x="616" y="1715"/>
                    <a:pt x="628" y="1716"/>
                  </a:cubicBezTo>
                  <a:lnTo>
                    <a:pt x="628" y="1716"/>
                  </a:lnTo>
                  <a:cubicBezTo>
                    <a:pt x="632" y="1716"/>
                    <a:pt x="634" y="1716"/>
                    <a:pt x="638" y="1717"/>
                  </a:cubicBezTo>
                  <a:lnTo>
                    <a:pt x="638" y="1717"/>
                  </a:lnTo>
                  <a:cubicBezTo>
                    <a:pt x="648" y="1719"/>
                    <a:pt x="656" y="1719"/>
                    <a:pt x="666" y="1720"/>
                  </a:cubicBezTo>
                  <a:lnTo>
                    <a:pt x="666" y="1720"/>
                  </a:lnTo>
                  <a:lnTo>
                    <a:pt x="667" y="1720"/>
                  </a:lnTo>
                  <a:lnTo>
                    <a:pt x="667" y="1720"/>
                  </a:lnTo>
                  <a:cubicBezTo>
                    <a:pt x="671" y="1720"/>
                    <a:pt x="676" y="1720"/>
                    <a:pt x="680" y="1721"/>
                  </a:cubicBezTo>
                  <a:lnTo>
                    <a:pt x="680" y="1721"/>
                  </a:lnTo>
                  <a:cubicBezTo>
                    <a:pt x="687" y="1721"/>
                    <a:pt x="695" y="1722"/>
                    <a:pt x="703" y="1723"/>
                  </a:cubicBezTo>
                  <a:lnTo>
                    <a:pt x="703" y="1723"/>
                  </a:lnTo>
                  <a:cubicBezTo>
                    <a:pt x="708" y="1723"/>
                    <a:pt x="714" y="1723"/>
                    <a:pt x="719" y="1723"/>
                  </a:cubicBezTo>
                  <a:lnTo>
                    <a:pt x="719" y="1723"/>
                  </a:lnTo>
                  <a:cubicBezTo>
                    <a:pt x="726" y="1723"/>
                    <a:pt x="734" y="1723"/>
                    <a:pt x="741" y="1723"/>
                  </a:cubicBezTo>
                  <a:lnTo>
                    <a:pt x="741" y="1723"/>
                  </a:lnTo>
                  <a:cubicBezTo>
                    <a:pt x="742" y="1723"/>
                    <a:pt x="743" y="1723"/>
                    <a:pt x="743" y="1723"/>
                  </a:cubicBezTo>
                  <a:lnTo>
                    <a:pt x="743" y="1723"/>
                  </a:lnTo>
                  <a:cubicBezTo>
                    <a:pt x="747" y="1724"/>
                    <a:pt x="751" y="1723"/>
                    <a:pt x="755" y="1724"/>
                  </a:cubicBezTo>
                  <a:lnTo>
                    <a:pt x="755" y="1724"/>
                  </a:lnTo>
                  <a:cubicBezTo>
                    <a:pt x="763" y="1724"/>
                    <a:pt x="771" y="1724"/>
                    <a:pt x="779" y="1724"/>
                  </a:cubicBezTo>
                  <a:lnTo>
                    <a:pt x="779" y="1724"/>
                  </a:lnTo>
                  <a:cubicBezTo>
                    <a:pt x="784" y="1724"/>
                    <a:pt x="789" y="1724"/>
                    <a:pt x="796" y="1724"/>
                  </a:cubicBezTo>
                  <a:lnTo>
                    <a:pt x="796" y="1724"/>
                  </a:lnTo>
                  <a:cubicBezTo>
                    <a:pt x="803" y="1723"/>
                    <a:pt x="810" y="1723"/>
                    <a:pt x="817" y="1723"/>
                  </a:cubicBezTo>
                  <a:lnTo>
                    <a:pt x="817" y="1723"/>
                  </a:lnTo>
                  <a:cubicBezTo>
                    <a:pt x="819" y="1723"/>
                    <a:pt x="821" y="1723"/>
                    <a:pt x="822" y="1723"/>
                  </a:cubicBezTo>
                  <a:lnTo>
                    <a:pt x="822" y="1723"/>
                  </a:lnTo>
                  <a:cubicBezTo>
                    <a:pt x="825" y="1723"/>
                    <a:pt x="829" y="1723"/>
                    <a:pt x="832" y="1723"/>
                  </a:cubicBezTo>
                  <a:lnTo>
                    <a:pt x="832" y="1723"/>
                  </a:lnTo>
                  <a:cubicBezTo>
                    <a:pt x="841" y="1723"/>
                    <a:pt x="849" y="1722"/>
                    <a:pt x="858" y="1722"/>
                  </a:cubicBezTo>
                  <a:lnTo>
                    <a:pt x="858" y="1722"/>
                  </a:lnTo>
                  <a:cubicBezTo>
                    <a:pt x="863" y="1721"/>
                    <a:pt x="869" y="1721"/>
                    <a:pt x="874" y="1721"/>
                  </a:cubicBezTo>
                  <a:lnTo>
                    <a:pt x="874" y="1721"/>
                  </a:lnTo>
                  <a:cubicBezTo>
                    <a:pt x="882" y="1720"/>
                    <a:pt x="890" y="1719"/>
                    <a:pt x="899" y="1719"/>
                  </a:cubicBezTo>
                  <a:lnTo>
                    <a:pt x="899" y="1719"/>
                  </a:lnTo>
                  <a:cubicBezTo>
                    <a:pt x="902" y="1719"/>
                    <a:pt x="904" y="1719"/>
                    <a:pt x="908" y="1717"/>
                  </a:cubicBezTo>
                  <a:lnTo>
                    <a:pt x="908" y="1717"/>
                  </a:lnTo>
                  <a:cubicBezTo>
                    <a:pt x="910" y="1717"/>
                    <a:pt x="911" y="1717"/>
                    <a:pt x="914" y="1717"/>
                  </a:cubicBezTo>
                  <a:lnTo>
                    <a:pt x="914" y="1717"/>
                  </a:lnTo>
                  <a:cubicBezTo>
                    <a:pt x="926" y="1716"/>
                    <a:pt x="939" y="1714"/>
                    <a:pt x="952" y="1712"/>
                  </a:cubicBezTo>
                  <a:lnTo>
                    <a:pt x="952" y="1712"/>
                  </a:lnTo>
                  <a:cubicBezTo>
                    <a:pt x="954" y="1712"/>
                    <a:pt x="956" y="1712"/>
                    <a:pt x="958" y="1712"/>
                  </a:cubicBezTo>
                  <a:lnTo>
                    <a:pt x="958" y="1712"/>
                  </a:lnTo>
                  <a:cubicBezTo>
                    <a:pt x="973" y="1709"/>
                    <a:pt x="988" y="1707"/>
                    <a:pt x="1002" y="1705"/>
                  </a:cubicBezTo>
                  <a:lnTo>
                    <a:pt x="1002" y="1705"/>
                  </a:lnTo>
                  <a:cubicBezTo>
                    <a:pt x="1004" y="1705"/>
                    <a:pt x="1004" y="1705"/>
                    <a:pt x="1006" y="1705"/>
                  </a:cubicBezTo>
                  <a:lnTo>
                    <a:pt x="1006" y="1705"/>
                  </a:lnTo>
                  <a:cubicBezTo>
                    <a:pt x="1009" y="1704"/>
                    <a:pt x="1014" y="1702"/>
                    <a:pt x="1017" y="1702"/>
                  </a:cubicBezTo>
                  <a:lnTo>
                    <a:pt x="1017" y="1702"/>
                  </a:lnTo>
                  <a:cubicBezTo>
                    <a:pt x="1024" y="1701"/>
                    <a:pt x="1031" y="1699"/>
                    <a:pt x="1037" y="1698"/>
                  </a:cubicBezTo>
                  <a:lnTo>
                    <a:pt x="1037" y="1698"/>
                  </a:lnTo>
                  <a:cubicBezTo>
                    <a:pt x="1044" y="1697"/>
                    <a:pt x="1049" y="1696"/>
                    <a:pt x="1054" y="1694"/>
                  </a:cubicBezTo>
                  <a:lnTo>
                    <a:pt x="1054" y="1694"/>
                  </a:lnTo>
                  <a:cubicBezTo>
                    <a:pt x="1061" y="1693"/>
                    <a:pt x="1067" y="1691"/>
                    <a:pt x="1074" y="1690"/>
                  </a:cubicBezTo>
                  <a:lnTo>
                    <a:pt x="1074" y="1690"/>
                  </a:lnTo>
                  <a:cubicBezTo>
                    <a:pt x="1079" y="1689"/>
                    <a:pt x="1084" y="1687"/>
                    <a:pt x="1090" y="1685"/>
                  </a:cubicBezTo>
                  <a:lnTo>
                    <a:pt x="1090" y="1685"/>
                  </a:lnTo>
                  <a:cubicBezTo>
                    <a:pt x="1097" y="1684"/>
                    <a:pt x="1103" y="1683"/>
                    <a:pt x="1110" y="1681"/>
                  </a:cubicBezTo>
                  <a:lnTo>
                    <a:pt x="1110" y="1681"/>
                  </a:lnTo>
                  <a:cubicBezTo>
                    <a:pt x="1115" y="1679"/>
                    <a:pt x="1120" y="1677"/>
                    <a:pt x="1125" y="1676"/>
                  </a:cubicBezTo>
                  <a:lnTo>
                    <a:pt x="1125" y="1676"/>
                  </a:lnTo>
                  <a:cubicBezTo>
                    <a:pt x="1132" y="1674"/>
                    <a:pt x="1139" y="1672"/>
                    <a:pt x="1144" y="1670"/>
                  </a:cubicBezTo>
                  <a:lnTo>
                    <a:pt x="1144" y="1670"/>
                  </a:lnTo>
                  <a:cubicBezTo>
                    <a:pt x="1147" y="1670"/>
                    <a:pt x="1150" y="1669"/>
                    <a:pt x="1153" y="1668"/>
                  </a:cubicBezTo>
                  <a:lnTo>
                    <a:pt x="1153" y="1668"/>
                  </a:lnTo>
                  <a:cubicBezTo>
                    <a:pt x="1154" y="1667"/>
                    <a:pt x="1157" y="1666"/>
                    <a:pt x="1158" y="1665"/>
                  </a:cubicBezTo>
                  <a:lnTo>
                    <a:pt x="1158" y="1665"/>
                  </a:lnTo>
                  <a:cubicBezTo>
                    <a:pt x="1170" y="1662"/>
                    <a:pt x="1181" y="1658"/>
                    <a:pt x="1192" y="1654"/>
                  </a:cubicBezTo>
                  <a:lnTo>
                    <a:pt x="1192" y="1654"/>
                  </a:lnTo>
                  <a:cubicBezTo>
                    <a:pt x="1194" y="1653"/>
                    <a:pt x="1197" y="1652"/>
                    <a:pt x="1199" y="1652"/>
                  </a:cubicBezTo>
                  <a:lnTo>
                    <a:pt x="1199" y="1652"/>
                  </a:lnTo>
                  <a:cubicBezTo>
                    <a:pt x="1211" y="1646"/>
                    <a:pt x="1224" y="1641"/>
                    <a:pt x="1238" y="1635"/>
                  </a:cubicBezTo>
                  <a:lnTo>
                    <a:pt x="1238" y="1635"/>
                  </a:lnTo>
                  <a:cubicBezTo>
                    <a:pt x="1241" y="1634"/>
                    <a:pt x="1244" y="1633"/>
                    <a:pt x="1247" y="1631"/>
                  </a:cubicBezTo>
                  <a:lnTo>
                    <a:pt x="1247" y="1631"/>
                  </a:lnTo>
                  <a:cubicBezTo>
                    <a:pt x="1257" y="1627"/>
                    <a:pt x="1266" y="1623"/>
                    <a:pt x="1276" y="1617"/>
                  </a:cubicBezTo>
                  <a:lnTo>
                    <a:pt x="1276" y="1617"/>
                  </a:lnTo>
                  <a:cubicBezTo>
                    <a:pt x="1280" y="1616"/>
                    <a:pt x="1283" y="1614"/>
                    <a:pt x="1287" y="1612"/>
                  </a:cubicBezTo>
                  <a:lnTo>
                    <a:pt x="1287" y="1612"/>
                  </a:lnTo>
                  <a:cubicBezTo>
                    <a:pt x="1298" y="1606"/>
                    <a:pt x="1311" y="1600"/>
                    <a:pt x="1322" y="1593"/>
                  </a:cubicBezTo>
                  <a:lnTo>
                    <a:pt x="1322" y="1593"/>
                  </a:lnTo>
                  <a:cubicBezTo>
                    <a:pt x="1326" y="1591"/>
                    <a:pt x="1329" y="1589"/>
                    <a:pt x="1333" y="1587"/>
                  </a:cubicBezTo>
                  <a:lnTo>
                    <a:pt x="1333" y="1587"/>
                  </a:lnTo>
                  <a:cubicBezTo>
                    <a:pt x="1335" y="1585"/>
                    <a:pt x="1337" y="1583"/>
                    <a:pt x="1340" y="1582"/>
                  </a:cubicBezTo>
                  <a:lnTo>
                    <a:pt x="1340" y="1582"/>
                  </a:lnTo>
                  <a:cubicBezTo>
                    <a:pt x="1345" y="1579"/>
                    <a:pt x="1349" y="1577"/>
                    <a:pt x="1354" y="1573"/>
                  </a:cubicBezTo>
                  <a:lnTo>
                    <a:pt x="1354" y="1573"/>
                  </a:lnTo>
                  <a:cubicBezTo>
                    <a:pt x="1358" y="1571"/>
                    <a:pt x="1362" y="1568"/>
                    <a:pt x="1366" y="1565"/>
                  </a:cubicBezTo>
                  <a:lnTo>
                    <a:pt x="1366" y="1565"/>
                  </a:lnTo>
                  <a:cubicBezTo>
                    <a:pt x="1370" y="1563"/>
                    <a:pt x="1374" y="1559"/>
                    <a:pt x="1379" y="1557"/>
                  </a:cubicBezTo>
                  <a:lnTo>
                    <a:pt x="1379" y="1557"/>
                  </a:lnTo>
                  <a:cubicBezTo>
                    <a:pt x="1382" y="1554"/>
                    <a:pt x="1386" y="1551"/>
                    <a:pt x="1389" y="1549"/>
                  </a:cubicBezTo>
                  <a:lnTo>
                    <a:pt x="1389" y="1549"/>
                  </a:lnTo>
                  <a:cubicBezTo>
                    <a:pt x="1393" y="1545"/>
                    <a:pt x="1398" y="1542"/>
                    <a:pt x="1402" y="1538"/>
                  </a:cubicBezTo>
                  <a:lnTo>
                    <a:pt x="1402" y="1538"/>
                  </a:lnTo>
                  <a:cubicBezTo>
                    <a:pt x="1405" y="1536"/>
                    <a:pt x="1408" y="1533"/>
                    <a:pt x="1412" y="1530"/>
                  </a:cubicBezTo>
                  <a:lnTo>
                    <a:pt x="1412" y="1530"/>
                  </a:lnTo>
                  <a:cubicBezTo>
                    <a:pt x="1416" y="1527"/>
                    <a:pt x="1419" y="1523"/>
                    <a:pt x="1424" y="1520"/>
                  </a:cubicBezTo>
                  <a:lnTo>
                    <a:pt x="1424" y="1520"/>
                  </a:lnTo>
                  <a:cubicBezTo>
                    <a:pt x="1426" y="1518"/>
                    <a:pt x="1427" y="1517"/>
                    <a:pt x="1430" y="1515"/>
                  </a:cubicBezTo>
                  <a:lnTo>
                    <a:pt x="1430" y="1515"/>
                  </a:lnTo>
                  <a:cubicBezTo>
                    <a:pt x="1431" y="1514"/>
                    <a:pt x="1431" y="1513"/>
                    <a:pt x="1432" y="1512"/>
                  </a:cubicBezTo>
                  <a:lnTo>
                    <a:pt x="1432" y="1512"/>
                  </a:lnTo>
                  <a:cubicBezTo>
                    <a:pt x="1440" y="1505"/>
                    <a:pt x="1447" y="1497"/>
                    <a:pt x="1454" y="1490"/>
                  </a:cubicBezTo>
                  <a:lnTo>
                    <a:pt x="1454" y="1490"/>
                  </a:lnTo>
                  <a:cubicBezTo>
                    <a:pt x="1455" y="1489"/>
                    <a:pt x="1456" y="1488"/>
                    <a:pt x="1458" y="1487"/>
                  </a:cubicBezTo>
                  <a:lnTo>
                    <a:pt x="1458" y="1487"/>
                  </a:lnTo>
                  <a:cubicBezTo>
                    <a:pt x="1464" y="1480"/>
                    <a:pt x="1469" y="1473"/>
                    <a:pt x="1474" y="1467"/>
                  </a:cubicBezTo>
                  <a:lnTo>
                    <a:pt x="1474" y="1467"/>
                  </a:lnTo>
                  <a:cubicBezTo>
                    <a:pt x="1475" y="1465"/>
                    <a:pt x="1477" y="1464"/>
                    <a:pt x="1478" y="1463"/>
                  </a:cubicBezTo>
                  <a:lnTo>
                    <a:pt x="1478" y="1463"/>
                  </a:lnTo>
                  <a:cubicBezTo>
                    <a:pt x="1479" y="1462"/>
                    <a:pt x="1479" y="1461"/>
                    <a:pt x="1481" y="1459"/>
                  </a:cubicBezTo>
                  <a:lnTo>
                    <a:pt x="1481" y="1459"/>
                  </a:lnTo>
                  <a:cubicBezTo>
                    <a:pt x="1484" y="1455"/>
                    <a:pt x="1487" y="1450"/>
                    <a:pt x="1490" y="1445"/>
                  </a:cubicBezTo>
                  <a:lnTo>
                    <a:pt x="1490" y="1445"/>
                  </a:lnTo>
                  <a:cubicBezTo>
                    <a:pt x="1492" y="1443"/>
                    <a:pt x="1494" y="1441"/>
                    <a:pt x="1495" y="1438"/>
                  </a:cubicBezTo>
                  <a:lnTo>
                    <a:pt x="1495" y="1438"/>
                  </a:lnTo>
                  <a:cubicBezTo>
                    <a:pt x="1499" y="1433"/>
                    <a:pt x="1502" y="1427"/>
                    <a:pt x="1506" y="1422"/>
                  </a:cubicBezTo>
                  <a:lnTo>
                    <a:pt x="1506" y="1422"/>
                  </a:lnTo>
                  <a:cubicBezTo>
                    <a:pt x="1507" y="1421"/>
                    <a:pt x="1507" y="1419"/>
                    <a:pt x="1508" y="1417"/>
                  </a:cubicBezTo>
                  <a:lnTo>
                    <a:pt x="1508" y="1417"/>
                  </a:lnTo>
                  <a:cubicBezTo>
                    <a:pt x="1508" y="1417"/>
                    <a:pt x="1508" y="1416"/>
                    <a:pt x="1509" y="1416"/>
                  </a:cubicBezTo>
                  <a:lnTo>
                    <a:pt x="1509" y="1416"/>
                  </a:lnTo>
                  <a:cubicBezTo>
                    <a:pt x="1513" y="1409"/>
                    <a:pt x="1516" y="1402"/>
                    <a:pt x="1520" y="1395"/>
                  </a:cubicBezTo>
                  <a:lnTo>
                    <a:pt x="1520" y="1395"/>
                  </a:lnTo>
                  <a:lnTo>
                    <a:pt x="1520" y="1395"/>
                  </a:lnTo>
                  <a:lnTo>
                    <a:pt x="1520" y="1395"/>
                  </a:lnTo>
                  <a:cubicBezTo>
                    <a:pt x="1523" y="1388"/>
                    <a:pt x="1526" y="1381"/>
                    <a:pt x="1528" y="1374"/>
                  </a:cubicBezTo>
                  <a:lnTo>
                    <a:pt x="1528" y="1374"/>
                  </a:lnTo>
                  <a:cubicBezTo>
                    <a:pt x="1528" y="1374"/>
                    <a:pt x="1528" y="1374"/>
                    <a:pt x="1529" y="1374"/>
                  </a:cubicBezTo>
                  <a:lnTo>
                    <a:pt x="1529" y="1374"/>
                  </a:lnTo>
                  <a:cubicBezTo>
                    <a:pt x="1530" y="1371"/>
                    <a:pt x="1530" y="1369"/>
                    <a:pt x="1531" y="1367"/>
                  </a:cubicBezTo>
                  <a:lnTo>
                    <a:pt x="1531" y="1367"/>
                  </a:lnTo>
                  <a:cubicBezTo>
                    <a:pt x="1533" y="1362"/>
                    <a:pt x="1534" y="1358"/>
                    <a:pt x="1535" y="1354"/>
                  </a:cubicBezTo>
                  <a:lnTo>
                    <a:pt x="1535" y="1354"/>
                  </a:lnTo>
                  <a:cubicBezTo>
                    <a:pt x="1536" y="1351"/>
                    <a:pt x="1537" y="1348"/>
                    <a:pt x="1538" y="1345"/>
                  </a:cubicBezTo>
                  <a:lnTo>
                    <a:pt x="1538" y="1345"/>
                  </a:lnTo>
                  <a:cubicBezTo>
                    <a:pt x="1539" y="1341"/>
                    <a:pt x="1539" y="1337"/>
                    <a:pt x="1541" y="1333"/>
                  </a:cubicBezTo>
                  <a:lnTo>
                    <a:pt x="1541" y="1333"/>
                  </a:lnTo>
                  <a:cubicBezTo>
                    <a:pt x="1541" y="1332"/>
                    <a:pt x="1541" y="1331"/>
                    <a:pt x="1541" y="1330"/>
                  </a:cubicBezTo>
                  <a:lnTo>
                    <a:pt x="1541" y="1330"/>
                  </a:lnTo>
                  <a:cubicBezTo>
                    <a:pt x="1542" y="1327"/>
                    <a:pt x="1542" y="1323"/>
                    <a:pt x="1543" y="1321"/>
                  </a:cubicBezTo>
                  <a:lnTo>
                    <a:pt x="1543" y="1321"/>
                  </a:lnTo>
                  <a:cubicBezTo>
                    <a:pt x="1543" y="1318"/>
                    <a:pt x="1544" y="1316"/>
                    <a:pt x="1544" y="1314"/>
                  </a:cubicBezTo>
                  <a:lnTo>
                    <a:pt x="1544" y="1314"/>
                  </a:lnTo>
                  <a:cubicBezTo>
                    <a:pt x="1545" y="1308"/>
                    <a:pt x="1546" y="1302"/>
                    <a:pt x="1546" y="1295"/>
                  </a:cubicBezTo>
                  <a:lnTo>
                    <a:pt x="1546" y="1295"/>
                  </a:lnTo>
                  <a:lnTo>
                    <a:pt x="1546" y="1295"/>
                  </a:lnTo>
                  <a:cubicBezTo>
                    <a:pt x="1597" y="1258"/>
                    <a:pt x="1651" y="1221"/>
                    <a:pt x="1706" y="1182"/>
                  </a:cubicBezTo>
                  <a:lnTo>
                    <a:pt x="1709" y="0"/>
                  </a:lnTo>
                  <a:lnTo>
                    <a:pt x="1709" y="0"/>
                  </a:lnTo>
                  <a:cubicBezTo>
                    <a:pt x="1655" y="38"/>
                    <a:pt x="1601" y="76"/>
                    <a:pt x="1549" y="113"/>
                  </a:cubicBezTo>
                </a:path>
              </a:pathLst>
            </a:custGeom>
            <a:solidFill>
              <a:srgbClr val="000000">
                <a:alpha val="2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75" name="Freeform 59">
              <a:extLst>
                <a:ext uri="{FF2B5EF4-FFF2-40B4-BE49-F238E27FC236}">
                  <a16:creationId xmlns:a16="http://schemas.microsoft.com/office/drawing/2014/main" id="{C3689FD3-A287-447C-A9F2-4CED056DA388}"/>
                </a:ext>
              </a:extLst>
            </p:cNvPr>
            <p:cNvSpPr>
              <a:spLocks noChangeArrowheads="1"/>
            </p:cNvSpPr>
            <p:nvPr/>
          </p:nvSpPr>
          <p:spPr bwMode="auto">
            <a:xfrm>
              <a:off x="14723096" y="7454195"/>
              <a:ext cx="3821674" cy="2601827"/>
            </a:xfrm>
            <a:custGeom>
              <a:avLst/>
              <a:gdLst>
                <a:gd name="T0" fmla="*/ 4362 w 4364"/>
                <a:gd name="T1" fmla="*/ 27 h 2970"/>
                <a:gd name="T2" fmla="*/ 4356 w 4364"/>
                <a:gd name="T3" fmla="*/ 53 h 2970"/>
                <a:gd name="T4" fmla="*/ 4348 w 4364"/>
                <a:gd name="T5" fmla="*/ 77 h 2970"/>
                <a:gd name="T6" fmla="*/ 4337 w 4364"/>
                <a:gd name="T7" fmla="*/ 103 h 2970"/>
                <a:gd name="T8" fmla="*/ 4322 w 4364"/>
                <a:gd name="T9" fmla="*/ 127 h 2970"/>
                <a:gd name="T10" fmla="*/ 4295 w 4364"/>
                <a:gd name="T11" fmla="*/ 161 h 2970"/>
                <a:gd name="T12" fmla="*/ 4270 w 4364"/>
                <a:gd name="T13" fmla="*/ 186 h 2970"/>
                <a:gd name="T14" fmla="*/ 4244 w 4364"/>
                <a:gd name="T15" fmla="*/ 207 h 2970"/>
                <a:gd name="T16" fmla="*/ 4216 w 4364"/>
                <a:gd name="T17" fmla="*/ 228 h 2970"/>
                <a:gd name="T18" fmla="*/ 1680 w 4364"/>
                <a:gd name="T19" fmla="*/ 1700 h 2970"/>
                <a:gd name="T20" fmla="*/ 1643 w 4364"/>
                <a:gd name="T21" fmla="*/ 1718 h 2970"/>
                <a:gd name="T22" fmla="*/ 1582 w 4364"/>
                <a:gd name="T23" fmla="*/ 1741 h 2970"/>
                <a:gd name="T24" fmla="*/ 1545 w 4364"/>
                <a:gd name="T25" fmla="*/ 1752 h 2970"/>
                <a:gd name="T26" fmla="*/ 1502 w 4364"/>
                <a:gd name="T27" fmla="*/ 1763 h 2970"/>
                <a:gd name="T28" fmla="*/ 1462 w 4364"/>
                <a:gd name="T29" fmla="*/ 1772 h 2970"/>
                <a:gd name="T30" fmla="*/ 1394 w 4364"/>
                <a:gd name="T31" fmla="*/ 1781 h 2970"/>
                <a:gd name="T32" fmla="*/ 1351 w 4364"/>
                <a:gd name="T33" fmla="*/ 1784 h 2970"/>
                <a:gd name="T34" fmla="*/ 1303 w 4364"/>
                <a:gd name="T35" fmla="*/ 1786 h 2970"/>
                <a:gd name="T36" fmla="*/ 1261 w 4364"/>
                <a:gd name="T37" fmla="*/ 1786 h 2970"/>
                <a:gd name="T38" fmla="*/ 1213 w 4364"/>
                <a:gd name="T39" fmla="*/ 1783 h 2970"/>
                <a:gd name="T40" fmla="*/ 1174 w 4364"/>
                <a:gd name="T41" fmla="*/ 1780 h 2970"/>
                <a:gd name="T42" fmla="*/ 1117 w 4364"/>
                <a:gd name="T43" fmla="*/ 1772 h 2970"/>
                <a:gd name="T44" fmla="*/ 1079 w 4364"/>
                <a:gd name="T45" fmla="*/ 1765 h 2970"/>
                <a:gd name="T46" fmla="*/ 1030 w 4364"/>
                <a:gd name="T47" fmla="*/ 1752 h 2970"/>
                <a:gd name="T48" fmla="*/ 987 w 4364"/>
                <a:gd name="T49" fmla="*/ 1739 h 2970"/>
                <a:gd name="T50" fmla="*/ 909 w 4364"/>
                <a:gd name="T51" fmla="*/ 1708 h 2970"/>
                <a:gd name="T52" fmla="*/ 0 w 4364"/>
                <a:gd name="T53" fmla="*/ 2369 h 2970"/>
                <a:gd name="T54" fmla="*/ 906 w 4364"/>
                <a:gd name="T55" fmla="*/ 2891 h 2970"/>
                <a:gd name="T56" fmla="*/ 952 w 4364"/>
                <a:gd name="T57" fmla="*/ 2910 h 2970"/>
                <a:gd name="T58" fmla="*/ 1016 w 4364"/>
                <a:gd name="T59" fmla="*/ 2931 h 2970"/>
                <a:gd name="T60" fmla="*/ 1045 w 4364"/>
                <a:gd name="T61" fmla="*/ 2939 h 2970"/>
                <a:gd name="T62" fmla="*/ 1083 w 4364"/>
                <a:gd name="T63" fmla="*/ 2949 h 2970"/>
                <a:gd name="T64" fmla="*/ 1114 w 4364"/>
                <a:gd name="T65" fmla="*/ 2954 h 2970"/>
                <a:gd name="T66" fmla="*/ 1143 w 4364"/>
                <a:gd name="T67" fmla="*/ 2959 h 2970"/>
                <a:gd name="T68" fmla="*/ 1199 w 4364"/>
                <a:gd name="T69" fmla="*/ 2966 h 2970"/>
                <a:gd name="T70" fmla="*/ 1229 w 4364"/>
                <a:gd name="T71" fmla="*/ 2967 h 2970"/>
                <a:gd name="T72" fmla="*/ 1258 w 4364"/>
                <a:gd name="T73" fmla="*/ 2968 h 2970"/>
                <a:gd name="T74" fmla="*/ 1299 w 4364"/>
                <a:gd name="T75" fmla="*/ 2969 h 2970"/>
                <a:gd name="T76" fmla="*/ 1328 w 4364"/>
                <a:gd name="T77" fmla="*/ 2968 h 2970"/>
                <a:gd name="T78" fmla="*/ 1379 w 4364"/>
                <a:gd name="T79" fmla="*/ 2965 h 2970"/>
                <a:gd name="T80" fmla="*/ 1420 w 4364"/>
                <a:gd name="T81" fmla="*/ 2959 h 2970"/>
                <a:gd name="T82" fmla="*/ 1462 w 4364"/>
                <a:gd name="T83" fmla="*/ 2953 h 2970"/>
                <a:gd name="T84" fmla="*/ 1499 w 4364"/>
                <a:gd name="T85" fmla="*/ 2945 h 2970"/>
                <a:gd name="T86" fmla="*/ 1541 w 4364"/>
                <a:gd name="T87" fmla="*/ 2935 h 2970"/>
                <a:gd name="T88" fmla="*/ 1574 w 4364"/>
                <a:gd name="T89" fmla="*/ 2925 h 2970"/>
                <a:gd name="T90" fmla="*/ 1610 w 4364"/>
                <a:gd name="T91" fmla="*/ 2913 h 2970"/>
                <a:gd name="T92" fmla="*/ 1669 w 4364"/>
                <a:gd name="T93" fmla="*/ 2887 h 2970"/>
                <a:gd name="T94" fmla="*/ 4195 w 4364"/>
                <a:gd name="T95" fmla="*/ 1421 h 2970"/>
                <a:gd name="T96" fmla="*/ 4221 w 4364"/>
                <a:gd name="T97" fmla="*/ 1403 h 2970"/>
                <a:gd name="T98" fmla="*/ 4250 w 4364"/>
                <a:gd name="T99" fmla="*/ 1382 h 2970"/>
                <a:gd name="T100" fmla="*/ 4270 w 4364"/>
                <a:gd name="T101" fmla="*/ 1365 h 2970"/>
                <a:gd name="T102" fmla="*/ 4291 w 4364"/>
                <a:gd name="T103" fmla="*/ 1344 h 2970"/>
                <a:gd name="T104" fmla="*/ 4310 w 4364"/>
                <a:gd name="T105" fmla="*/ 1321 h 2970"/>
                <a:gd name="T106" fmla="*/ 4330 w 4364"/>
                <a:gd name="T107" fmla="*/ 1293 h 2970"/>
                <a:gd name="T108" fmla="*/ 4338 w 4364"/>
                <a:gd name="T109" fmla="*/ 1276 h 2970"/>
                <a:gd name="T110" fmla="*/ 4347 w 4364"/>
                <a:gd name="T111" fmla="*/ 1255 h 2970"/>
                <a:gd name="T112" fmla="*/ 4353 w 4364"/>
                <a:gd name="T113" fmla="*/ 1235 h 2970"/>
                <a:gd name="T114" fmla="*/ 4357 w 4364"/>
                <a:gd name="T115" fmla="*/ 1219 h 2970"/>
                <a:gd name="T116" fmla="*/ 4360 w 4364"/>
                <a:gd name="T117" fmla="*/ 1193 h 2970"/>
                <a:gd name="T118" fmla="*/ 4363 w 4364"/>
                <a:gd name="T119" fmla="*/ 0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64" h="2970">
                  <a:moveTo>
                    <a:pt x="4363" y="11"/>
                  </a:moveTo>
                  <a:lnTo>
                    <a:pt x="4363" y="11"/>
                  </a:lnTo>
                  <a:cubicBezTo>
                    <a:pt x="4363" y="14"/>
                    <a:pt x="4363" y="17"/>
                    <a:pt x="4362" y="20"/>
                  </a:cubicBezTo>
                  <a:lnTo>
                    <a:pt x="4362" y="20"/>
                  </a:lnTo>
                  <a:cubicBezTo>
                    <a:pt x="4362" y="22"/>
                    <a:pt x="4362" y="25"/>
                    <a:pt x="4362" y="27"/>
                  </a:cubicBezTo>
                  <a:lnTo>
                    <a:pt x="4362" y="27"/>
                  </a:lnTo>
                  <a:cubicBezTo>
                    <a:pt x="4362" y="31"/>
                    <a:pt x="4361" y="34"/>
                    <a:pt x="4360" y="37"/>
                  </a:cubicBezTo>
                  <a:lnTo>
                    <a:pt x="4360" y="37"/>
                  </a:lnTo>
                  <a:cubicBezTo>
                    <a:pt x="4360" y="39"/>
                    <a:pt x="4359" y="42"/>
                    <a:pt x="4359" y="45"/>
                  </a:cubicBezTo>
                  <a:lnTo>
                    <a:pt x="4359" y="45"/>
                  </a:lnTo>
                  <a:cubicBezTo>
                    <a:pt x="4358" y="47"/>
                    <a:pt x="4357" y="50"/>
                    <a:pt x="4356" y="53"/>
                  </a:cubicBezTo>
                  <a:lnTo>
                    <a:pt x="4356" y="53"/>
                  </a:lnTo>
                  <a:cubicBezTo>
                    <a:pt x="4355" y="56"/>
                    <a:pt x="4355" y="59"/>
                    <a:pt x="4355" y="61"/>
                  </a:cubicBezTo>
                  <a:lnTo>
                    <a:pt x="4355" y="61"/>
                  </a:lnTo>
                  <a:cubicBezTo>
                    <a:pt x="4354" y="64"/>
                    <a:pt x="4352" y="67"/>
                    <a:pt x="4351" y="70"/>
                  </a:cubicBezTo>
                  <a:lnTo>
                    <a:pt x="4351" y="70"/>
                  </a:lnTo>
                  <a:cubicBezTo>
                    <a:pt x="4350" y="73"/>
                    <a:pt x="4350" y="74"/>
                    <a:pt x="4348" y="77"/>
                  </a:cubicBezTo>
                  <a:lnTo>
                    <a:pt x="4348" y="77"/>
                  </a:lnTo>
                  <a:cubicBezTo>
                    <a:pt x="4348" y="80"/>
                    <a:pt x="4346" y="83"/>
                    <a:pt x="4345" y="87"/>
                  </a:cubicBezTo>
                  <a:lnTo>
                    <a:pt x="4345" y="87"/>
                  </a:lnTo>
                  <a:cubicBezTo>
                    <a:pt x="4343" y="89"/>
                    <a:pt x="4343" y="92"/>
                    <a:pt x="4341" y="94"/>
                  </a:cubicBezTo>
                  <a:lnTo>
                    <a:pt x="4341" y="94"/>
                  </a:lnTo>
                  <a:cubicBezTo>
                    <a:pt x="4340" y="97"/>
                    <a:pt x="4338" y="99"/>
                    <a:pt x="4337" y="103"/>
                  </a:cubicBezTo>
                  <a:lnTo>
                    <a:pt x="4337" y="103"/>
                  </a:lnTo>
                  <a:cubicBezTo>
                    <a:pt x="4336" y="105"/>
                    <a:pt x="4334" y="107"/>
                    <a:pt x="4333" y="110"/>
                  </a:cubicBezTo>
                  <a:lnTo>
                    <a:pt x="4333" y="110"/>
                  </a:lnTo>
                  <a:cubicBezTo>
                    <a:pt x="4330" y="113"/>
                    <a:pt x="4329" y="117"/>
                    <a:pt x="4326" y="120"/>
                  </a:cubicBezTo>
                  <a:lnTo>
                    <a:pt x="4326" y="120"/>
                  </a:lnTo>
                  <a:cubicBezTo>
                    <a:pt x="4325" y="123"/>
                    <a:pt x="4323" y="125"/>
                    <a:pt x="4322" y="127"/>
                  </a:cubicBezTo>
                  <a:lnTo>
                    <a:pt x="4322" y="127"/>
                  </a:lnTo>
                  <a:cubicBezTo>
                    <a:pt x="4319" y="131"/>
                    <a:pt x="4316" y="134"/>
                    <a:pt x="4314" y="139"/>
                  </a:cubicBezTo>
                  <a:lnTo>
                    <a:pt x="4314" y="139"/>
                  </a:lnTo>
                  <a:cubicBezTo>
                    <a:pt x="4312" y="141"/>
                    <a:pt x="4311" y="141"/>
                    <a:pt x="4309" y="143"/>
                  </a:cubicBezTo>
                  <a:lnTo>
                    <a:pt x="4309" y="143"/>
                  </a:lnTo>
                  <a:cubicBezTo>
                    <a:pt x="4305" y="149"/>
                    <a:pt x="4300" y="155"/>
                    <a:pt x="4295" y="161"/>
                  </a:cubicBezTo>
                  <a:lnTo>
                    <a:pt x="4295" y="161"/>
                  </a:lnTo>
                  <a:cubicBezTo>
                    <a:pt x="4293" y="163"/>
                    <a:pt x="4291" y="165"/>
                    <a:pt x="4290" y="166"/>
                  </a:cubicBezTo>
                  <a:lnTo>
                    <a:pt x="4290" y="166"/>
                  </a:lnTo>
                  <a:cubicBezTo>
                    <a:pt x="4286" y="170"/>
                    <a:pt x="4281" y="175"/>
                    <a:pt x="4276" y="180"/>
                  </a:cubicBezTo>
                  <a:lnTo>
                    <a:pt x="4276" y="180"/>
                  </a:lnTo>
                  <a:cubicBezTo>
                    <a:pt x="4274" y="181"/>
                    <a:pt x="4272" y="183"/>
                    <a:pt x="4270" y="186"/>
                  </a:cubicBezTo>
                  <a:lnTo>
                    <a:pt x="4270" y="186"/>
                  </a:lnTo>
                  <a:cubicBezTo>
                    <a:pt x="4268" y="187"/>
                    <a:pt x="4264" y="190"/>
                    <a:pt x="4262" y="193"/>
                  </a:cubicBezTo>
                  <a:lnTo>
                    <a:pt x="4262" y="193"/>
                  </a:lnTo>
                  <a:cubicBezTo>
                    <a:pt x="4259" y="195"/>
                    <a:pt x="4256" y="197"/>
                    <a:pt x="4253" y="200"/>
                  </a:cubicBezTo>
                  <a:lnTo>
                    <a:pt x="4253" y="200"/>
                  </a:lnTo>
                  <a:cubicBezTo>
                    <a:pt x="4250" y="202"/>
                    <a:pt x="4247" y="205"/>
                    <a:pt x="4244" y="207"/>
                  </a:cubicBezTo>
                  <a:lnTo>
                    <a:pt x="4244" y="207"/>
                  </a:lnTo>
                  <a:cubicBezTo>
                    <a:pt x="4241" y="209"/>
                    <a:pt x="4238" y="212"/>
                    <a:pt x="4235" y="214"/>
                  </a:cubicBezTo>
                  <a:lnTo>
                    <a:pt x="4235" y="214"/>
                  </a:lnTo>
                  <a:cubicBezTo>
                    <a:pt x="4232" y="216"/>
                    <a:pt x="4228" y="218"/>
                    <a:pt x="4225" y="221"/>
                  </a:cubicBezTo>
                  <a:lnTo>
                    <a:pt x="4225" y="221"/>
                  </a:lnTo>
                  <a:cubicBezTo>
                    <a:pt x="4221" y="223"/>
                    <a:pt x="4219" y="225"/>
                    <a:pt x="4216" y="228"/>
                  </a:cubicBezTo>
                  <a:lnTo>
                    <a:pt x="4216" y="228"/>
                  </a:lnTo>
                  <a:cubicBezTo>
                    <a:pt x="4212" y="229"/>
                    <a:pt x="4209" y="232"/>
                    <a:pt x="4205" y="233"/>
                  </a:cubicBezTo>
                  <a:lnTo>
                    <a:pt x="4205" y="233"/>
                  </a:lnTo>
                  <a:cubicBezTo>
                    <a:pt x="4201" y="237"/>
                    <a:pt x="4195" y="240"/>
                    <a:pt x="4191" y="242"/>
                  </a:cubicBezTo>
                  <a:lnTo>
                    <a:pt x="1708" y="1685"/>
                  </a:lnTo>
                  <a:lnTo>
                    <a:pt x="1708" y="1685"/>
                  </a:lnTo>
                  <a:cubicBezTo>
                    <a:pt x="1698" y="1691"/>
                    <a:pt x="1690" y="1695"/>
                    <a:pt x="1680" y="1700"/>
                  </a:cubicBezTo>
                  <a:lnTo>
                    <a:pt x="1680" y="1700"/>
                  </a:lnTo>
                  <a:cubicBezTo>
                    <a:pt x="1678" y="1702"/>
                    <a:pt x="1675" y="1702"/>
                    <a:pt x="1673" y="1705"/>
                  </a:cubicBezTo>
                  <a:lnTo>
                    <a:pt x="1673" y="1705"/>
                  </a:lnTo>
                  <a:cubicBezTo>
                    <a:pt x="1665" y="1708"/>
                    <a:pt x="1658" y="1711"/>
                    <a:pt x="1650" y="1715"/>
                  </a:cubicBezTo>
                  <a:lnTo>
                    <a:pt x="1650" y="1715"/>
                  </a:lnTo>
                  <a:cubicBezTo>
                    <a:pt x="1648" y="1716"/>
                    <a:pt x="1645" y="1717"/>
                    <a:pt x="1643" y="1718"/>
                  </a:cubicBezTo>
                  <a:lnTo>
                    <a:pt x="1643" y="1718"/>
                  </a:lnTo>
                  <a:cubicBezTo>
                    <a:pt x="1634" y="1723"/>
                    <a:pt x="1623" y="1726"/>
                    <a:pt x="1613" y="1730"/>
                  </a:cubicBezTo>
                  <a:lnTo>
                    <a:pt x="1613" y="1730"/>
                  </a:lnTo>
                  <a:cubicBezTo>
                    <a:pt x="1612" y="1730"/>
                    <a:pt x="1610" y="1731"/>
                    <a:pt x="1608" y="1732"/>
                  </a:cubicBezTo>
                  <a:lnTo>
                    <a:pt x="1608" y="1732"/>
                  </a:lnTo>
                  <a:cubicBezTo>
                    <a:pt x="1599" y="1736"/>
                    <a:pt x="1591" y="1738"/>
                    <a:pt x="1582" y="1741"/>
                  </a:cubicBezTo>
                  <a:lnTo>
                    <a:pt x="1582" y="1741"/>
                  </a:lnTo>
                  <a:cubicBezTo>
                    <a:pt x="1578" y="1743"/>
                    <a:pt x="1575" y="1744"/>
                    <a:pt x="1571" y="1744"/>
                  </a:cubicBezTo>
                  <a:lnTo>
                    <a:pt x="1571" y="1744"/>
                  </a:lnTo>
                  <a:cubicBezTo>
                    <a:pt x="1566" y="1746"/>
                    <a:pt x="1561" y="1748"/>
                    <a:pt x="1557" y="1749"/>
                  </a:cubicBezTo>
                  <a:lnTo>
                    <a:pt x="1557" y="1749"/>
                  </a:lnTo>
                  <a:cubicBezTo>
                    <a:pt x="1553" y="1751"/>
                    <a:pt x="1548" y="1751"/>
                    <a:pt x="1545" y="1752"/>
                  </a:cubicBezTo>
                  <a:lnTo>
                    <a:pt x="1545" y="1752"/>
                  </a:lnTo>
                  <a:cubicBezTo>
                    <a:pt x="1539" y="1754"/>
                    <a:pt x="1534" y="1756"/>
                    <a:pt x="1530" y="1757"/>
                  </a:cubicBezTo>
                  <a:lnTo>
                    <a:pt x="1530" y="1757"/>
                  </a:lnTo>
                  <a:cubicBezTo>
                    <a:pt x="1525" y="1758"/>
                    <a:pt x="1521" y="1758"/>
                    <a:pt x="1517" y="1760"/>
                  </a:cubicBezTo>
                  <a:lnTo>
                    <a:pt x="1517" y="1760"/>
                  </a:lnTo>
                  <a:cubicBezTo>
                    <a:pt x="1512" y="1761"/>
                    <a:pt x="1507" y="1762"/>
                    <a:pt x="1502" y="1763"/>
                  </a:cubicBezTo>
                  <a:lnTo>
                    <a:pt x="1502" y="1763"/>
                  </a:lnTo>
                  <a:cubicBezTo>
                    <a:pt x="1497" y="1765"/>
                    <a:pt x="1493" y="1765"/>
                    <a:pt x="1489" y="1766"/>
                  </a:cubicBezTo>
                  <a:lnTo>
                    <a:pt x="1489" y="1766"/>
                  </a:lnTo>
                  <a:cubicBezTo>
                    <a:pt x="1484" y="1767"/>
                    <a:pt x="1479" y="1768"/>
                    <a:pt x="1474" y="1769"/>
                  </a:cubicBezTo>
                  <a:lnTo>
                    <a:pt x="1474" y="1769"/>
                  </a:lnTo>
                  <a:cubicBezTo>
                    <a:pt x="1470" y="1770"/>
                    <a:pt x="1465" y="1770"/>
                    <a:pt x="1462" y="1772"/>
                  </a:cubicBezTo>
                  <a:lnTo>
                    <a:pt x="1462" y="1772"/>
                  </a:lnTo>
                  <a:cubicBezTo>
                    <a:pt x="1451" y="1773"/>
                    <a:pt x="1439" y="1775"/>
                    <a:pt x="1428" y="1776"/>
                  </a:cubicBezTo>
                  <a:lnTo>
                    <a:pt x="1428" y="1776"/>
                  </a:lnTo>
                  <a:cubicBezTo>
                    <a:pt x="1426" y="1776"/>
                    <a:pt x="1425" y="1777"/>
                    <a:pt x="1423" y="1777"/>
                  </a:cubicBezTo>
                  <a:lnTo>
                    <a:pt x="1423" y="1777"/>
                  </a:lnTo>
                  <a:cubicBezTo>
                    <a:pt x="1413" y="1778"/>
                    <a:pt x="1404" y="1780"/>
                    <a:pt x="1394" y="1781"/>
                  </a:cubicBezTo>
                  <a:lnTo>
                    <a:pt x="1394" y="1781"/>
                  </a:lnTo>
                  <a:cubicBezTo>
                    <a:pt x="1390" y="1781"/>
                    <a:pt x="1386" y="1782"/>
                    <a:pt x="1382" y="1782"/>
                  </a:cubicBezTo>
                  <a:lnTo>
                    <a:pt x="1382" y="1782"/>
                  </a:lnTo>
                  <a:cubicBezTo>
                    <a:pt x="1376" y="1783"/>
                    <a:pt x="1370" y="1783"/>
                    <a:pt x="1363" y="1783"/>
                  </a:cubicBezTo>
                  <a:lnTo>
                    <a:pt x="1363" y="1783"/>
                  </a:lnTo>
                  <a:cubicBezTo>
                    <a:pt x="1359" y="1783"/>
                    <a:pt x="1355" y="1784"/>
                    <a:pt x="1351" y="1784"/>
                  </a:cubicBezTo>
                  <a:lnTo>
                    <a:pt x="1351" y="1784"/>
                  </a:lnTo>
                  <a:cubicBezTo>
                    <a:pt x="1344" y="1784"/>
                    <a:pt x="1337" y="1785"/>
                    <a:pt x="1331" y="1785"/>
                  </a:cubicBezTo>
                  <a:lnTo>
                    <a:pt x="1331" y="1785"/>
                  </a:lnTo>
                  <a:cubicBezTo>
                    <a:pt x="1327" y="1785"/>
                    <a:pt x="1323" y="1785"/>
                    <a:pt x="1320" y="1786"/>
                  </a:cubicBezTo>
                  <a:lnTo>
                    <a:pt x="1320" y="1786"/>
                  </a:lnTo>
                  <a:cubicBezTo>
                    <a:pt x="1314" y="1786"/>
                    <a:pt x="1308" y="1786"/>
                    <a:pt x="1303" y="1786"/>
                  </a:cubicBezTo>
                  <a:lnTo>
                    <a:pt x="1303" y="1786"/>
                  </a:lnTo>
                  <a:cubicBezTo>
                    <a:pt x="1298" y="1786"/>
                    <a:pt x="1294" y="1786"/>
                    <a:pt x="1291" y="1786"/>
                  </a:cubicBezTo>
                  <a:lnTo>
                    <a:pt x="1291" y="1786"/>
                  </a:lnTo>
                  <a:cubicBezTo>
                    <a:pt x="1284" y="1786"/>
                    <a:pt x="1277" y="1786"/>
                    <a:pt x="1271" y="1786"/>
                  </a:cubicBezTo>
                  <a:lnTo>
                    <a:pt x="1271" y="1786"/>
                  </a:lnTo>
                  <a:cubicBezTo>
                    <a:pt x="1268" y="1786"/>
                    <a:pt x="1264" y="1786"/>
                    <a:pt x="1261" y="1786"/>
                  </a:cubicBezTo>
                  <a:lnTo>
                    <a:pt x="1261" y="1786"/>
                  </a:lnTo>
                  <a:cubicBezTo>
                    <a:pt x="1255" y="1786"/>
                    <a:pt x="1249" y="1785"/>
                    <a:pt x="1243" y="1785"/>
                  </a:cubicBezTo>
                  <a:lnTo>
                    <a:pt x="1243" y="1785"/>
                  </a:lnTo>
                  <a:cubicBezTo>
                    <a:pt x="1240" y="1785"/>
                    <a:pt x="1235" y="1785"/>
                    <a:pt x="1231" y="1784"/>
                  </a:cubicBezTo>
                  <a:lnTo>
                    <a:pt x="1231" y="1784"/>
                  </a:lnTo>
                  <a:cubicBezTo>
                    <a:pt x="1225" y="1784"/>
                    <a:pt x="1219" y="1784"/>
                    <a:pt x="1213" y="1783"/>
                  </a:cubicBezTo>
                  <a:lnTo>
                    <a:pt x="1213" y="1783"/>
                  </a:lnTo>
                  <a:cubicBezTo>
                    <a:pt x="1210" y="1783"/>
                    <a:pt x="1206" y="1783"/>
                    <a:pt x="1203" y="1783"/>
                  </a:cubicBezTo>
                  <a:lnTo>
                    <a:pt x="1203" y="1783"/>
                  </a:lnTo>
                  <a:cubicBezTo>
                    <a:pt x="1196" y="1782"/>
                    <a:pt x="1188" y="1782"/>
                    <a:pt x="1181" y="1781"/>
                  </a:cubicBezTo>
                  <a:lnTo>
                    <a:pt x="1181" y="1781"/>
                  </a:lnTo>
                  <a:cubicBezTo>
                    <a:pt x="1179" y="1780"/>
                    <a:pt x="1176" y="1780"/>
                    <a:pt x="1174" y="1780"/>
                  </a:cubicBezTo>
                  <a:lnTo>
                    <a:pt x="1174" y="1780"/>
                  </a:lnTo>
                  <a:cubicBezTo>
                    <a:pt x="1164" y="1779"/>
                    <a:pt x="1156" y="1777"/>
                    <a:pt x="1146" y="1776"/>
                  </a:cubicBezTo>
                  <a:lnTo>
                    <a:pt x="1146" y="1776"/>
                  </a:lnTo>
                  <a:cubicBezTo>
                    <a:pt x="1144" y="1776"/>
                    <a:pt x="1143" y="1776"/>
                    <a:pt x="1141" y="1776"/>
                  </a:cubicBezTo>
                  <a:lnTo>
                    <a:pt x="1141" y="1776"/>
                  </a:lnTo>
                  <a:cubicBezTo>
                    <a:pt x="1133" y="1775"/>
                    <a:pt x="1125" y="1773"/>
                    <a:pt x="1117" y="1772"/>
                  </a:cubicBezTo>
                  <a:lnTo>
                    <a:pt x="1117" y="1772"/>
                  </a:lnTo>
                  <a:cubicBezTo>
                    <a:pt x="1114" y="1772"/>
                    <a:pt x="1111" y="1770"/>
                    <a:pt x="1107" y="1770"/>
                  </a:cubicBezTo>
                  <a:lnTo>
                    <a:pt x="1107" y="1770"/>
                  </a:lnTo>
                  <a:cubicBezTo>
                    <a:pt x="1101" y="1769"/>
                    <a:pt x="1094" y="1768"/>
                    <a:pt x="1089" y="1766"/>
                  </a:cubicBezTo>
                  <a:lnTo>
                    <a:pt x="1089" y="1766"/>
                  </a:lnTo>
                  <a:cubicBezTo>
                    <a:pt x="1085" y="1766"/>
                    <a:pt x="1083" y="1765"/>
                    <a:pt x="1079" y="1765"/>
                  </a:cubicBezTo>
                  <a:lnTo>
                    <a:pt x="1079" y="1765"/>
                  </a:lnTo>
                  <a:cubicBezTo>
                    <a:pt x="1072" y="1763"/>
                    <a:pt x="1066" y="1762"/>
                    <a:pt x="1059" y="1760"/>
                  </a:cubicBezTo>
                  <a:lnTo>
                    <a:pt x="1059" y="1760"/>
                  </a:lnTo>
                  <a:cubicBezTo>
                    <a:pt x="1055" y="1759"/>
                    <a:pt x="1052" y="1758"/>
                    <a:pt x="1048" y="1758"/>
                  </a:cubicBezTo>
                  <a:lnTo>
                    <a:pt x="1048" y="1758"/>
                  </a:lnTo>
                  <a:cubicBezTo>
                    <a:pt x="1041" y="1756"/>
                    <a:pt x="1036" y="1754"/>
                    <a:pt x="1030" y="1752"/>
                  </a:cubicBezTo>
                  <a:lnTo>
                    <a:pt x="1030" y="1752"/>
                  </a:lnTo>
                  <a:cubicBezTo>
                    <a:pt x="1027" y="1751"/>
                    <a:pt x="1023" y="1751"/>
                    <a:pt x="1020" y="1750"/>
                  </a:cubicBezTo>
                  <a:lnTo>
                    <a:pt x="1020" y="1750"/>
                  </a:lnTo>
                  <a:cubicBezTo>
                    <a:pt x="1010" y="1747"/>
                    <a:pt x="1001" y="1744"/>
                    <a:pt x="992" y="1741"/>
                  </a:cubicBezTo>
                  <a:lnTo>
                    <a:pt x="992" y="1741"/>
                  </a:lnTo>
                  <a:cubicBezTo>
                    <a:pt x="990" y="1740"/>
                    <a:pt x="988" y="1740"/>
                    <a:pt x="987" y="1739"/>
                  </a:cubicBezTo>
                  <a:lnTo>
                    <a:pt x="987" y="1739"/>
                  </a:lnTo>
                  <a:cubicBezTo>
                    <a:pt x="976" y="1736"/>
                    <a:pt x="966" y="1731"/>
                    <a:pt x="955" y="1728"/>
                  </a:cubicBezTo>
                  <a:lnTo>
                    <a:pt x="955" y="1728"/>
                  </a:lnTo>
                  <a:cubicBezTo>
                    <a:pt x="953" y="1727"/>
                    <a:pt x="951" y="1726"/>
                    <a:pt x="949" y="1725"/>
                  </a:cubicBezTo>
                  <a:lnTo>
                    <a:pt x="949" y="1725"/>
                  </a:lnTo>
                  <a:cubicBezTo>
                    <a:pt x="935" y="1720"/>
                    <a:pt x="922" y="1714"/>
                    <a:pt x="909" y="1708"/>
                  </a:cubicBezTo>
                  <a:lnTo>
                    <a:pt x="909" y="1708"/>
                  </a:lnTo>
                  <a:cubicBezTo>
                    <a:pt x="908" y="1707"/>
                    <a:pt x="907" y="1707"/>
                    <a:pt x="906" y="1706"/>
                  </a:cubicBezTo>
                  <a:lnTo>
                    <a:pt x="906" y="1706"/>
                  </a:lnTo>
                  <a:cubicBezTo>
                    <a:pt x="892" y="1699"/>
                    <a:pt x="879" y="1693"/>
                    <a:pt x="867" y="1685"/>
                  </a:cubicBezTo>
                  <a:lnTo>
                    <a:pt x="3" y="1187"/>
                  </a:lnTo>
                  <a:lnTo>
                    <a:pt x="0" y="2369"/>
                  </a:lnTo>
                  <a:lnTo>
                    <a:pt x="863" y="2868"/>
                  </a:lnTo>
                  <a:lnTo>
                    <a:pt x="863" y="2868"/>
                  </a:lnTo>
                  <a:cubicBezTo>
                    <a:pt x="875" y="2875"/>
                    <a:pt x="888" y="2882"/>
                    <a:pt x="902" y="2889"/>
                  </a:cubicBezTo>
                  <a:lnTo>
                    <a:pt x="902" y="2889"/>
                  </a:lnTo>
                  <a:cubicBezTo>
                    <a:pt x="903" y="2889"/>
                    <a:pt x="905" y="2889"/>
                    <a:pt x="906" y="2891"/>
                  </a:cubicBezTo>
                  <a:lnTo>
                    <a:pt x="906" y="2891"/>
                  </a:lnTo>
                  <a:cubicBezTo>
                    <a:pt x="919" y="2896"/>
                    <a:pt x="932" y="2902"/>
                    <a:pt x="946" y="2907"/>
                  </a:cubicBezTo>
                  <a:lnTo>
                    <a:pt x="946" y="2907"/>
                  </a:lnTo>
                  <a:cubicBezTo>
                    <a:pt x="947" y="2908"/>
                    <a:pt x="948" y="2909"/>
                    <a:pt x="949" y="2909"/>
                  </a:cubicBezTo>
                  <a:lnTo>
                    <a:pt x="949" y="2909"/>
                  </a:lnTo>
                  <a:cubicBezTo>
                    <a:pt x="950" y="2910"/>
                    <a:pt x="951" y="2910"/>
                    <a:pt x="952" y="2910"/>
                  </a:cubicBezTo>
                  <a:lnTo>
                    <a:pt x="952" y="2910"/>
                  </a:lnTo>
                  <a:cubicBezTo>
                    <a:pt x="962" y="2914"/>
                    <a:pt x="973" y="2917"/>
                    <a:pt x="983" y="2922"/>
                  </a:cubicBezTo>
                  <a:lnTo>
                    <a:pt x="983" y="2922"/>
                  </a:lnTo>
                  <a:cubicBezTo>
                    <a:pt x="985" y="2922"/>
                    <a:pt x="987" y="2923"/>
                    <a:pt x="988" y="2923"/>
                  </a:cubicBezTo>
                  <a:lnTo>
                    <a:pt x="988" y="2923"/>
                  </a:lnTo>
                  <a:cubicBezTo>
                    <a:pt x="997" y="2926"/>
                    <a:pt x="1007" y="2929"/>
                    <a:pt x="1016" y="2931"/>
                  </a:cubicBezTo>
                  <a:lnTo>
                    <a:pt x="1016" y="2931"/>
                  </a:lnTo>
                  <a:cubicBezTo>
                    <a:pt x="1018" y="2932"/>
                    <a:pt x="1020" y="2933"/>
                    <a:pt x="1022" y="2933"/>
                  </a:cubicBezTo>
                  <a:lnTo>
                    <a:pt x="1022" y="2933"/>
                  </a:lnTo>
                  <a:cubicBezTo>
                    <a:pt x="1023" y="2934"/>
                    <a:pt x="1025" y="2934"/>
                    <a:pt x="1027" y="2935"/>
                  </a:cubicBezTo>
                  <a:lnTo>
                    <a:pt x="1027" y="2935"/>
                  </a:lnTo>
                  <a:cubicBezTo>
                    <a:pt x="1033" y="2937"/>
                    <a:pt x="1039" y="2938"/>
                    <a:pt x="1045" y="2939"/>
                  </a:cubicBezTo>
                  <a:lnTo>
                    <a:pt x="1045" y="2939"/>
                  </a:lnTo>
                  <a:cubicBezTo>
                    <a:pt x="1048" y="2940"/>
                    <a:pt x="1052" y="2941"/>
                    <a:pt x="1055" y="2943"/>
                  </a:cubicBezTo>
                  <a:lnTo>
                    <a:pt x="1055" y="2943"/>
                  </a:lnTo>
                  <a:cubicBezTo>
                    <a:pt x="1062" y="2944"/>
                    <a:pt x="1069" y="2945"/>
                    <a:pt x="1076" y="2947"/>
                  </a:cubicBezTo>
                  <a:lnTo>
                    <a:pt x="1076" y="2947"/>
                  </a:lnTo>
                  <a:cubicBezTo>
                    <a:pt x="1078" y="2947"/>
                    <a:pt x="1081" y="2948"/>
                    <a:pt x="1083" y="2949"/>
                  </a:cubicBezTo>
                  <a:lnTo>
                    <a:pt x="1083" y="2949"/>
                  </a:lnTo>
                  <a:cubicBezTo>
                    <a:pt x="1084" y="2949"/>
                    <a:pt x="1084" y="2949"/>
                    <a:pt x="1085" y="2949"/>
                  </a:cubicBezTo>
                  <a:lnTo>
                    <a:pt x="1085" y="2949"/>
                  </a:lnTo>
                  <a:cubicBezTo>
                    <a:pt x="1091" y="2951"/>
                    <a:pt x="1097" y="2952"/>
                    <a:pt x="1104" y="2952"/>
                  </a:cubicBezTo>
                  <a:lnTo>
                    <a:pt x="1104" y="2952"/>
                  </a:lnTo>
                  <a:cubicBezTo>
                    <a:pt x="1107" y="2953"/>
                    <a:pt x="1111" y="2954"/>
                    <a:pt x="1114" y="2954"/>
                  </a:cubicBezTo>
                  <a:lnTo>
                    <a:pt x="1114" y="2954"/>
                  </a:lnTo>
                  <a:cubicBezTo>
                    <a:pt x="1122" y="2956"/>
                    <a:pt x="1129" y="2957"/>
                    <a:pt x="1137" y="2959"/>
                  </a:cubicBezTo>
                  <a:lnTo>
                    <a:pt x="1137" y="2959"/>
                  </a:lnTo>
                  <a:cubicBezTo>
                    <a:pt x="1139" y="2959"/>
                    <a:pt x="1141" y="2959"/>
                    <a:pt x="1143" y="2959"/>
                  </a:cubicBezTo>
                  <a:lnTo>
                    <a:pt x="1143" y="2959"/>
                  </a:lnTo>
                  <a:lnTo>
                    <a:pt x="1143" y="2959"/>
                  </a:lnTo>
                  <a:lnTo>
                    <a:pt x="1143" y="2959"/>
                  </a:lnTo>
                  <a:cubicBezTo>
                    <a:pt x="1152" y="2960"/>
                    <a:pt x="1161" y="2961"/>
                    <a:pt x="1171" y="2963"/>
                  </a:cubicBezTo>
                  <a:lnTo>
                    <a:pt x="1171" y="2963"/>
                  </a:lnTo>
                  <a:cubicBezTo>
                    <a:pt x="1173" y="2963"/>
                    <a:pt x="1175" y="2963"/>
                    <a:pt x="1177" y="2963"/>
                  </a:cubicBezTo>
                  <a:lnTo>
                    <a:pt x="1177" y="2963"/>
                  </a:lnTo>
                  <a:cubicBezTo>
                    <a:pt x="1185" y="2963"/>
                    <a:pt x="1192" y="2965"/>
                    <a:pt x="1199" y="2966"/>
                  </a:cubicBezTo>
                  <a:lnTo>
                    <a:pt x="1199" y="2966"/>
                  </a:lnTo>
                  <a:cubicBezTo>
                    <a:pt x="1200" y="2966"/>
                    <a:pt x="1200" y="2966"/>
                    <a:pt x="1200" y="2966"/>
                  </a:cubicBezTo>
                  <a:lnTo>
                    <a:pt x="1200" y="2966"/>
                  </a:lnTo>
                  <a:cubicBezTo>
                    <a:pt x="1203" y="2966"/>
                    <a:pt x="1207" y="2966"/>
                    <a:pt x="1210" y="2966"/>
                  </a:cubicBezTo>
                  <a:lnTo>
                    <a:pt x="1210" y="2966"/>
                  </a:lnTo>
                  <a:cubicBezTo>
                    <a:pt x="1217" y="2966"/>
                    <a:pt x="1223" y="2967"/>
                    <a:pt x="1229" y="2967"/>
                  </a:cubicBezTo>
                  <a:lnTo>
                    <a:pt x="1229" y="2967"/>
                  </a:lnTo>
                  <a:cubicBezTo>
                    <a:pt x="1232" y="2967"/>
                    <a:pt x="1236" y="2967"/>
                    <a:pt x="1240" y="2968"/>
                  </a:cubicBezTo>
                  <a:lnTo>
                    <a:pt x="1240" y="2968"/>
                  </a:lnTo>
                  <a:cubicBezTo>
                    <a:pt x="1246" y="2968"/>
                    <a:pt x="1251" y="2968"/>
                    <a:pt x="1257" y="2968"/>
                  </a:cubicBezTo>
                  <a:lnTo>
                    <a:pt x="1257" y="2968"/>
                  </a:lnTo>
                  <a:lnTo>
                    <a:pt x="1258" y="2968"/>
                  </a:lnTo>
                  <a:lnTo>
                    <a:pt x="1258" y="2968"/>
                  </a:lnTo>
                  <a:cubicBezTo>
                    <a:pt x="1262" y="2969"/>
                    <a:pt x="1265" y="2969"/>
                    <a:pt x="1268" y="2969"/>
                  </a:cubicBezTo>
                  <a:lnTo>
                    <a:pt x="1268" y="2969"/>
                  </a:lnTo>
                  <a:cubicBezTo>
                    <a:pt x="1275" y="2969"/>
                    <a:pt x="1281" y="2969"/>
                    <a:pt x="1287" y="2969"/>
                  </a:cubicBezTo>
                  <a:lnTo>
                    <a:pt x="1287" y="2969"/>
                  </a:lnTo>
                  <a:cubicBezTo>
                    <a:pt x="1291" y="2969"/>
                    <a:pt x="1295" y="2969"/>
                    <a:pt x="1299" y="2969"/>
                  </a:cubicBezTo>
                  <a:lnTo>
                    <a:pt x="1299" y="2969"/>
                  </a:lnTo>
                  <a:cubicBezTo>
                    <a:pt x="1305" y="2968"/>
                    <a:pt x="1310" y="2968"/>
                    <a:pt x="1316" y="2968"/>
                  </a:cubicBezTo>
                  <a:lnTo>
                    <a:pt x="1316" y="2968"/>
                  </a:lnTo>
                  <a:cubicBezTo>
                    <a:pt x="1317" y="2968"/>
                    <a:pt x="1318" y="2968"/>
                    <a:pt x="1319" y="2968"/>
                  </a:cubicBezTo>
                  <a:lnTo>
                    <a:pt x="1319" y="2968"/>
                  </a:lnTo>
                  <a:cubicBezTo>
                    <a:pt x="1323" y="2968"/>
                    <a:pt x="1325" y="2968"/>
                    <a:pt x="1328" y="2968"/>
                  </a:cubicBezTo>
                  <a:lnTo>
                    <a:pt x="1328" y="2968"/>
                  </a:lnTo>
                  <a:cubicBezTo>
                    <a:pt x="1334" y="2967"/>
                    <a:pt x="1341" y="2967"/>
                    <a:pt x="1348" y="2967"/>
                  </a:cubicBezTo>
                  <a:lnTo>
                    <a:pt x="1348" y="2967"/>
                  </a:lnTo>
                  <a:cubicBezTo>
                    <a:pt x="1351" y="2966"/>
                    <a:pt x="1356" y="2966"/>
                    <a:pt x="1360" y="2966"/>
                  </a:cubicBezTo>
                  <a:lnTo>
                    <a:pt x="1360" y="2966"/>
                  </a:lnTo>
                  <a:cubicBezTo>
                    <a:pt x="1366" y="2966"/>
                    <a:pt x="1372" y="2965"/>
                    <a:pt x="1379" y="2965"/>
                  </a:cubicBezTo>
                  <a:lnTo>
                    <a:pt x="1379" y="2965"/>
                  </a:lnTo>
                  <a:cubicBezTo>
                    <a:pt x="1381" y="2963"/>
                    <a:pt x="1384" y="2963"/>
                    <a:pt x="1385" y="2963"/>
                  </a:cubicBezTo>
                  <a:lnTo>
                    <a:pt x="1385" y="2963"/>
                  </a:lnTo>
                  <a:cubicBezTo>
                    <a:pt x="1387" y="2963"/>
                    <a:pt x="1389" y="2963"/>
                    <a:pt x="1391" y="2963"/>
                  </a:cubicBezTo>
                  <a:lnTo>
                    <a:pt x="1391" y="2963"/>
                  </a:lnTo>
                  <a:cubicBezTo>
                    <a:pt x="1400" y="2962"/>
                    <a:pt x="1410" y="2961"/>
                    <a:pt x="1420" y="2959"/>
                  </a:cubicBezTo>
                  <a:lnTo>
                    <a:pt x="1420" y="2959"/>
                  </a:lnTo>
                  <a:cubicBezTo>
                    <a:pt x="1422" y="2959"/>
                    <a:pt x="1423" y="2959"/>
                    <a:pt x="1425" y="2959"/>
                  </a:cubicBezTo>
                  <a:lnTo>
                    <a:pt x="1425" y="2959"/>
                  </a:lnTo>
                  <a:cubicBezTo>
                    <a:pt x="1436" y="2958"/>
                    <a:pt x="1447" y="2956"/>
                    <a:pt x="1458" y="2954"/>
                  </a:cubicBezTo>
                  <a:lnTo>
                    <a:pt x="1458" y="2954"/>
                  </a:lnTo>
                  <a:cubicBezTo>
                    <a:pt x="1459" y="2953"/>
                    <a:pt x="1460" y="2953"/>
                    <a:pt x="1462" y="2953"/>
                  </a:cubicBezTo>
                  <a:lnTo>
                    <a:pt x="1462" y="2953"/>
                  </a:lnTo>
                  <a:cubicBezTo>
                    <a:pt x="1465" y="2952"/>
                    <a:pt x="1467" y="2952"/>
                    <a:pt x="1471" y="2952"/>
                  </a:cubicBezTo>
                  <a:lnTo>
                    <a:pt x="1471" y="2952"/>
                  </a:lnTo>
                  <a:cubicBezTo>
                    <a:pt x="1476" y="2951"/>
                    <a:pt x="1481" y="2950"/>
                    <a:pt x="1486" y="2948"/>
                  </a:cubicBezTo>
                  <a:lnTo>
                    <a:pt x="1486" y="2948"/>
                  </a:lnTo>
                  <a:cubicBezTo>
                    <a:pt x="1490" y="2947"/>
                    <a:pt x="1494" y="2946"/>
                    <a:pt x="1499" y="2945"/>
                  </a:cubicBezTo>
                  <a:lnTo>
                    <a:pt x="1499" y="2945"/>
                  </a:lnTo>
                  <a:cubicBezTo>
                    <a:pt x="1504" y="2945"/>
                    <a:pt x="1509" y="2944"/>
                    <a:pt x="1513" y="2942"/>
                  </a:cubicBezTo>
                  <a:lnTo>
                    <a:pt x="1513" y="2942"/>
                  </a:lnTo>
                  <a:cubicBezTo>
                    <a:pt x="1518" y="2941"/>
                    <a:pt x="1522" y="2940"/>
                    <a:pt x="1526" y="2939"/>
                  </a:cubicBezTo>
                  <a:lnTo>
                    <a:pt x="1526" y="2939"/>
                  </a:lnTo>
                  <a:cubicBezTo>
                    <a:pt x="1532" y="2938"/>
                    <a:pt x="1536" y="2937"/>
                    <a:pt x="1541" y="2935"/>
                  </a:cubicBezTo>
                  <a:lnTo>
                    <a:pt x="1541" y="2935"/>
                  </a:lnTo>
                  <a:cubicBezTo>
                    <a:pt x="1546" y="2934"/>
                    <a:pt x="1549" y="2932"/>
                    <a:pt x="1553" y="2931"/>
                  </a:cubicBezTo>
                  <a:lnTo>
                    <a:pt x="1553" y="2931"/>
                  </a:lnTo>
                  <a:cubicBezTo>
                    <a:pt x="1559" y="2930"/>
                    <a:pt x="1563" y="2929"/>
                    <a:pt x="1568" y="2927"/>
                  </a:cubicBezTo>
                  <a:lnTo>
                    <a:pt x="1568" y="2927"/>
                  </a:lnTo>
                  <a:cubicBezTo>
                    <a:pt x="1570" y="2926"/>
                    <a:pt x="1572" y="2925"/>
                    <a:pt x="1574" y="2925"/>
                  </a:cubicBezTo>
                  <a:lnTo>
                    <a:pt x="1574" y="2925"/>
                  </a:lnTo>
                  <a:cubicBezTo>
                    <a:pt x="1576" y="2924"/>
                    <a:pt x="1577" y="2924"/>
                    <a:pt x="1578" y="2924"/>
                  </a:cubicBezTo>
                  <a:lnTo>
                    <a:pt x="1578" y="2924"/>
                  </a:lnTo>
                  <a:cubicBezTo>
                    <a:pt x="1587" y="2921"/>
                    <a:pt x="1596" y="2917"/>
                    <a:pt x="1605" y="2915"/>
                  </a:cubicBezTo>
                  <a:lnTo>
                    <a:pt x="1605" y="2915"/>
                  </a:lnTo>
                  <a:cubicBezTo>
                    <a:pt x="1606" y="2914"/>
                    <a:pt x="1608" y="2913"/>
                    <a:pt x="1610" y="2913"/>
                  </a:cubicBezTo>
                  <a:lnTo>
                    <a:pt x="1610" y="2913"/>
                  </a:lnTo>
                  <a:cubicBezTo>
                    <a:pt x="1620" y="2909"/>
                    <a:pt x="1630" y="2904"/>
                    <a:pt x="1639" y="2900"/>
                  </a:cubicBezTo>
                  <a:lnTo>
                    <a:pt x="1639" y="2900"/>
                  </a:lnTo>
                  <a:cubicBezTo>
                    <a:pt x="1642" y="2899"/>
                    <a:pt x="1645" y="2899"/>
                    <a:pt x="1647" y="2896"/>
                  </a:cubicBezTo>
                  <a:lnTo>
                    <a:pt x="1647" y="2896"/>
                  </a:lnTo>
                  <a:cubicBezTo>
                    <a:pt x="1654" y="2894"/>
                    <a:pt x="1662" y="2891"/>
                    <a:pt x="1669" y="2887"/>
                  </a:cubicBezTo>
                  <a:lnTo>
                    <a:pt x="1669" y="2887"/>
                  </a:lnTo>
                  <a:cubicBezTo>
                    <a:pt x="1672" y="2885"/>
                    <a:pt x="1674" y="2885"/>
                    <a:pt x="1677" y="2883"/>
                  </a:cubicBezTo>
                  <a:lnTo>
                    <a:pt x="1677" y="2883"/>
                  </a:lnTo>
                  <a:cubicBezTo>
                    <a:pt x="1687" y="2878"/>
                    <a:pt x="1695" y="2873"/>
                    <a:pt x="1705" y="2868"/>
                  </a:cubicBezTo>
                  <a:lnTo>
                    <a:pt x="4188" y="1425"/>
                  </a:lnTo>
                  <a:lnTo>
                    <a:pt x="4188" y="1425"/>
                  </a:lnTo>
                  <a:cubicBezTo>
                    <a:pt x="4190" y="1423"/>
                    <a:pt x="4193" y="1422"/>
                    <a:pt x="4195" y="1421"/>
                  </a:cubicBezTo>
                  <a:lnTo>
                    <a:pt x="4195" y="1421"/>
                  </a:lnTo>
                  <a:cubicBezTo>
                    <a:pt x="4197" y="1419"/>
                    <a:pt x="4199" y="1418"/>
                    <a:pt x="4202" y="1416"/>
                  </a:cubicBezTo>
                  <a:lnTo>
                    <a:pt x="4202" y="1416"/>
                  </a:lnTo>
                  <a:cubicBezTo>
                    <a:pt x="4205" y="1414"/>
                    <a:pt x="4209" y="1412"/>
                    <a:pt x="4212" y="1409"/>
                  </a:cubicBezTo>
                  <a:lnTo>
                    <a:pt x="4212" y="1409"/>
                  </a:lnTo>
                  <a:cubicBezTo>
                    <a:pt x="4216" y="1408"/>
                    <a:pt x="4219" y="1405"/>
                    <a:pt x="4221" y="1403"/>
                  </a:cubicBezTo>
                  <a:lnTo>
                    <a:pt x="4221" y="1403"/>
                  </a:lnTo>
                  <a:cubicBezTo>
                    <a:pt x="4225" y="1401"/>
                    <a:pt x="4228" y="1398"/>
                    <a:pt x="4232" y="1396"/>
                  </a:cubicBezTo>
                  <a:lnTo>
                    <a:pt x="4232" y="1396"/>
                  </a:lnTo>
                  <a:cubicBezTo>
                    <a:pt x="4235" y="1394"/>
                    <a:pt x="4238" y="1392"/>
                    <a:pt x="4241" y="1389"/>
                  </a:cubicBezTo>
                  <a:lnTo>
                    <a:pt x="4241" y="1389"/>
                  </a:lnTo>
                  <a:cubicBezTo>
                    <a:pt x="4244" y="1387"/>
                    <a:pt x="4247" y="1384"/>
                    <a:pt x="4250" y="1382"/>
                  </a:cubicBezTo>
                  <a:lnTo>
                    <a:pt x="4250" y="1382"/>
                  </a:lnTo>
                  <a:cubicBezTo>
                    <a:pt x="4253" y="1380"/>
                    <a:pt x="4256" y="1377"/>
                    <a:pt x="4258" y="1375"/>
                  </a:cubicBezTo>
                  <a:lnTo>
                    <a:pt x="4258" y="1375"/>
                  </a:lnTo>
                  <a:cubicBezTo>
                    <a:pt x="4261" y="1373"/>
                    <a:pt x="4264" y="1370"/>
                    <a:pt x="4267" y="1367"/>
                  </a:cubicBezTo>
                  <a:lnTo>
                    <a:pt x="4267" y="1367"/>
                  </a:lnTo>
                  <a:cubicBezTo>
                    <a:pt x="4268" y="1367"/>
                    <a:pt x="4269" y="1366"/>
                    <a:pt x="4270" y="1365"/>
                  </a:cubicBezTo>
                  <a:lnTo>
                    <a:pt x="4270" y="1365"/>
                  </a:lnTo>
                  <a:cubicBezTo>
                    <a:pt x="4271" y="1364"/>
                    <a:pt x="4272" y="1362"/>
                    <a:pt x="4273" y="1362"/>
                  </a:cubicBezTo>
                  <a:lnTo>
                    <a:pt x="4273" y="1362"/>
                  </a:lnTo>
                  <a:cubicBezTo>
                    <a:pt x="4278" y="1357"/>
                    <a:pt x="4283" y="1353"/>
                    <a:pt x="4287" y="1348"/>
                  </a:cubicBezTo>
                  <a:lnTo>
                    <a:pt x="4287" y="1348"/>
                  </a:lnTo>
                  <a:cubicBezTo>
                    <a:pt x="4288" y="1347"/>
                    <a:pt x="4289" y="1345"/>
                    <a:pt x="4291" y="1344"/>
                  </a:cubicBezTo>
                  <a:lnTo>
                    <a:pt x="4291" y="1344"/>
                  </a:lnTo>
                  <a:cubicBezTo>
                    <a:pt x="4296" y="1338"/>
                    <a:pt x="4302" y="1332"/>
                    <a:pt x="4307" y="1326"/>
                  </a:cubicBezTo>
                  <a:lnTo>
                    <a:pt x="4307" y="1326"/>
                  </a:lnTo>
                  <a:lnTo>
                    <a:pt x="4307" y="1325"/>
                  </a:lnTo>
                  <a:lnTo>
                    <a:pt x="4307" y="1325"/>
                  </a:lnTo>
                  <a:cubicBezTo>
                    <a:pt x="4309" y="1324"/>
                    <a:pt x="4309" y="1322"/>
                    <a:pt x="4310" y="1321"/>
                  </a:cubicBezTo>
                  <a:lnTo>
                    <a:pt x="4310" y="1321"/>
                  </a:lnTo>
                  <a:cubicBezTo>
                    <a:pt x="4313" y="1317"/>
                    <a:pt x="4316" y="1313"/>
                    <a:pt x="4319" y="1309"/>
                  </a:cubicBezTo>
                  <a:lnTo>
                    <a:pt x="4319" y="1309"/>
                  </a:lnTo>
                  <a:cubicBezTo>
                    <a:pt x="4320" y="1307"/>
                    <a:pt x="4322" y="1305"/>
                    <a:pt x="4323" y="1303"/>
                  </a:cubicBezTo>
                  <a:lnTo>
                    <a:pt x="4323" y="1303"/>
                  </a:lnTo>
                  <a:cubicBezTo>
                    <a:pt x="4325" y="1300"/>
                    <a:pt x="4327" y="1296"/>
                    <a:pt x="4330" y="1293"/>
                  </a:cubicBezTo>
                  <a:lnTo>
                    <a:pt x="4330" y="1293"/>
                  </a:lnTo>
                  <a:cubicBezTo>
                    <a:pt x="4330" y="1291"/>
                    <a:pt x="4330" y="1290"/>
                    <a:pt x="4331" y="1289"/>
                  </a:cubicBezTo>
                  <a:lnTo>
                    <a:pt x="4331" y="1289"/>
                  </a:lnTo>
                  <a:cubicBezTo>
                    <a:pt x="4332" y="1288"/>
                    <a:pt x="4332" y="1287"/>
                    <a:pt x="4333" y="1285"/>
                  </a:cubicBezTo>
                  <a:lnTo>
                    <a:pt x="4333" y="1285"/>
                  </a:lnTo>
                  <a:cubicBezTo>
                    <a:pt x="4335" y="1282"/>
                    <a:pt x="4337" y="1279"/>
                    <a:pt x="4338" y="1276"/>
                  </a:cubicBezTo>
                  <a:lnTo>
                    <a:pt x="4338" y="1276"/>
                  </a:lnTo>
                  <a:cubicBezTo>
                    <a:pt x="4339" y="1274"/>
                    <a:pt x="4340" y="1271"/>
                    <a:pt x="4341" y="1268"/>
                  </a:cubicBezTo>
                  <a:lnTo>
                    <a:pt x="4341" y="1268"/>
                  </a:lnTo>
                  <a:cubicBezTo>
                    <a:pt x="4343" y="1266"/>
                    <a:pt x="4344" y="1262"/>
                    <a:pt x="4345" y="1260"/>
                  </a:cubicBezTo>
                  <a:lnTo>
                    <a:pt x="4345" y="1260"/>
                  </a:lnTo>
                  <a:cubicBezTo>
                    <a:pt x="4346" y="1258"/>
                    <a:pt x="4346" y="1257"/>
                    <a:pt x="4347" y="1255"/>
                  </a:cubicBezTo>
                  <a:lnTo>
                    <a:pt x="4347" y="1255"/>
                  </a:lnTo>
                  <a:cubicBezTo>
                    <a:pt x="4348" y="1254"/>
                    <a:pt x="4348" y="1254"/>
                    <a:pt x="4348" y="1252"/>
                  </a:cubicBezTo>
                  <a:lnTo>
                    <a:pt x="4348" y="1252"/>
                  </a:lnTo>
                  <a:cubicBezTo>
                    <a:pt x="4350" y="1249"/>
                    <a:pt x="4350" y="1247"/>
                    <a:pt x="4351" y="1243"/>
                  </a:cubicBezTo>
                  <a:lnTo>
                    <a:pt x="4351" y="1243"/>
                  </a:lnTo>
                  <a:cubicBezTo>
                    <a:pt x="4352" y="1240"/>
                    <a:pt x="4353" y="1238"/>
                    <a:pt x="4353" y="1235"/>
                  </a:cubicBezTo>
                  <a:lnTo>
                    <a:pt x="4353" y="1235"/>
                  </a:lnTo>
                  <a:cubicBezTo>
                    <a:pt x="4354" y="1233"/>
                    <a:pt x="4355" y="1230"/>
                    <a:pt x="4355" y="1227"/>
                  </a:cubicBezTo>
                  <a:lnTo>
                    <a:pt x="4355" y="1227"/>
                  </a:lnTo>
                  <a:cubicBezTo>
                    <a:pt x="4355" y="1226"/>
                    <a:pt x="4356" y="1224"/>
                    <a:pt x="4356" y="1222"/>
                  </a:cubicBezTo>
                  <a:lnTo>
                    <a:pt x="4356" y="1222"/>
                  </a:lnTo>
                  <a:cubicBezTo>
                    <a:pt x="4356" y="1221"/>
                    <a:pt x="4356" y="1220"/>
                    <a:pt x="4357" y="1219"/>
                  </a:cubicBezTo>
                  <a:lnTo>
                    <a:pt x="4357" y="1219"/>
                  </a:lnTo>
                  <a:cubicBezTo>
                    <a:pt x="4357" y="1216"/>
                    <a:pt x="4358" y="1213"/>
                    <a:pt x="4358" y="1210"/>
                  </a:cubicBezTo>
                  <a:lnTo>
                    <a:pt x="4358" y="1210"/>
                  </a:lnTo>
                  <a:cubicBezTo>
                    <a:pt x="4359" y="1207"/>
                    <a:pt x="4359" y="1205"/>
                    <a:pt x="4359" y="1202"/>
                  </a:cubicBezTo>
                  <a:lnTo>
                    <a:pt x="4359" y="1202"/>
                  </a:lnTo>
                  <a:cubicBezTo>
                    <a:pt x="4360" y="1200"/>
                    <a:pt x="4360" y="1196"/>
                    <a:pt x="4360" y="1193"/>
                  </a:cubicBezTo>
                  <a:lnTo>
                    <a:pt x="4360" y="1193"/>
                  </a:lnTo>
                  <a:cubicBezTo>
                    <a:pt x="4360" y="1192"/>
                    <a:pt x="4360" y="1190"/>
                    <a:pt x="4361" y="1188"/>
                  </a:cubicBezTo>
                  <a:lnTo>
                    <a:pt x="4361" y="1188"/>
                  </a:lnTo>
                  <a:cubicBezTo>
                    <a:pt x="4361" y="1186"/>
                    <a:pt x="4361" y="1185"/>
                    <a:pt x="4361" y="1183"/>
                  </a:cubicBezTo>
                  <a:lnTo>
                    <a:pt x="4363" y="0"/>
                  </a:lnTo>
                  <a:lnTo>
                    <a:pt x="4363" y="0"/>
                  </a:lnTo>
                  <a:cubicBezTo>
                    <a:pt x="4363" y="4"/>
                    <a:pt x="4363" y="7"/>
                    <a:pt x="4363" y="11"/>
                  </a:cubicBezTo>
                </a:path>
              </a:pathLst>
            </a:custGeom>
            <a:solidFill>
              <a:schemeClr val="accent3"/>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76" name="Freeform 60">
              <a:extLst>
                <a:ext uri="{FF2B5EF4-FFF2-40B4-BE49-F238E27FC236}">
                  <a16:creationId xmlns:a16="http://schemas.microsoft.com/office/drawing/2014/main" id="{0542F0EF-1E32-4976-BDC5-5663885864C4}"/>
                </a:ext>
              </a:extLst>
            </p:cNvPr>
            <p:cNvSpPr>
              <a:spLocks noChangeArrowheads="1"/>
            </p:cNvSpPr>
            <p:nvPr/>
          </p:nvSpPr>
          <p:spPr bwMode="auto">
            <a:xfrm>
              <a:off x="14723096" y="7454195"/>
              <a:ext cx="3821674" cy="2601827"/>
            </a:xfrm>
            <a:custGeom>
              <a:avLst/>
              <a:gdLst>
                <a:gd name="T0" fmla="*/ 4362 w 4364"/>
                <a:gd name="T1" fmla="*/ 27 h 2970"/>
                <a:gd name="T2" fmla="*/ 4356 w 4364"/>
                <a:gd name="T3" fmla="*/ 53 h 2970"/>
                <a:gd name="T4" fmla="*/ 4348 w 4364"/>
                <a:gd name="T5" fmla="*/ 77 h 2970"/>
                <a:gd name="T6" fmla="*/ 4337 w 4364"/>
                <a:gd name="T7" fmla="*/ 103 h 2970"/>
                <a:gd name="T8" fmla="*/ 4322 w 4364"/>
                <a:gd name="T9" fmla="*/ 127 h 2970"/>
                <a:gd name="T10" fmla="*/ 4295 w 4364"/>
                <a:gd name="T11" fmla="*/ 161 h 2970"/>
                <a:gd name="T12" fmla="*/ 4270 w 4364"/>
                <a:gd name="T13" fmla="*/ 186 h 2970"/>
                <a:gd name="T14" fmla="*/ 4244 w 4364"/>
                <a:gd name="T15" fmla="*/ 207 h 2970"/>
                <a:gd name="T16" fmla="*/ 4216 w 4364"/>
                <a:gd name="T17" fmla="*/ 228 h 2970"/>
                <a:gd name="T18" fmla="*/ 1680 w 4364"/>
                <a:gd name="T19" fmla="*/ 1700 h 2970"/>
                <a:gd name="T20" fmla="*/ 1643 w 4364"/>
                <a:gd name="T21" fmla="*/ 1718 h 2970"/>
                <a:gd name="T22" fmla="*/ 1582 w 4364"/>
                <a:gd name="T23" fmla="*/ 1741 h 2970"/>
                <a:gd name="T24" fmla="*/ 1545 w 4364"/>
                <a:gd name="T25" fmla="*/ 1752 h 2970"/>
                <a:gd name="T26" fmla="*/ 1502 w 4364"/>
                <a:gd name="T27" fmla="*/ 1763 h 2970"/>
                <a:gd name="T28" fmla="*/ 1462 w 4364"/>
                <a:gd name="T29" fmla="*/ 1772 h 2970"/>
                <a:gd name="T30" fmla="*/ 1394 w 4364"/>
                <a:gd name="T31" fmla="*/ 1781 h 2970"/>
                <a:gd name="T32" fmla="*/ 1351 w 4364"/>
                <a:gd name="T33" fmla="*/ 1784 h 2970"/>
                <a:gd name="T34" fmla="*/ 1303 w 4364"/>
                <a:gd name="T35" fmla="*/ 1786 h 2970"/>
                <a:gd name="T36" fmla="*/ 1261 w 4364"/>
                <a:gd name="T37" fmla="*/ 1786 h 2970"/>
                <a:gd name="T38" fmla="*/ 1213 w 4364"/>
                <a:gd name="T39" fmla="*/ 1783 h 2970"/>
                <a:gd name="T40" fmla="*/ 1174 w 4364"/>
                <a:gd name="T41" fmla="*/ 1780 h 2970"/>
                <a:gd name="T42" fmla="*/ 1117 w 4364"/>
                <a:gd name="T43" fmla="*/ 1772 h 2970"/>
                <a:gd name="T44" fmla="*/ 1079 w 4364"/>
                <a:gd name="T45" fmla="*/ 1765 h 2970"/>
                <a:gd name="T46" fmla="*/ 1030 w 4364"/>
                <a:gd name="T47" fmla="*/ 1752 h 2970"/>
                <a:gd name="T48" fmla="*/ 987 w 4364"/>
                <a:gd name="T49" fmla="*/ 1739 h 2970"/>
                <a:gd name="T50" fmla="*/ 909 w 4364"/>
                <a:gd name="T51" fmla="*/ 1708 h 2970"/>
                <a:gd name="T52" fmla="*/ 0 w 4364"/>
                <a:gd name="T53" fmla="*/ 2369 h 2970"/>
                <a:gd name="T54" fmla="*/ 906 w 4364"/>
                <a:gd name="T55" fmla="*/ 2891 h 2970"/>
                <a:gd name="T56" fmla="*/ 952 w 4364"/>
                <a:gd name="T57" fmla="*/ 2910 h 2970"/>
                <a:gd name="T58" fmla="*/ 1016 w 4364"/>
                <a:gd name="T59" fmla="*/ 2931 h 2970"/>
                <a:gd name="T60" fmla="*/ 1045 w 4364"/>
                <a:gd name="T61" fmla="*/ 2939 h 2970"/>
                <a:gd name="T62" fmla="*/ 1083 w 4364"/>
                <a:gd name="T63" fmla="*/ 2949 h 2970"/>
                <a:gd name="T64" fmla="*/ 1114 w 4364"/>
                <a:gd name="T65" fmla="*/ 2954 h 2970"/>
                <a:gd name="T66" fmla="*/ 1143 w 4364"/>
                <a:gd name="T67" fmla="*/ 2959 h 2970"/>
                <a:gd name="T68" fmla="*/ 1199 w 4364"/>
                <a:gd name="T69" fmla="*/ 2966 h 2970"/>
                <a:gd name="T70" fmla="*/ 1229 w 4364"/>
                <a:gd name="T71" fmla="*/ 2967 h 2970"/>
                <a:gd name="T72" fmla="*/ 1258 w 4364"/>
                <a:gd name="T73" fmla="*/ 2968 h 2970"/>
                <a:gd name="T74" fmla="*/ 1299 w 4364"/>
                <a:gd name="T75" fmla="*/ 2969 h 2970"/>
                <a:gd name="T76" fmla="*/ 1328 w 4364"/>
                <a:gd name="T77" fmla="*/ 2968 h 2970"/>
                <a:gd name="T78" fmla="*/ 1379 w 4364"/>
                <a:gd name="T79" fmla="*/ 2965 h 2970"/>
                <a:gd name="T80" fmla="*/ 1420 w 4364"/>
                <a:gd name="T81" fmla="*/ 2959 h 2970"/>
                <a:gd name="T82" fmla="*/ 1462 w 4364"/>
                <a:gd name="T83" fmla="*/ 2953 h 2970"/>
                <a:gd name="T84" fmla="*/ 1499 w 4364"/>
                <a:gd name="T85" fmla="*/ 2945 h 2970"/>
                <a:gd name="T86" fmla="*/ 1541 w 4364"/>
                <a:gd name="T87" fmla="*/ 2935 h 2970"/>
                <a:gd name="T88" fmla="*/ 1574 w 4364"/>
                <a:gd name="T89" fmla="*/ 2925 h 2970"/>
                <a:gd name="T90" fmla="*/ 1610 w 4364"/>
                <a:gd name="T91" fmla="*/ 2913 h 2970"/>
                <a:gd name="T92" fmla="*/ 1669 w 4364"/>
                <a:gd name="T93" fmla="*/ 2887 h 2970"/>
                <a:gd name="T94" fmla="*/ 4195 w 4364"/>
                <a:gd name="T95" fmla="*/ 1421 h 2970"/>
                <a:gd name="T96" fmla="*/ 4221 w 4364"/>
                <a:gd name="T97" fmla="*/ 1403 h 2970"/>
                <a:gd name="T98" fmla="*/ 4250 w 4364"/>
                <a:gd name="T99" fmla="*/ 1382 h 2970"/>
                <a:gd name="T100" fmla="*/ 4270 w 4364"/>
                <a:gd name="T101" fmla="*/ 1365 h 2970"/>
                <a:gd name="T102" fmla="*/ 4291 w 4364"/>
                <a:gd name="T103" fmla="*/ 1344 h 2970"/>
                <a:gd name="T104" fmla="*/ 4310 w 4364"/>
                <a:gd name="T105" fmla="*/ 1321 h 2970"/>
                <a:gd name="T106" fmla="*/ 4330 w 4364"/>
                <a:gd name="T107" fmla="*/ 1293 h 2970"/>
                <a:gd name="T108" fmla="*/ 4338 w 4364"/>
                <a:gd name="T109" fmla="*/ 1276 h 2970"/>
                <a:gd name="T110" fmla="*/ 4347 w 4364"/>
                <a:gd name="T111" fmla="*/ 1255 h 2970"/>
                <a:gd name="T112" fmla="*/ 4353 w 4364"/>
                <a:gd name="T113" fmla="*/ 1235 h 2970"/>
                <a:gd name="T114" fmla="*/ 4357 w 4364"/>
                <a:gd name="T115" fmla="*/ 1219 h 2970"/>
                <a:gd name="T116" fmla="*/ 4360 w 4364"/>
                <a:gd name="T117" fmla="*/ 1193 h 2970"/>
                <a:gd name="T118" fmla="*/ 4363 w 4364"/>
                <a:gd name="T119" fmla="*/ 0 h 2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64" h="2970">
                  <a:moveTo>
                    <a:pt x="4363" y="11"/>
                  </a:moveTo>
                  <a:lnTo>
                    <a:pt x="4363" y="11"/>
                  </a:lnTo>
                  <a:cubicBezTo>
                    <a:pt x="4363" y="14"/>
                    <a:pt x="4363" y="17"/>
                    <a:pt x="4362" y="20"/>
                  </a:cubicBezTo>
                  <a:lnTo>
                    <a:pt x="4362" y="20"/>
                  </a:lnTo>
                  <a:cubicBezTo>
                    <a:pt x="4362" y="22"/>
                    <a:pt x="4362" y="25"/>
                    <a:pt x="4362" y="27"/>
                  </a:cubicBezTo>
                  <a:lnTo>
                    <a:pt x="4362" y="27"/>
                  </a:lnTo>
                  <a:cubicBezTo>
                    <a:pt x="4362" y="31"/>
                    <a:pt x="4361" y="34"/>
                    <a:pt x="4360" y="37"/>
                  </a:cubicBezTo>
                  <a:lnTo>
                    <a:pt x="4360" y="37"/>
                  </a:lnTo>
                  <a:cubicBezTo>
                    <a:pt x="4360" y="39"/>
                    <a:pt x="4359" y="42"/>
                    <a:pt x="4359" y="45"/>
                  </a:cubicBezTo>
                  <a:lnTo>
                    <a:pt x="4359" y="45"/>
                  </a:lnTo>
                  <a:cubicBezTo>
                    <a:pt x="4358" y="47"/>
                    <a:pt x="4357" y="50"/>
                    <a:pt x="4356" y="53"/>
                  </a:cubicBezTo>
                  <a:lnTo>
                    <a:pt x="4356" y="53"/>
                  </a:lnTo>
                  <a:cubicBezTo>
                    <a:pt x="4355" y="56"/>
                    <a:pt x="4355" y="59"/>
                    <a:pt x="4355" y="61"/>
                  </a:cubicBezTo>
                  <a:lnTo>
                    <a:pt x="4355" y="61"/>
                  </a:lnTo>
                  <a:cubicBezTo>
                    <a:pt x="4354" y="64"/>
                    <a:pt x="4352" y="67"/>
                    <a:pt x="4351" y="70"/>
                  </a:cubicBezTo>
                  <a:lnTo>
                    <a:pt x="4351" y="70"/>
                  </a:lnTo>
                  <a:cubicBezTo>
                    <a:pt x="4350" y="73"/>
                    <a:pt x="4350" y="74"/>
                    <a:pt x="4348" y="77"/>
                  </a:cubicBezTo>
                  <a:lnTo>
                    <a:pt x="4348" y="77"/>
                  </a:lnTo>
                  <a:cubicBezTo>
                    <a:pt x="4348" y="80"/>
                    <a:pt x="4346" y="83"/>
                    <a:pt x="4345" y="87"/>
                  </a:cubicBezTo>
                  <a:lnTo>
                    <a:pt x="4345" y="87"/>
                  </a:lnTo>
                  <a:cubicBezTo>
                    <a:pt x="4343" y="89"/>
                    <a:pt x="4343" y="92"/>
                    <a:pt x="4341" y="94"/>
                  </a:cubicBezTo>
                  <a:lnTo>
                    <a:pt x="4341" y="94"/>
                  </a:lnTo>
                  <a:cubicBezTo>
                    <a:pt x="4340" y="97"/>
                    <a:pt x="4338" y="99"/>
                    <a:pt x="4337" y="103"/>
                  </a:cubicBezTo>
                  <a:lnTo>
                    <a:pt x="4337" y="103"/>
                  </a:lnTo>
                  <a:cubicBezTo>
                    <a:pt x="4336" y="105"/>
                    <a:pt x="4334" y="107"/>
                    <a:pt x="4333" y="110"/>
                  </a:cubicBezTo>
                  <a:lnTo>
                    <a:pt x="4333" y="110"/>
                  </a:lnTo>
                  <a:cubicBezTo>
                    <a:pt x="4330" y="113"/>
                    <a:pt x="4329" y="117"/>
                    <a:pt x="4326" y="120"/>
                  </a:cubicBezTo>
                  <a:lnTo>
                    <a:pt x="4326" y="120"/>
                  </a:lnTo>
                  <a:cubicBezTo>
                    <a:pt x="4325" y="123"/>
                    <a:pt x="4323" y="125"/>
                    <a:pt x="4322" y="127"/>
                  </a:cubicBezTo>
                  <a:lnTo>
                    <a:pt x="4322" y="127"/>
                  </a:lnTo>
                  <a:cubicBezTo>
                    <a:pt x="4319" y="131"/>
                    <a:pt x="4316" y="134"/>
                    <a:pt x="4314" y="139"/>
                  </a:cubicBezTo>
                  <a:lnTo>
                    <a:pt x="4314" y="139"/>
                  </a:lnTo>
                  <a:cubicBezTo>
                    <a:pt x="4312" y="141"/>
                    <a:pt x="4311" y="141"/>
                    <a:pt x="4309" y="143"/>
                  </a:cubicBezTo>
                  <a:lnTo>
                    <a:pt x="4309" y="143"/>
                  </a:lnTo>
                  <a:cubicBezTo>
                    <a:pt x="4305" y="149"/>
                    <a:pt x="4300" y="155"/>
                    <a:pt x="4295" y="161"/>
                  </a:cubicBezTo>
                  <a:lnTo>
                    <a:pt x="4295" y="161"/>
                  </a:lnTo>
                  <a:cubicBezTo>
                    <a:pt x="4293" y="163"/>
                    <a:pt x="4291" y="165"/>
                    <a:pt x="4290" y="166"/>
                  </a:cubicBezTo>
                  <a:lnTo>
                    <a:pt x="4290" y="166"/>
                  </a:lnTo>
                  <a:cubicBezTo>
                    <a:pt x="4286" y="170"/>
                    <a:pt x="4281" y="175"/>
                    <a:pt x="4276" y="180"/>
                  </a:cubicBezTo>
                  <a:lnTo>
                    <a:pt x="4276" y="180"/>
                  </a:lnTo>
                  <a:cubicBezTo>
                    <a:pt x="4274" y="181"/>
                    <a:pt x="4272" y="183"/>
                    <a:pt x="4270" y="186"/>
                  </a:cubicBezTo>
                  <a:lnTo>
                    <a:pt x="4270" y="186"/>
                  </a:lnTo>
                  <a:cubicBezTo>
                    <a:pt x="4268" y="187"/>
                    <a:pt x="4264" y="190"/>
                    <a:pt x="4262" y="193"/>
                  </a:cubicBezTo>
                  <a:lnTo>
                    <a:pt x="4262" y="193"/>
                  </a:lnTo>
                  <a:cubicBezTo>
                    <a:pt x="4259" y="195"/>
                    <a:pt x="4256" y="197"/>
                    <a:pt x="4253" y="200"/>
                  </a:cubicBezTo>
                  <a:lnTo>
                    <a:pt x="4253" y="200"/>
                  </a:lnTo>
                  <a:cubicBezTo>
                    <a:pt x="4250" y="202"/>
                    <a:pt x="4247" y="205"/>
                    <a:pt x="4244" y="207"/>
                  </a:cubicBezTo>
                  <a:lnTo>
                    <a:pt x="4244" y="207"/>
                  </a:lnTo>
                  <a:cubicBezTo>
                    <a:pt x="4241" y="209"/>
                    <a:pt x="4238" y="212"/>
                    <a:pt x="4235" y="214"/>
                  </a:cubicBezTo>
                  <a:lnTo>
                    <a:pt x="4235" y="214"/>
                  </a:lnTo>
                  <a:cubicBezTo>
                    <a:pt x="4232" y="216"/>
                    <a:pt x="4228" y="218"/>
                    <a:pt x="4225" y="221"/>
                  </a:cubicBezTo>
                  <a:lnTo>
                    <a:pt x="4225" y="221"/>
                  </a:lnTo>
                  <a:cubicBezTo>
                    <a:pt x="4221" y="223"/>
                    <a:pt x="4219" y="225"/>
                    <a:pt x="4216" y="228"/>
                  </a:cubicBezTo>
                  <a:lnTo>
                    <a:pt x="4216" y="228"/>
                  </a:lnTo>
                  <a:cubicBezTo>
                    <a:pt x="4212" y="229"/>
                    <a:pt x="4209" y="232"/>
                    <a:pt x="4205" y="233"/>
                  </a:cubicBezTo>
                  <a:lnTo>
                    <a:pt x="4205" y="233"/>
                  </a:lnTo>
                  <a:cubicBezTo>
                    <a:pt x="4201" y="237"/>
                    <a:pt x="4195" y="240"/>
                    <a:pt x="4191" y="242"/>
                  </a:cubicBezTo>
                  <a:lnTo>
                    <a:pt x="1708" y="1685"/>
                  </a:lnTo>
                  <a:lnTo>
                    <a:pt x="1708" y="1685"/>
                  </a:lnTo>
                  <a:cubicBezTo>
                    <a:pt x="1698" y="1691"/>
                    <a:pt x="1690" y="1695"/>
                    <a:pt x="1680" y="1700"/>
                  </a:cubicBezTo>
                  <a:lnTo>
                    <a:pt x="1680" y="1700"/>
                  </a:lnTo>
                  <a:cubicBezTo>
                    <a:pt x="1678" y="1702"/>
                    <a:pt x="1675" y="1702"/>
                    <a:pt x="1673" y="1705"/>
                  </a:cubicBezTo>
                  <a:lnTo>
                    <a:pt x="1673" y="1705"/>
                  </a:lnTo>
                  <a:cubicBezTo>
                    <a:pt x="1665" y="1708"/>
                    <a:pt x="1658" y="1711"/>
                    <a:pt x="1650" y="1715"/>
                  </a:cubicBezTo>
                  <a:lnTo>
                    <a:pt x="1650" y="1715"/>
                  </a:lnTo>
                  <a:cubicBezTo>
                    <a:pt x="1648" y="1716"/>
                    <a:pt x="1645" y="1717"/>
                    <a:pt x="1643" y="1718"/>
                  </a:cubicBezTo>
                  <a:lnTo>
                    <a:pt x="1643" y="1718"/>
                  </a:lnTo>
                  <a:cubicBezTo>
                    <a:pt x="1634" y="1723"/>
                    <a:pt x="1623" y="1726"/>
                    <a:pt x="1613" y="1730"/>
                  </a:cubicBezTo>
                  <a:lnTo>
                    <a:pt x="1613" y="1730"/>
                  </a:lnTo>
                  <a:cubicBezTo>
                    <a:pt x="1612" y="1730"/>
                    <a:pt x="1610" y="1731"/>
                    <a:pt x="1608" y="1732"/>
                  </a:cubicBezTo>
                  <a:lnTo>
                    <a:pt x="1608" y="1732"/>
                  </a:lnTo>
                  <a:cubicBezTo>
                    <a:pt x="1599" y="1736"/>
                    <a:pt x="1591" y="1738"/>
                    <a:pt x="1582" y="1741"/>
                  </a:cubicBezTo>
                  <a:lnTo>
                    <a:pt x="1582" y="1741"/>
                  </a:lnTo>
                  <a:cubicBezTo>
                    <a:pt x="1578" y="1743"/>
                    <a:pt x="1575" y="1744"/>
                    <a:pt x="1571" y="1744"/>
                  </a:cubicBezTo>
                  <a:lnTo>
                    <a:pt x="1571" y="1744"/>
                  </a:lnTo>
                  <a:cubicBezTo>
                    <a:pt x="1566" y="1746"/>
                    <a:pt x="1561" y="1748"/>
                    <a:pt x="1557" y="1749"/>
                  </a:cubicBezTo>
                  <a:lnTo>
                    <a:pt x="1557" y="1749"/>
                  </a:lnTo>
                  <a:cubicBezTo>
                    <a:pt x="1553" y="1751"/>
                    <a:pt x="1548" y="1751"/>
                    <a:pt x="1545" y="1752"/>
                  </a:cubicBezTo>
                  <a:lnTo>
                    <a:pt x="1545" y="1752"/>
                  </a:lnTo>
                  <a:cubicBezTo>
                    <a:pt x="1539" y="1754"/>
                    <a:pt x="1534" y="1756"/>
                    <a:pt x="1530" y="1757"/>
                  </a:cubicBezTo>
                  <a:lnTo>
                    <a:pt x="1530" y="1757"/>
                  </a:lnTo>
                  <a:cubicBezTo>
                    <a:pt x="1525" y="1758"/>
                    <a:pt x="1521" y="1758"/>
                    <a:pt x="1517" y="1760"/>
                  </a:cubicBezTo>
                  <a:lnTo>
                    <a:pt x="1517" y="1760"/>
                  </a:lnTo>
                  <a:cubicBezTo>
                    <a:pt x="1512" y="1761"/>
                    <a:pt x="1507" y="1762"/>
                    <a:pt x="1502" y="1763"/>
                  </a:cubicBezTo>
                  <a:lnTo>
                    <a:pt x="1502" y="1763"/>
                  </a:lnTo>
                  <a:cubicBezTo>
                    <a:pt x="1497" y="1765"/>
                    <a:pt x="1493" y="1765"/>
                    <a:pt x="1489" y="1766"/>
                  </a:cubicBezTo>
                  <a:lnTo>
                    <a:pt x="1489" y="1766"/>
                  </a:lnTo>
                  <a:cubicBezTo>
                    <a:pt x="1484" y="1767"/>
                    <a:pt x="1479" y="1768"/>
                    <a:pt x="1474" y="1769"/>
                  </a:cubicBezTo>
                  <a:lnTo>
                    <a:pt x="1474" y="1769"/>
                  </a:lnTo>
                  <a:cubicBezTo>
                    <a:pt x="1470" y="1770"/>
                    <a:pt x="1465" y="1770"/>
                    <a:pt x="1462" y="1772"/>
                  </a:cubicBezTo>
                  <a:lnTo>
                    <a:pt x="1462" y="1772"/>
                  </a:lnTo>
                  <a:cubicBezTo>
                    <a:pt x="1451" y="1773"/>
                    <a:pt x="1439" y="1775"/>
                    <a:pt x="1428" y="1776"/>
                  </a:cubicBezTo>
                  <a:lnTo>
                    <a:pt x="1428" y="1776"/>
                  </a:lnTo>
                  <a:cubicBezTo>
                    <a:pt x="1426" y="1776"/>
                    <a:pt x="1425" y="1777"/>
                    <a:pt x="1423" y="1777"/>
                  </a:cubicBezTo>
                  <a:lnTo>
                    <a:pt x="1423" y="1777"/>
                  </a:lnTo>
                  <a:cubicBezTo>
                    <a:pt x="1413" y="1778"/>
                    <a:pt x="1404" y="1780"/>
                    <a:pt x="1394" y="1781"/>
                  </a:cubicBezTo>
                  <a:lnTo>
                    <a:pt x="1394" y="1781"/>
                  </a:lnTo>
                  <a:cubicBezTo>
                    <a:pt x="1390" y="1781"/>
                    <a:pt x="1386" y="1782"/>
                    <a:pt x="1382" y="1782"/>
                  </a:cubicBezTo>
                  <a:lnTo>
                    <a:pt x="1382" y="1782"/>
                  </a:lnTo>
                  <a:cubicBezTo>
                    <a:pt x="1376" y="1783"/>
                    <a:pt x="1370" y="1783"/>
                    <a:pt x="1363" y="1783"/>
                  </a:cubicBezTo>
                  <a:lnTo>
                    <a:pt x="1363" y="1783"/>
                  </a:lnTo>
                  <a:cubicBezTo>
                    <a:pt x="1359" y="1783"/>
                    <a:pt x="1355" y="1784"/>
                    <a:pt x="1351" y="1784"/>
                  </a:cubicBezTo>
                  <a:lnTo>
                    <a:pt x="1351" y="1784"/>
                  </a:lnTo>
                  <a:cubicBezTo>
                    <a:pt x="1344" y="1784"/>
                    <a:pt x="1337" y="1785"/>
                    <a:pt x="1331" y="1785"/>
                  </a:cubicBezTo>
                  <a:lnTo>
                    <a:pt x="1331" y="1785"/>
                  </a:lnTo>
                  <a:cubicBezTo>
                    <a:pt x="1327" y="1785"/>
                    <a:pt x="1323" y="1785"/>
                    <a:pt x="1320" y="1786"/>
                  </a:cubicBezTo>
                  <a:lnTo>
                    <a:pt x="1320" y="1786"/>
                  </a:lnTo>
                  <a:cubicBezTo>
                    <a:pt x="1314" y="1786"/>
                    <a:pt x="1308" y="1786"/>
                    <a:pt x="1303" y="1786"/>
                  </a:cubicBezTo>
                  <a:lnTo>
                    <a:pt x="1303" y="1786"/>
                  </a:lnTo>
                  <a:cubicBezTo>
                    <a:pt x="1298" y="1786"/>
                    <a:pt x="1294" y="1786"/>
                    <a:pt x="1291" y="1786"/>
                  </a:cubicBezTo>
                  <a:lnTo>
                    <a:pt x="1291" y="1786"/>
                  </a:lnTo>
                  <a:cubicBezTo>
                    <a:pt x="1284" y="1786"/>
                    <a:pt x="1277" y="1786"/>
                    <a:pt x="1271" y="1786"/>
                  </a:cubicBezTo>
                  <a:lnTo>
                    <a:pt x="1271" y="1786"/>
                  </a:lnTo>
                  <a:cubicBezTo>
                    <a:pt x="1268" y="1786"/>
                    <a:pt x="1264" y="1786"/>
                    <a:pt x="1261" y="1786"/>
                  </a:cubicBezTo>
                  <a:lnTo>
                    <a:pt x="1261" y="1786"/>
                  </a:lnTo>
                  <a:cubicBezTo>
                    <a:pt x="1255" y="1786"/>
                    <a:pt x="1249" y="1785"/>
                    <a:pt x="1243" y="1785"/>
                  </a:cubicBezTo>
                  <a:lnTo>
                    <a:pt x="1243" y="1785"/>
                  </a:lnTo>
                  <a:cubicBezTo>
                    <a:pt x="1240" y="1785"/>
                    <a:pt x="1235" y="1785"/>
                    <a:pt x="1231" y="1784"/>
                  </a:cubicBezTo>
                  <a:lnTo>
                    <a:pt x="1231" y="1784"/>
                  </a:lnTo>
                  <a:cubicBezTo>
                    <a:pt x="1225" y="1784"/>
                    <a:pt x="1219" y="1784"/>
                    <a:pt x="1213" y="1783"/>
                  </a:cubicBezTo>
                  <a:lnTo>
                    <a:pt x="1213" y="1783"/>
                  </a:lnTo>
                  <a:cubicBezTo>
                    <a:pt x="1210" y="1783"/>
                    <a:pt x="1206" y="1783"/>
                    <a:pt x="1203" y="1783"/>
                  </a:cubicBezTo>
                  <a:lnTo>
                    <a:pt x="1203" y="1783"/>
                  </a:lnTo>
                  <a:cubicBezTo>
                    <a:pt x="1196" y="1782"/>
                    <a:pt x="1188" y="1782"/>
                    <a:pt x="1181" y="1781"/>
                  </a:cubicBezTo>
                  <a:lnTo>
                    <a:pt x="1181" y="1781"/>
                  </a:lnTo>
                  <a:cubicBezTo>
                    <a:pt x="1179" y="1780"/>
                    <a:pt x="1176" y="1780"/>
                    <a:pt x="1174" y="1780"/>
                  </a:cubicBezTo>
                  <a:lnTo>
                    <a:pt x="1174" y="1780"/>
                  </a:lnTo>
                  <a:cubicBezTo>
                    <a:pt x="1164" y="1779"/>
                    <a:pt x="1156" y="1777"/>
                    <a:pt x="1146" y="1776"/>
                  </a:cubicBezTo>
                  <a:lnTo>
                    <a:pt x="1146" y="1776"/>
                  </a:lnTo>
                  <a:cubicBezTo>
                    <a:pt x="1144" y="1776"/>
                    <a:pt x="1143" y="1776"/>
                    <a:pt x="1141" y="1776"/>
                  </a:cubicBezTo>
                  <a:lnTo>
                    <a:pt x="1141" y="1776"/>
                  </a:lnTo>
                  <a:cubicBezTo>
                    <a:pt x="1133" y="1775"/>
                    <a:pt x="1125" y="1773"/>
                    <a:pt x="1117" y="1772"/>
                  </a:cubicBezTo>
                  <a:lnTo>
                    <a:pt x="1117" y="1772"/>
                  </a:lnTo>
                  <a:cubicBezTo>
                    <a:pt x="1114" y="1772"/>
                    <a:pt x="1111" y="1770"/>
                    <a:pt x="1107" y="1770"/>
                  </a:cubicBezTo>
                  <a:lnTo>
                    <a:pt x="1107" y="1770"/>
                  </a:lnTo>
                  <a:cubicBezTo>
                    <a:pt x="1101" y="1769"/>
                    <a:pt x="1094" y="1768"/>
                    <a:pt x="1089" y="1766"/>
                  </a:cubicBezTo>
                  <a:lnTo>
                    <a:pt x="1089" y="1766"/>
                  </a:lnTo>
                  <a:cubicBezTo>
                    <a:pt x="1085" y="1766"/>
                    <a:pt x="1083" y="1765"/>
                    <a:pt x="1079" y="1765"/>
                  </a:cubicBezTo>
                  <a:lnTo>
                    <a:pt x="1079" y="1765"/>
                  </a:lnTo>
                  <a:cubicBezTo>
                    <a:pt x="1072" y="1763"/>
                    <a:pt x="1066" y="1762"/>
                    <a:pt x="1059" y="1760"/>
                  </a:cubicBezTo>
                  <a:lnTo>
                    <a:pt x="1059" y="1760"/>
                  </a:lnTo>
                  <a:cubicBezTo>
                    <a:pt x="1055" y="1759"/>
                    <a:pt x="1052" y="1758"/>
                    <a:pt x="1048" y="1758"/>
                  </a:cubicBezTo>
                  <a:lnTo>
                    <a:pt x="1048" y="1758"/>
                  </a:lnTo>
                  <a:cubicBezTo>
                    <a:pt x="1041" y="1756"/>
                    <a:pt x="1036" y="1754"/>
                    <a:pt x="1030" y="1752"/>
                  </a:cubicBezTo>
                  <a:lnTo>
                    <a:pt x="1030" y="1752"/>
                  </a:lnTo>
                  <a:cubicBezTo>
                    <a:pt x="1027" y="1751"/>
                    <a:pt x="1023" y="1751"/>
                    <a:pt x="1020" y="1750"/>
                  </a:cubicBezTo>
                  <a:lnTo>
                    <a:pt x="1020" y="1750"/>
                  </a:lnTo>
                  <a:cubicBezTo>
                    <a:pt x="1010" y="1747"/>
                    <a:pt x="1001" y="1744"/>
                    <a:pt x="992" y="1741"/>
                  </a:cubicBezTo>
                  <a:lnTo>
                    <a:pt x="992" y="1741"/>
                  </a:lnTo>
                  <a:cubicBezTo>
                    <a:pt x="990" y="1740"/>
                    <a:pt x="988" y="1740"/>
                    <a:pt x="987" y="1739"/>
                  </a:cubicBezTo>
                  <a:lnTo>
                    <a:pt x="987" y="1739"/>
                  </a:lnTo>
                  <a:cubicBezTo>
                    <a:pt x="976" y="1736"/>
                    <a:pt x="966" y="1731"/>
                    <a:pt x="955" y="1728"/>
                  </a:cubicBezTo>
                  <a:lnTo>
                    <a:pt x="955" y="1728"/>
                  </a:lnTo>
                  <a:cubicBezTo>
                    <a:pt x="953" y="1727"/>
                    <a:pt x="951" y="1726"/>
                    <a:pt x="949" y="1725"/>
                  </a:cubicBezTo>
                  <a:lnTo>
                    <a:pt x="949" y="1725"/>
                  </a:lnTo>
                  <a:cubicBezTo>
                    <a:pt x="935" y="1720"/>
                    <a:pt x="922" y="1714"/>
                    <a:pt x="909" y="1708"/>
                  </a:cubicBezTo>
                  <a:lnTo>
                    <a:pt x="909" y="1708"/>
                  </a:lnTo>
                  <a:cubicBezTo>
                    <a:pt x="908" y="1707"/>
                    <a:pt x="907" y="1707"/>
                    <a:pt x="906" y="1706"/>
                  </a:cubicBezTo>
                  <a:lnTo>
                    <a:pt x="906" y="1706"/>
                  </a:lnTo>
                  <a:cubicBezTo>
                    <a:pt x="892" y="1699"/>
                    <a:pt x="879" y="1693"/>
                    <a:pt x="867" y="1685"/>
                  </a:cubicBezTo>
                  <a:lnTo>
                    <a:pt x="3" y="1187"/>
                  </a:lnTo>
                  <a:lnTo>
                    <a:pt x="0" y="2369"/>
                  </a:lnTo>
                  <a:lnTo>
                    <a:pt x="863" y="2868"/>
                  </a:lnTo>
                  <a:lnTo>
                    <a:pt x="863" y="2868"/>
                  </a:lnTo>
                  <a:cubicBezTo>
                    <a:pt x="875" y="2875"/>
                    <a:pt x="888" y="2882"/>
                    <a:pt x="902" y="2889"/>
                  </a:cubicBezTo>
                  <a:lnTo>
                    <a:pt x="902" y="2889"/>
                  </a:lnTo>
                  <a:cubicBezTo>
                    <a:pt x="903" y="2889"/>
                    <a:pt x="905" y="2889"/>
                    <a:pt x="906" y="2891"/>
                  </a:cubicBezTo>
                  <a:lnTo>
                    <a:pt x="906" y="2891"/>
                  </a:lnTo>
                  <a:cubicBezTo>
                    <a:pt x="919" y="2896"/>
                    <a:pt x="932" y="2902"/>
                    <a:pt x="946" y="2907"/>
                  </a:cubicBezTo>
                  <a:lnTo>
                    <a:pt x="946" y="2907"/>
                  </a:lnTo>
                  <a:cubicBezTo>
                    <a:pt x="947" y="2908"/>
                    <a:pt x="948" y="2909"/>
                    <a:pt x="949" y="2909"/>
                  </a:cubicBezTo>
                  <a:lnTo>
                    <a:pt x="949" y="2909"/>
                  </a:lnTo>
                  <a:cubicBezTo>
                    <a:pt x="950" y="2910"/>
                    <a:pt x="951" y="2910"/>
                    <a:pt x="952" y="2910"/>
                  </a:cubicBezTo>
                  <a:lnTo>
                    <a:pt x="952" y="2910"/>
                  </a:lnTo>
                  <a:cubicBezTo>
                    <a:pt x="962" y="2914"/>
                    <a:pt x="973" y="2917"/>
                    <a:pt x="983" y="2922"/>
                  </a:cubicBezTo>
                  <a:lnTo>
                    <a:pt x="983" y="2922"/>
                  </a:lnTo>
                  <a:cubicBezTo>
                    <a:pt x="985" y="2922"/>
                    <a:pt x="987" y="2923"/>
                    <a:pt x="988" y="2923"/>
                  </a:cubicBezTo>
                  <a:lnTo>
                    <a:pt x="988" y="2923"/>
                  </a:lnTo>
                  <a:cubicBezTo>
                    <a:pt x="997" y="2926"/>
                    <a:pt x="1007" y="2929"/>
                    <a:pt x="1016" y="2931"/>
                  </a:cubicBezTo>
                  <a:lnTo>
                    <a:pt x="1016" y="2931"/>
                  </a:lnTo>
                  <a:cubicBezTo>
                    <a:pt x="1018" y="2932"/>
                    <a:pt x="1020" y="2933"/>
                    <a:pt x="1022" y="2933"/>
                  </a:cubicBezTo>
                  <a:lnTo>
                    <a:pt x="1022" y="2933"/>
                  </a:lnTo>
                  <a:cubicBezTo>
                    <a:pt x="1023" y="2934"/>
                    <a:pt x="1025" y="2934"/>
                    <a:pt x="1027" y="2935"/>
                  </a:cubicBezTo>
                  <a:lnTo>
                    <a:pt x="1027" y="2935"/>
                  </a:lnTo>
                  <a:cubicBezTo>
                    <a:pt x="1033" y="2937"/>
                    <a:pt x="1039" y="2938"/>
                    <a:pt x="1045" y="2939"/>
                  </a:cubicBezTo>
                  <a:lnTo>
                    <a:pt x="1045" y="2939"/>
                  </a:lnTo>
                  <a:cubicBezTo>
                    <a:pt x="1048" y="2940"/>
                    <a:pt x="1052" y="2941"/>
                    <a:pt x="1055" y="2943"/>
                  </a:cubicBezTo>
                  <a:lnTo>
                    <a:pt x="1055" y="2943"/>
                  </a:lnTo>
                  <a:cubicBezTo>
                    <a:pt x="1062" y="2944"/>
                    <a:pt x="1069" y="2945"/>
                    <a:pt x="1076" y="2947"/>
                  </a:cubicBezTo>
                  <a:lnTo>
                    <a:pt x="1076" y="2947"/>
                  </a:lnTo>
                  <a:cubicBezTo>
                    <a:pt x="1078" y="2947"/>
                    <a:pt x="1081" y="2948"/>
                    <a:pt x="1083" y="2949"/>
                  </a:cubicBezTo>
                  <a:lnTo>
                    <a:pt x="1083" y="2949"/>
                  </a:lnTo>
                  <a:cubicBezTo>
                    <a:pt x="1084" y="2949"/>
                    <a:pt x="1084" y="2949"/>
                    <a:pt x="1085" y="2949"/>
                  </a:cubicBezTo>
                  <a:lnTo>
                    <a:pt x="1085" y="2949"/>
                  </a:lnTo>
                  <a:cubicBezTo>
                    <a:pt x="1091" y="2951"/>
                    <a:pt x="1097" y="2952"/>
                    <a:pt x="1104" y="2952"/>
                  </a:cubicBezTo>
                  <a:lnTo>
                    <a:pt x="1104" y="2952"/>
                  </a:lnTo>
                  <a:cubicBezTo>
                    <a:pt x="1107" y="2953"/>
                    <a:pt x="1111" y="2954"/>
                    <a:pt x="1114" y="2954"/>
                  </a:cubicBezTo>
                  <a:lnTo>
                    <a:pt x="1114" y="2954"/>
                  </a:lnTo>
                  <a:cubicBezTo>
                    <a:pt x="1122" y="2956"/>
                    <a:pt x="1129" y="2957"/>
                    <a:pt x="1137" y="2959"/>
                  </a:cubicBezTo>
                  <a:lnTo>
                    <a:pt x="1137" y="2959"/>
                  </a:lnTo>
                  <a:cubicBezTo>
                    <a:pt x="1139" y="2959"/>
                    <a:pt x="1141" y="2959"/>
                    <a:pt x="1143" y="2959"/>
                  </a:cubicBezTo>
                  <a:lnTo>
                    <a:pt x="1143" y="2959"/>
                  </a:lnTo>
                  <a:lnTo>
                    <a:pt x="1143" y="2959"/>
                  </a:lnTo>
                  <a:lnTo>
                    <a:pt x="1143" y="2959"/>
                  </a:lnTo>
                  <a:cubicBezTo>
                    <a:pt x="1152" y="2960"/>
                    <a:pt x="1161" y="2961"/>
                    <a:pt x="1171" y="2963"/>
                  </a:cubicBezTo>
                  <a:lnTo>
                    <a:pt x="1171" y="2963"/>
                  </a:lnTo>
                  <a:cubicBezTo>
                    <a:pt x="1173" y="2963"/>
                    <a:pt x="1175" y="2963"/>
                    <a:pt x="1177" y="2963"/>
                  </a:cubicBezTo>
                  <a:lnTo>
                    <a:pt x="1177" y="2963"/>
                  </a:lnTo>
                  <a:cubicBezTo>
                    <a:pt x="1185" y="2963"/>
                    <a:pt x="1192" y="2965"/>
                    <a:pt x="1199" y="2966"/>
                  </a:cubicBezTo>
                  <a:lnTo>
                    <a:pt x="1199" y="2966"/>
                  </a:lnTo>
                  <a:cubicBezTo>
                    <a:pt x="1200" y="2966"/>
                    <a:pt x="1200" y="2966"/>
                    <a:pt x="1200" y="2966"/>
                  </a:cubicBezTo>
                  <a:lnTo>
                    <a:pt x="1200" y="2966"/>
                  </a:lnTo>
                  <a:cubicBezTo>
                    <a:pt x="1203" y="2966"/>
                    <a:pt x="1207" y="2966"/>
                    <a:pt x="1210" y="2966"/>
                  </a:cubicBezTo>
                  <a:lnTo>
                    <a:pt x="1210" y="2966"/>
                  </a:lnTo>
                  <a:cubicBezTo>
                    <a:pt x="1217" y="2966"/>
                    <a:pt x="1223" y="2967"/>
                    <a:pt x="1229" y="2967"/>
                  </a:cubicBezTo>
                  <a:lnTo>
                    <a:pt x="1229" y="2967"/>
                  </a:lnTo>
                  <a:cubicBezTo>
                    <a:pt x="1232" y="2967"/>
                    <a:pt x="1236" y="2967"/>
                    <a:pt x="1240" y="2968"/>
                  </a:cubicBezTo>
                  <a:lnTo>
                    <a:pt x="1240" y="2968"/>
                  </a:lnTo>
                  <a:cubicBezTo>
                    <a:pt x="1246" y="2968"/>
                    <a:pt x="1251" y="2968"/>
                    <a:pt x="1257" y="2968"/>
                  </a:cubicBezTo>
                  <a:lnTo>
                    <a:pt x="1257" y="2968"/>
                  </a:lnTo>
                  <a:lnTo>
                    <a:pt x="1258" y="2968"/>
                  </a:lnTo>
                  <a:lnTo>
                    <a:pt x="1258" y="2968"/>
                  </a:lnTo>
                  <a:cubicBezTo>
                    <a:pt x="1262" y="2969"/>
                    <a:pt x="1265" y="2969"/>
                    <a:pt x="1268" y="2969"/>
                  </a:cubicBezTo>
                  <a:lnTo>
                    <a:pt x="1268" y="2969"/>
                  </a:lnTo>
                  <a:cubicBezTo>
                    <a:pt x="1275" y="2969"/>
                    <a:pt x="1281" y="2969"/>
                    <a:pt x="1287" y="2969"/>
                  </a:cubicBezTo>
                  <a:lnTo>
                    <a:pt x="1287" y="2969"/>
                  </a:lnTo>
                  <a:cubicBezTo>
                    <a:pt x="1291" y="2969"/>
                    <a:pt x="1295" y="2969"/>
                    <a:pt x="1299" y="2969"/>
                  </a:cubicBezTo>
                  <a:lnTo>
                    <a:pt x="1299" y="2969"/>
                  </a:lnTo>
                  <a:cubicBezTo>
                    <a:pt x="1305" y="2968"/>
                    <a:pt x="1310" y="2968"/>
                    <a:pt x="1316" y="2968"/>
                  </a:cubicBezTo>
                  <a:lnTo>
                    <a:pt x="1316" y="2968"/>
                  </a:lnTo>
                  <a:cubicBezTo>
                    <a:pt x="1317" y="2968"/>
                    <a:pt x="1318" y="2968"/>
                    <a:pt x="1319" y="2968"/>
                  </a:cubicBezTo>
                  <a:lnTo>
                    <a:pt x="1319" y="2968"/>
                  </a:lnTo>
                  <a:cubicBezTo>
                    <a:pt x="1323" y="2968"/>
                    <a:pt x="1325" y="2968"/>
                    <a:pt x="1328" y="2968"/>
                  </a:cubicBezTo>
                  <a:lnTo>
                    <a:pt x="1328" y="2968"/>
                  </a:lnTo>
                  <a:cubicBezTo>
                    <a:pt x="1334" y="2967"/>
                    <a:pt x="1341" y="2967"/>
                    <a:pt x="1348" y="2967"/>
                  </a:cubicBezTo>
                  <a:lnTo>
                    <a:pt x="1348" y="2967"/>
                  </a:lnTo>
                  <a:cubicBezTo>
                    <a:pt x="1351" y="2966"/>
                    <a:pt x="1356" y="2966"/>
                    <a:pt x="1360" y="2966"/>
                  </a:cubicBezTo>
                  <a:lnTo>
                    <a:pt x="1360" y="2966"/>
                  </a:lnTo>
                  <a:cubicBezTo>
                    <a:pt x="1366" y="2966"/>
                    <a:pt x="1372" y="2965"/>
                    <a:pt x="1379" y="2965"/>
                  </a:cubicBezTo>
                  <a:lnTo>
                    <a:pt x="1379" y="2965"/>
                  </a:lnTo>
                  <a:cubicBezTo>
                    <a:pt x="1381" y="2963"/>
                    <a:pt x="1384" y="2963"/>
                    <a:pt x="1385" y="2963"/>
                  </a:cubicBezTo>
                  <a:lnTo>
                    <a:pt x="1385" y="2963"/>
                  </a:lnTo>
                  <a:cubicBezTo>
                    <a:pt x="1387" y="2963"/>
                    <a:pt x="1389" y="2963"/>
                    <a:pt x="1391" y="2963"/>
                  </a:cubicBezTo>
                  <a:lnTo>
                    <a:pt x="1391" y="2963"/>
                  </a:lnTo>
                  <a:cubicBezTo>
                    <a:pt x="1400" y="2962"/>
                    <a:pt x="1410" y="2961"/>
                    <a:pt x="1420" y="2959"/>
                  </a:cubicBezTo>
                  <a:lnTo>
                    <a:pt x="1420" y="2959"/>
                  </a:lnTo>
                  <a:cubicBezTo>
                    <a:pt x="1422" y="2959"/>
                    <a:pt x="1423" y="2959"/>
                    <a:pt x="1425" y="2959"/>
                  </a:cubicBezTo>
                  <a:lnTo>
                    <a:pt x="1425" y="2959"/>
                  </a:lnTo>
                  <a:cubicBezTo>
                    <a:pt x="1436" y="2958"/>
                    <a:pt x="1447" y="2956"/>
                    <a:pt x="1458" y="2954"/>
                  </a:cubicBezTo>
                  <a:lnTo>
                    <a:pt x="1458" y="2954"/>
                  </a:lnTo>
                  <a:cubicBezTo>
                    <a:pt x="1459" y="2953"/>
                    <a:pt x="1460" y="2953"/>
                    <a:pt x="1462" y="2953"/>
                  </a:cubicBezTo>
                  <a:lnTo>
                    <a:pt x="1462" y="2953"/>
                  </a:lnTo>
                  <a:cubicBezTo>
                    <a:pt x="1465" y="2952"/>
                    <a:pt x="1467" y="2952"/>
                    <a:pt x="1471" y="2952"/>
                  </a:cubicBezTo>
                  <a:lnTo>
                    <a:pt x="1471" y="2952"/>
                  </a:lnTo>
                  <a:cubicBezTo>
                    <a:pt x="1476" y="2951"/>
                    <a:pt x="1481" y="2950"/>
                    <a:pt x="1486" y="2948"/>
                  </a:cubicBezTo>
                  <a:lnTo>
                    <a:pt x="1486" y="2948"/>
                  </a:lnTo>
                  <a:cubicBezTo>
                    <a:pt x="1490" y="2947"/>
                    <a:pt x="1494" y="2946"/>
                    <a:pt x="1499" y="2945"/>
                  </a:cubicBezTo>
                  <a:lnTo>
                    <a:pt x="1499" y="2945"/>
                  </a:lnTo>
                  <a:cubicBezTo>
                    <a:pt x="1504" y="2945"/>
                    <a:pt x="1509" y="2944"/>
                    <a:pt x="1513" y="2942"/>
                  </a:cubicBezTo>
                  <a:lnTo>
                    <a:pt x="1513" y="2942"/>
                  </a:lnTo>
                  <a:cubicBezTo>
                    <a:pt x="1518" y="2941"/>
                    <a:pt x="1522" y="2940"/>
                    <a:pt x="1526" y="2939"/>
                  </a:cubicBezTo>
                  <a:lnTo>
                    <a:pt x="1526" y="2939"/>
                  </a:lnTo>
                  <a:cubicBezTo>
                    <a:pt x="1532" y="2938"/>
                    <a:pt x="1536" y="2937"/>
                    <a:pt x="1541" y="2935"/>
                  </a:cubicBezTo>
                  <a:lnTo>
                    <a:pt x="1541" y="2935"/>
                  </a:lnTo>
                  <a:cubicBezTo>
                    <a:pt x="1546" y="2934"/>
                    <a:pt x="1549" y="2932"/>
                    <a:pt x="1553" y="2931"/>
                  </a:cubicBezTo>
                  <a:lnTo>
                    <a:pt x="1553" y="2931"/>
                  </a:lnTo>
                  <a:cubicBezTo>
                    <a:pt x="1559" y="2930"/>
                    <a:pt x="1563" y="2929"/>
                    <a:pt x="1568" y="2927"/>
                  </a:cubicBezTo>
                  <a:lnTo>
                    <a:pt x="1568" y="2927"/>
                  </a:lnTo>
                  <a:cubicBezTo>
                    <a:pt x="1570" y="2926"/>
                    <a:pt x="1572" y="2925"/>
                    <a:pt x="1574" y="2925"/>
                  </a:cubicBezTo>
                  <a:lnTo>
                    <a:pt x="1574" y="2925"/>
                  </a:lnTo>
                  <a:cubicBezTo>
                    <a:pt x="1576" y="2924"/>
                    <a:pt x="1577" y="2924"/>
                    <a:pt x="1578" y="2924"/>
                  </a:cubicBezTo>
                  <a:lnTo>
                    <a:pt x="1578" y="2924"/>
                  </a:lnTo>
                  <a:cubicBezTo>
                    <a:pt x="1587" y="2921"/>
                    <a:pt x="1596" y="2917"/>
                    <a:pt x="1605" y="2915"/>
                  </a:cubicBezTo>
                  <a:lnTo>
                    <a:pt x="1605" y="2915"/>
                  </a:lnTo>
                  <a:cubicBezTo>
                    <a:pt x="1606" y="2914"/>
                    <a:pt x="1608" y="2913"/>
                    <a:pt x="1610" y="2913"/>
                  </a:cubicBezTo>
                  <a:lnTo>
                    <a:pt x="1610" y="2913"/>
                  </a:lnTo>
                  <a:cubicBezTo>
                    <a:pt x="1620" y="2909"/>
                    <a:pt x="1630" y="2904"/>
                    <a:pt x="1639" y="2900"/>
                  </a:cubicBezTo>
                  <a:lnTo>
                    <a:pt x="1639" y="2900"/>
                  </a:lnTo>
                  <a:cubicBezTo>
                    <a:pt x="1642" y="2899"/>
                    <a:pt x="1645" y="2899"/>
                    <a:pt x="1647" y="2896"/>
                  </a:cubicBezTo>
                  <a:lnTo>
                    <a:pt x="1647" y="2896"/>
                  </a:lnTo>
                  <a:cubicBezTo>
                    <a:pt x="1654" y="2894"/>
                    <a:pt x="1662" y="2891"/>
                    <a:pt x="1669" y="2887"/>
                  </a:cubicBezTo>
                  <a:lnTo>
                    <a:pt x="1669" y="2887"/>
                  </a:lnTo>
                  <a:cubicBezTo>
                    <a:pt x="1672" y="2885"/>
                    <a:pt x="1674" y="2885"/>
                    <a:pt x="1677" y="2883"/>
                  </a:cubicBezTo>
                  <a:lnTo>
                    <a:pt x="1677" y="2883"/>
                  </a:lnTo>
                  <a:cubicBezTo>
                    <a:pt x="1687" y="2878"/>
                    <a:pt x="1695" y="2873"/>
                    <a:pt x="1705" y="2868"/>
                  </a:cubicBezTo>
                  <a:lnTo>
                    <a:pt x="4188" y="1425"/>
                  </a:lnTo>
                  <a:lnTo>
                    <a:pt x="4188" y="1425"/>
                  </a:lnTo>
                  <a:cubicBezTo>
                    <a:pt x="4190" y="1423"/>
                    <a:pt x="4193" y="1422"/>
                    <a:pt x="4195" y="1421"/>
                  </a:cubicBezTo>
                  <a:lnTo>
                    <a:pt x="4195" y="1421"/>
                  </a:lnTo>
                  <a:cubicBezTo>
                    <a:pt x="4197" y="1419"/>
                    <a:pt x="4199" y="1418"/>
                    <a:pt x="4202" y="1416"/>
                  </a:cubicBezTo>
                  <a:lnTo>
                    <a:pt x="4202" y="1416"/>
                  </a:lnTo>
                  <a:cubicBezTo>
                    <a:pt x="4205" y="1414"/>
                    <a:pt x="4209" y="1412"/>
                    <a:pt x="4212" y="1409"/>
                  </a:cubicBezTo>
                  <a:lnTo>
                    <a:pt x="4212" y="1409"/>
                  </a:lnTo>
                  <a:cubicBezTo>
                    <a:pt x="4216" y="1408"/>
                    <a:pt x="4219" y="1405"/>
                    <a:pt x="4221" y="1403"/>
                  </a:cubicBezTo>
                  <a:lnTo>
                    <a:pt x="4221" y="1403"/>
                  </a:lnTo>
                  <a:cubicBezTo>
                    <a:pt x="4225" y="1401"/>
                    <a:pt x="4228" y="1398"/>
                    <a:pt x="4232" y="1396"/>
                  </a:cubicBezTo>
                  <a:lnTo>
                    <a:pt x="4232" y="1396"/>
                  </a:lnTo>
                  <a:cubicBezTo>
                    <a:pt x="4235" y="1394"/>
                    <a:pt x="4238" y="1392"/>
                    <a:pt x="4241" y="1389"/>
                  </a:cubicBezTo>
                  <a:lnTo>
                    <a:pt x="4241" y="1389"/>
                  </a:lnTo>
                  <a:cubicBezTo>
                    <a:pt x="4244" y="1387"/>
                    <a:pt x="4247" y="1384"/>
                    <a:pt x="4250" y="1382"/>
                  </a:cubicBezTo>
                  <a:lnTo>
                    <a:pt x="4250" y="1382"/>
                  </a:lnTo>
                  <a:cubicBezTo>
                    <a:pt x="4253" y="1380"/>
                    <a:pt x="4256" y="1377"/>
                    <a:pt x="4258" y="1375"/>
                  </a:cubicBezTo>
                  <a:lnTo>
                    <a:pt x="4258" y="1375"/>
                  </a:lnTo>
                  <a:cubicBezTo>
                    <a:pt x="4261" y="1373"/>
                    <a:pt x="4264" y="1370"/>
                    <a:pt x="4267" y="1367"/>
                  </a:cubicBezTo>
                  <a:lnTo>
                    <a:pt x="4267" y="1367"/>
                  </a:lnTo>
                  <a:cubicBezTo>
                    <a:pt x="4268" y="1367"/>
                    <a:pt x="4269" y="1366"/>
                    <a:pt x="4270" y="1365"/>
                  </a:cubicBezTo>
                  <a:lnTo>
                    <a:pt x="4270" y="1365"/>
                  </a:lnTo>
                  <a:cubicBezTo>
                    <a:pt x="4271" y="1364"/>
                    <a:pt x="4272" y="1362"/>
                    <a:pt x="4273" y="1362"/>
                  </a:cubicBezTo>
                  <a:lnTo>
                    <a:pt x="4273" y="1362"/>
                  </a:lnTo>
                  <a:cubicBezTo>
                    <a:pt x="4278" y="1357"/>
                    <a:pt x="4283" y="1353"/>
                    <a:pt x="4287" y="1348"/>
                  </a:cubicBezTo>
                  <a:lnTo>
                    <a:pt x="4287" y="1348"/>
                  </a:lnTo>
                  <a:cubicBezTo>
                    <a:pt x="4288" y="1347"/>
                    <a:pt x="4289" y="1345"/>
                    <a:pt x="4291" y="1344"/>
                  </a:cubicBezTo>
                  <a:lnTo>
                    <a:pt x="4291" y="1344"/>
                  </a:lnTo>
                  <a:cubicBezTo>
                    <a:pt x="4296" y="1338"/>
                    <a:pt x="4302" y="1332"/>
                    <a:pt x="4307" y="1326"/>
                  </a:cubicBezTo>
                  <a:lnTo>
                    <a:pt x="4307" y="1326"/>
                  </a:lnTo>
                  <a:lnTo>
                    <a:pt x="4307" y="1325"/>
                  </a:lnTo>
                  <a:lnTo>
                    <a:pt x="4307" y="1325"/>
                  </a:lnTo>
                  <a:cubicBezTo>
                    <a:pt x="4309" y="1324"/>
                    <a:pt x="4309" y="1322"/>
                    <a:pt x="4310" y="1321"/>
                  </a:cubicBezTo>
                  <a:lnTo>
                    <a:pt x="4310" y="1321"/>
                  </a:lnTo>
                  <a:cubicBezTo>
                    <a:pt x="4313" y="1317"/>
                    <a:pt x="4316" y="1313"/>
                    <a:pt x="4319" y="1309"/>
                  </a:cubicBezTo>
                  <a:lnTo>
                    <a:pt x="4319" y="1309"/>
                  </a:lnTo>
                  <a:cubicBezTo>
                    <a:pt x="4320" y="1307"/>
                    <a:pt x="4322" y="1305"/>
                    <a:pt x="4323" y="1303"/>
                  </a:cubicBezTo>
                  <a:lnTo>
                    <a:pt x="4323" y="1303"/>
                  </a:lnTo>
                  <a:cubicBezTo>
                    <a:pt x="4325" y="1300"/>
                    <a:pt x="4327" y="1296"/>
                    <a:pt x="4330" y="1293"/>
                  </a:cubicBezTo>
                  <a:lnTo>
                    <a:pt x="4330" y="1293"/>
                  </a:lnTo>
                  <a:cubicBezTo>
                    <a:pt x="4330" y="1291"/>
                    <a:pt x="4330" y="1290"/>
                    <a:pt x="4331" y="1289"/>
                  </a:cubicBezTo>
                  <a:lnTo>
                    <a:pt x="4331" y="1289"/>
                  </a:lnTo>
                  <a:cubicBezTo>
                    <a:pt x="4332" y="1288"/>
                    <a:pt x="4332" y="1287"/>
                    <a:pt x="4333" y="1285"/>
                  </a:cubicBezTo>
                  <a:lnTo>
                    <a:pt x="4333" y="1285"/>
                  </a:lnTo>
                  <a:cubicBezTo>
                    <a:pt x="4335" y="1282"/>
                    <a:pt x="4337" y="1279"/>
                    <a:pt x="4338" y="1276"/>
                  </a:cubicBezTo>
                  <a:lnTo>
                    <a:pt x="4338" y="1276"/>
                  </a:lnTo>
                  <a:cubicBezTo>
                    <a:pt x="4339" y="1274"/>
                    <a:pt x="4340" y="1271"/>
                    <a:pt x="4341" y="1268"/>
                  </a:cubicBezTo>
                  <a:lnTo>
                    <a:pt x="4341" y="1268"/>
                  </a:lnTo>
                  <a:cubicBezTo>
                    <a:pt x="4343" y="1266"/>
                    <a:pt x="4344" y="1262"/>
                    <a:pt x="4345" y="1260"/>
                  </a:cubicBezTo>
                  <a:lnTo>
                    <a:pt x="4345" y="1260"/>
                  </a:lnTo>
                  <a:cubicBezTo>
                    <a:pt x="4346" y="1258"/>
                    <a:pt x="4346" y="1257"/>
                    <a:pt x="4347" y="1255"/>
                  </a:cubicBezTo>
                  <a:lnTo>
                    <a:pt x="4347" y="1255"/>
                  </a:lnTo>
                  <a:cubicBezTo>
                    <a:pt x="4348" y="1254"/>
                    <a:pt x="4348" y="1254"/>
                    <a:pt x="4348" y="1252"/>
                  </a:cubicBezTo>
                  <a:lnTo>
                    <a:pt x="4348" y="1252"/>
                  </a:lnTo>
                  <a:cubicBezTo>
                    <a:pt x="4350" y="1249"/>
                    <a:pt x="4350" y="1247"/>
                    <a:pt x="4351" y="1243"/>
                  </a:cubicBezTo>
                  <a:lnTo>
                    <a:pt x="4351" y="1243"/>
                  </a:lnTo>
                  <a:cubicBezTo>
                    <a:pt x="4352" y="1240"/>
                    <a:pt x="4353" y="1238"/>
                    <a:pt x="4353" y="1235"/>
                  </a:cubicBezTo>
                  <a:lnTo>
                    <a:pt x="4353" y="1235"/>
                  </a:lnTo>
                  <a:cubicBezTo>
                    <a:pt x="4354" y="1233"/>
                    <a:pt x="4355" y="1230"/>
                    <a:pt x="4355" y="1227"/>
                  </a:cubicBezTo>
                  <a:lnTo>
                    <a:pt x="4355" y="1227"/>
                  </a:lnTo>
                  <a:cubicBezTo>
                    <a:pt x="4355" y="1226"/>
                    <a:pt x="4356" y="1224"/>
                    <a:pt x="4356" y="1222"/>
                  </a:cubicBezTo>
                  <a:lnTo>
                    <a:pt x="4356" y="1222"/>
                  </a:lnTo>
                  <a:cubicBezTo>
                    <a:pt x="4356" y="1221"/>
                    <a:pt x="4356" y="1220"/>
                    <a:pt x="4357" y="1219"/>
                  </a:cubicBezTo>
                  <a:lnTo>
                    <a:pt x="4357" y="1219"/>
                  </a:lnTo>
                  <a:cubicBezTo>
                    <a:pt x="4357" y="1216"/>
                    <a:pt x="4358" y="1213"/>
                    <a:pt x="4358" y="1210"/>
                  </a:cubicBezTo>
                  <a:lnTo>
                    <a:pt x="4358" y="1210"/>
                  </a:lnTo>
                  <a:cubicBezTo>
                    <a:pt x="4359" y="1207"/>
                    <a:pt x="4359" y="1205"/>
                    <a:pt x="4359" y="1202"/>
                  </a:cubicBezTo>
                  <a:lnTo>
                    <a:pt x="4359" y="1202"/>
                  </a:lnTo>
                  <a:cubicBezTo>
                    <a:pt x="4360" y="1200"/>
                    <a:pt x="4360" y="1196"/>
                    <a:pt x="4360" y="1193"/>
                  </a:cubicBezTo>
                  <a:lnTo>
                    <a:pt x="4360" y="1193"/>
                  </a:lnTo>
                  <a:cubicBezTo>
                    <a:pt x="4360" y="1192"/>
                    <a:pt x="4360" y="1190"/>
                    <a:pt x="4361" y="1188"/>
                  </a:cubicBezTo>
                  <a:lnTo>
                    <a:pt x="4361" y="1188"/>
                  </a:lnTo>
                  <a:cubicBezTo>
                    <a:pt x="4361" y="1186"/>
                    <a:pt x="4361" y="1185"/>
                    <a:pt x="4361" y="1183"/>
                  </a:cubicBezTo>
                  <a:lnTo>
                    <a:pt x="4363" y="0"/>
                  </a:lnTo>
                  <a:lnTo>
                    <a:pt x="4363" y="0"/>
                  </a:lnTo>
                  <a:cubicBezTo>
                    <a:pt x="4363" y="4"/>
                    <a:pt x="4363" y="7"/>
                    <a:pt x="4363" y="11"/>
                  </a:cubicBezTo>
                </a:path>
              </a:pathLst>
            </a:custGeom>
            <a:solidFill>
              <a:srgbClr val="000000">
                <a:alpha val="3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grpSp>
      <p:grpSp>
        <p:nvGrpSpPr>
          <p:cNvPr id="77" name="Group 76">
            <a:extLst>
              <a:ext uri="{FF2B5EF4-FFF2-40B4-BE49-F238E27FC236}">
                <a16:creationId xmlns:a16="http://schemas.microsoft.com/office/drawing/2014/main" id="{C6998444-5DF1-4BA8-A9C4-D4A496FC4008}"/>
              </a:ext>
            </a:extLst>
          </p:cNvPr>
          <p:cNvGrpSpPr/>
          <p:nvPr/>
        </p:nvGrpSpPr>
        <p:grpSpPr>
          <a:xfrm>
            <a:off x="2919957" y="3102886"/>
            <a:ext cx="2702194" cy="2081466"/>
            <a:chOff x="5836739" y="6205771"/>
            <a:chExt cx="5404387" cy="4162932"/>
          </a:xfrm>
        </p:grpSpPr>
        <p:sp>
          <p:nvSpPr>
            <p:cNvPr id="78" name="Freeform 61">
              <a:extLst>
                <a:ext uri="{FF2B5EF4-FFF2-40B4-BE49-F238E27FC236}">
                  <a16:creationId xmlns:a16="http://schemas.microsoft.com/office/drawing/2014/main" id="{A4D8A244-5B7D-46D7-979B-E39CE4D57513}"/>
                </a:ext>
              </a:extLst>
            </p:cNvPr>
            <p:cNvSpPr>
              <a:spLocks noChangeArrowheads="1"/>
            </p:cNvSpPr>
            <p:nvPr/>
          </p:nvSpPr>
          <p:spPr bwMode="auto">
            <a:xfrm>
              <a:off x="10326242" y="6651258"/>
              <a:ext cx="826099" cy="1505508"/>
            </a:xfrm>
            <a:custGeom>
              <a:avLst/>
              <a:gdLst>
                <a:gd name="T0" fmla="*/ 939 w 942"/>
                <a:gd name="T1" fmla="*/ 25 h 1718"/>
                <a:gd name="T2" fmla="*/ 936 w 942"/>
                <a:gd name="T3" fmla="*/ 47 h 1718"/>
                <a:gd name="T4" fmla="*/ 931 w 942"/>
                <a:gd name="T5" fmla="*/ 69 h 1718"/>
                <a:gd name="T6" fmla="*/ 924 w 942"/>
                <a:gd name="T7" fmla="*/ 90 h 1718"/>
                <a:gd name="T8" fmla="*/ 916 w 942"/>
                <a:gd name="T9" fmla="*/ 112 h 1718"/>
                <a:gd name="T10" fmla="*/ 905 w 942"/>
                <a:gd name="T11" fmla="*/ 133 h 1718"/>
                <a:gd name="T12" fmla="*/ 891 w 942"/>
                <a:gd name="T13" fmla="*/ 157 h 1718"/>
                <a:gd name="T14" fmla="*/ 876 w 942"/>
                <a:gd name="T15" fmla="*/ 179 h 1718"/>
                <a:gd name="T16" fmla="*/ 850 w 942"/>
                <a:gd name="T17" fmla="*/ 210 h 1718"/>
                <a:gd name="T18" fmla="*/ 827 w 942"/>
                <a:gd name="T19" fmla="*/ 232 h 1718"/>
                <a:gd name="T20" fmla="*/ 808 w 942"/>
                <a:gd name="T21" fmla="*/ 249 h 1718"/>
                <a:gd name="T22" fmla="*/ 785 w 942"/>
                <a:gd name="T23" fmla="*/ 268 h 1718"/>
                <a:gd name="T24" fmla="*/ 760 w 942"/>
                <a:gd name="T25" fmla="*/ 285 h 1718"/>
                <a:gd name="T26" fmla="*/ 734 w 942"/>
                <a:gd name="T27" fmla="*/ 302 h 1718"/>
                <a:gd name="T28" fmla="*/ 680 w 942"/>
                <a:gd name="T29" fmla="*/ 333 h 1718"/>
                <a:gd name="T30" fmla="*/ 637 w 942"/>
                <a:gd name="T31" fmla="*/ 353 h 1718"/>
                <a:gd name="T32" fmla="*/ 594 w 942"/>
                <a:gd name="T33" fmla="*/ 371 h 1718"/>
                <a:gd name="T34" fmla="*/ 550 w 942"/>
                <a:gd name="T35" fmla="*/ 387 h 1718"/>
                <a:gd name="T36" fmla="*/ 520 w 942"/>
                <a:gd name="T37" fmla="*/ 396 h 1718"/>
                <a:gd name="T38" fmla="*/ 481 w 942"/>
                <a:gd name="T39" fmla="*/ 407 h 1718"/>
                <a:gd name="T40" fmla="*/ 438 w 942"/>
                <a:gd name="T41" fmla="*/ 417 h 1718"/>
                <a:gd name="T42" fmla="*/ 402 w 942"/>
                <a:gd name="T43" fmla="*/ 424 h 1718"/>
                <a:gd name="T44" fmla="*/ 358 w 942"/>
                <a:gd name="T45" fmla="*/ 431 h 1718"/>
                <a:gd name="T46" fmla="*/ 303 w 942"/>
                <a:gd name="T47" fmla="*/ 438 h 1718"/>
                <a:gd name="T48" fmla="*/ 261 w 942"/>
                <a:gd name="T49" fmla="*/ 442 h 1718"/>
                <a:gd name="T50" fmla="*/ 221 w 942"/>
                <a:gd name="T51" fmla="*/ 443 h 1718"/>
                <a:gd name="T52" fmla="*/ 4 w 942"/>
                <a:gd name="T53" fmla="*/ 535 h 1718"/>
                <a:gd name="T54" fmla="*/ 96 w 942"/>
                <a:gd name="T55" fmla="*/ 1671 h 1718"/>
                <a:gd name="T56" fmla="*/ 212 w 942"/>
                <a:gd name="T57" fmla="*/ 1626 h 1718"/>
                <a:gd name="T58" fmla="*/ 246 w 942"/>
                <a:gd name="T59" fmla="*/ 1624 h 1718"/>
                <a:gd name="T60" fmla="*/ 298 w 942"/>
                <a:gd name="T61" fmla="*/ 1620 h 1718"/>
                <a:gd name="T62" fmla="*/ 300 w 942"/>
                <a:gd name="T63" fmla="*/ 1620 h 1718"/>
                <a:gd name="T64" fmla="*/ 354 w 942"/>
                <a:gd name="T65" fmla="*/ 1613 h 1718"/>
                <a:gd name="T66" fmla="*/ 397 w 942"/>
                <a:gd name="T67" fmla="*/ 1607 h 1718"/>
                <a:gd name="T68" fmla="*/ 425 w 942"/>
                <a:gd name="T69" fmla="*/ 1601 h 1718"/>
                <a:gd name="T70" fmla="*/ 469 w 942"/>
                <a:gd name="T71" fmla="*/ 1591 h 1718"/>
                <a:gd name="T72" fmla="*/ 504 w 942"/>
                <a:gd name="T73" fmla="*/ 1582 h 1718"/>
                <a:gd name="T74" fmla="*/ 537 w 942"/>
                <a:gd name="T75" fmla="*/ 1572 h 1718"/>
                <a:gd name="T76" fmla="*/ 547 w 942"/>
                <a:gd name="T77" fmla="*/ 1569 h 1718"/>
                <a:gd name="T78" fmla="*/ 590 w 942"/>
                <a:gd name="T79" fmla="*/ 1554 h 1718"/>
                <a:gd name="T80" fmla="*/ 634 w 942"/>
                <a:gd name="T81" fmla="*/ 1536 h 1718"/>
                <a:gd name="T82" fmla="*/ 676 w 942"/>
                <a:gd name="T83" fmla="*/ 1516 h 1718"/>
                <a:gd name="T84" fmla="*/ 722 w 942"/>
                <a:gd name="T85" fmla="*/ 1491 h 1718"/>
                <a:gd name="T86" fmla="*/ 744 w 942"/>
                <a:gd name="T87" fmla="*/ 1476 h 1718"/>
                <a:gd name="T88" fmla="*/ 770 w 942"/>
                <a:gd name="T89" fmla="*/ 1458 h 1718"/>
                <a:gd name="T90" fmla="*/ 794 w 942"/>
                <a:gd name="T91" fmla="*/ 1441 h 1718"/>
                <a:gd name="T92" fmla="*/ 816 w 942"/>
                <a:gd name="T93" fmla="*/ 1422 h 1718"/>
                <a:gd name="T94" fmla="*/ 823 w 942"/>
                <a:gd name="T95" fmla="*/ 1414 h 1718"/>
                <a:gd name="T96" fmla="*/ 847 w 942"/>
                <a:gd name="T97" fmla="*/ 1390 h 1718"/>
                <a:gd name="T98" fmla="*/ 868 w 942"/>
                <a:gd name="T99" fmla="*/ 1366 h 1718"/>
                <a:gd name="T100" fmla="*/ 883 w 942"/>
                <a:gd name="T101" fmla="*/ 1346 h 1718"/>
                <a:gd name="T102" fmla="*/ 896 w 942"/>
                <a:gd name="T103" fmla="*/ 1323 h 1718"/>
                <a:gd name="T104" fmla="*/ 902 w 942"/>
                <a:gd name="T105" fmla="*/ 1315 h 1718"/>
                <a:gd name="T106" fmla="*/ 912 w 942"/>
                <a:gd name="T107" fmla="*/ 1293 h 1718"/>
                <a:gd name="T108" fmla="*/ 920 w 942"/>
                <a:gd name="T109" fmla="*/ 1276 h 1718"/>
                <a:gd name="T110" fmla="*/ 925 w 942"/>
                <a:gd name="T111" fmla="*/ 1260 h 1718"/>
                <a:gd name="T112" fmla="*/ 930 w 942"/>
                <a:gd name="T113" fmla="*/ 1239 h 1718"/>
                <a:gd name="T114" fmla="*/ 933 w 942"/>
                <a:gd name="T115" fmla="*/ 1228 h 1718"/>
                <a:gd name="T116" fmla="*/ 936 w 942"/>
                <a:gd name="T117" fmla="*/ 1206 h 1718"/>
                <a:gd name="T118" fmla="*/ 937 w 942"/>
                <a:gd name="T119" fmla="*/ 1188 h 1718"/>
                <a:gd name="T120" fmla="*/ 941 w 942"/>
                <a:gd name="T121" fmla="*/ 0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2" h="1718">
                  <a:moveTo>
                    <a:pt x="940" y="13"/>
                  </a:moveTo>
                  <a:lnTo>
                    <a:pt x="940" y="13"/>
                  </a:lnTo>
                  <a:cubicBezTo>
                    <a:pt x="940" y="17"/>
                    <a:pt x="940" y="21"/>
                    <a:pt x="939" y="25"/>
                  </a:cubicBezTo>
                  <a:lnTo>
                    <a:pt x="939" y="25"/>
                  </a:lnTo>
                  <a:cubicBezTo>
                    <a:pt x="939" y="28"/>
                    <a:pt x="938" y="32"/>
                    <a:pt x="938" y="35"/>
                  </a:cubicBezTo>
                  <a:lnTo>
                    <a:pt x="938" y="35"/>
                  </a:lnTo>
                  <a:cubicBezTo>
                    <a:pt x="937" y="39"/>
                    <a:pt x="936" y="43"/>
                    <a:pt x="936" y="47"/>
                  </a:cubicBezTo>
                  <a:lnTo>
                    <a:pt x="936" y="47"/>
                  </a:lnTo>
                  <a:cubicBezTo>
                    <a:pt x="936" y="50"/>
                    <a:pt x="935" y="54"/>
                    <a:pt x="934" y="57"/>
                  </a:cubicBezTo>
                  <a:lnTo>
                    <a:pt x="934" y="57"/>
                  </a:lnTo>
                  <a:cubicBezTo>
                    <a:pt x="933" y="61"/>
                    <a:pt x="932" y="65"/>
                    <a:pt x="931" y="69"/>
                  </a:cubicBezTo>
                  <a:lnTo>
                    <a:pt x="931" y="69"/>
                  </a:lnTo>
                  <a:cubicBezTo>
                    <a:pt x="930" y="72"/>
                    <a:pt x="930" y="76"/>
                    <a:pt x="928" y="79"/>
                  </a:cubicBezTo>
                  <a:lnTo>
                    <a:pt x="928" y="79"/>
                  </a:lnTo>
                  <a:cubicBezTo>
                    <a:pt x="927" y="83"/>
                    <a:pt x="926" y="86"/>
                    <a:pt x="924" y="90"/>
                  </a:cubicBezTo>
                  <a:lnTo>
                    <a:pt x="924" y="90"/>
                  </a:lnTo>
                  <a:cubicBezTo>
                    <a:pt x="923" y="93"/>
                    <a:pt x="922" y="96"/>
                    <a:pt x="921" y="100"/>
                  </a:cubicBezTo>
                  <a:lnTo>
                    <a:pt x="921" y="100"/>
                  </a:lnTo>
                  <a:cubicBezTo>
                    <a:pt x="919" y="104"/>
                    <a:pt x="917" y="108"/>
                    <a:pt x="916" y="112"/>
                  </a:cubicBezTo>
                  <a:lnTo>
                    <a:pt x="916" y="112"/>
                  </a:lnTo>
                  <a:cubicBezTo>
                    <a:pt x="915" y="115"/>
                    <a:pt x="913" y="118"/>
                    <a:pt x="911" y="122"/>
                  </a:cubicBezTo>
                  <a:lnTo>
                    <a:pt x="911" y="122"/>
                  </a:lnTo>
                  <a:cubicBezTo>
                    <a:pt x="909" y="125"/>
                    <a:pt x="907" y="129"/>
                    <a:pt x="905" y="133"/>
                  </a:cubicBezTo>
                  <a:lnTo>
                    <a:pt x="905" y="133"/>
                  </a:lnTo>
                  <a:cubicBezTo>
                    <a:pt x="903" y="136"/>
                    <a:pt x="902" y="139"/>
                    <a:pt x="900" y="143"/>
                  </a:cubicBezTo>
                  <a:lnTo>
                    <a:pt x="900" y="143"/>
                  </a:lnTo>
                  <a:cubicBezTo>
                    <a:pt x="897" y="147"/>
                    <a:pt x="895" y="151"/>
                    <a:pt x="891" y="157"/>
                  </a:cubicBezTo>
                  <a:lnTo>
                    <a:pt x="891" y="157"/>
                  </a:lnTo>
                  <a:cubicBezTo>
                    <a:pt x="889" y="159"/>
                    <a:pt x="888" y="161"/>
                    <a:pt x="886" y="164"/>
                  </a:cubicBezTo>
                  <a:lnTo>
                    <a:pt x="886" y="164"/>
                  </a:lnTo>
                  <a:cubicBezTo>
                    <a:pt x="883" y="169"/>
                    <a:pt x="879" y="175"/>
                    <a:pt x="876" y="179"/>
                  </a:cubicBezTo>
                  <a:lnTo>
                    <a:pt x="876" y="179"/>
                  </a:lnTo>
                  <a:cubicBezTo>
                    <a:pt x="874" y="182"/>
                    <a:pt x="872" y="183"/>
                    <a:pt x="870" y="186"/>
                  </a:cubicBezTo>
                  <a:lnTo>
                    <a:pt x="870" y="186"/>
                  </a:lnTo>
                  <a:cubicBezTo>
                    <a:pt x="864" y="194"/>
                    <a:pt x="857" y="202"/>
                    <a:pt x="850" y="210"/>
                  </a:cubicBezTo>
                  <a:lnTo>
                    <a:pt x="850" y="210"/>
                  </a:lnTo>
                  <a:cubicBezTo>
                    <a:pt x="849" y="211"/>
                    <a:pt x="847" y="213"/>
                    <a:pt x="844" y="215"/>
                  </a:cubicBezTo>
                  <a:lnTo>
                    <a:pt x="844" y="215"/>
                  </a:lnTo>
                  <a:cubicBezTo>
                    <a:pt x="839" y="221"/>
                    <a:pt x="833" y="227"/>
                    <a:pt x="827" y="232"/>
                  </a:cubicBezTo>
                  <a:lnTo>
                    <a:pt x="827" y="232"/>
                  </a:lnTo>
                  <a:cubicBezTo>
                    <a:pt x="824" y="235"/>
                    <a:pt x="821" y="237"/>
                    <a:pt x="819" y="240"/>
                  </a:cubicBezTo>
                  <a:lnTo>
                    <a:pt x="819" y="240"/>
                  </a:lnTo>
                  <a:cubicBezTo>
                    <a:pt x="814" y="242"/>
                    <a:pt x="811" y="246"/>
                    <a:pt x="808" y="249"/>
                  </a:cubicBezTo>
                  <a:lnTo>
                    <a:pt x="808" y="249"/>
                  </a:lnTo>
                  <a:cubicBezTo>
                    <a:pt x="804" y="252"/>
                    <a:pt x="801" y="255"/>
                    <a:pt x="797" y="258"/>
                  </a:cubicBezTo>
                  <a:lnTo>
                    <a:pt x="797" y="258"/>
                  </a:lnTo>
                  <a:cubicBezTo>
                    <a:pt x="793" y="262"/>
                    <a:pt x="788" y="264"/>
                    <a:pt x="785" y="268"/>
                  </a:cubicBezTo>
                  <a:lnTo>
                    <a:pt x="785" y="268"/>
                  </a:lnTo>
                  <a:cubicBezTo>
                    <a:pt x="781" y="270"/>
                    <a:pt x="777" y="273"/>
                    <a:pt x="773" y="276"/>
                  </a:cubicBezTo>
                  <a:lnTo>
                    <a:pt x="773" y="276"/>
                  </a:lnTo>
                  <a:cubicBezTo>
                    <a:pt x="769" y="279"/>
                    <a:pt x="764" y="283"/>
                    <a:pt x="760" y="285"/>
                  </a:cubicBezTo>
                  <a:lnTo>
                    <a:pt x="760" y="285"/>
                  </a:lnTo>
                  <a:cubicBezTo>
                    <a:pt x="756" y="288"/>
                    <a:pt x="752" y="291"/>
                    <a:pt x="747" y="294"/>
                  </a:cubicBezTo>
                  <a:lnTo>
                    <a:pt x="747" y="294"/>
                  </a:lnTo>
                  <a:cubicBezTo>
                    <a:pt x="743" y="296"/>
                    <a:pt x="739" y="300"/>
                    <a:pt x="734" y="302"/>
                  </a:cubicBezTo>
                  <a:lnTo>
                    <a:pt x="734" y="302"/>
                  </a:lnTo>
                  <a:cubicBezTo>
                    <a:pt x="728" y="306"/>
                    <a:pt x="722" y="310"/>
                    <a:pt x="716" y="314"/>
                  </a:cubicBezTo>
                  <a:lnTo>
                    <a:pt x="716" y="314"/>
                  </a:lnTo>
                  <a:cubicBezTo>
                    <a:pt x="704" y="320"/>
                    <a:pt x="692" y="327"/>
                    <a:pt x="680" y="333"/>
                  </a:cubicBezTo>
                  <a:lnTo>
                    <a:pt x="680" y="333"/>
                  </a:lnTo>
                  <a:cubicBezTo>
                    <a:pt x="677" y="335"/>
                    <a:pt x="674" y="336"/>
                    <a:pt x="670" y="338"/>
                  </a:cubicBezTo>
                  <a:lnTo>
                    <a:pt x="670" y="338"/>
                  </a:lnTo>
                  <a:cubicBezTo>
                    <a:pt x="660" y="343"/>
                    <a:pt x="648" y="348"/>
                    <a:pt x="637" y="353"/>
                  </a:cubicBezTo>
                  <a:lnTo>
                    <a:pt x="637" y="353"/>
                  </a:lnTo>
                  <a:cubicBezTo>
                    <a:pt x="635" y="354"/>
                    <a:pt x="633" y="355"/>
                    <a:pt x="632" y="355"/>
                  </a:cubicBezTo>
                  <a:lnTo>
                    <a:pt x="632" y="355"/>
                  </a:lnTo>
                  <a:cubicBezTo>
                    <a:pt x="619" y="361"/>
                    <a:pt x="607" y="366"/>
                    <a:pt x="594" y="371"/>
                  </a:cubicBezTo>
                  <a:lnTo>
                    <a:pt x="594" y="371"/>
                  </a:lnTo>
                  <a:cubicBezTo>
                    <a:pt x="590" y="373"/>
                    <a:pt x="587" y="374"/>
                    <a:pt x="583" y="375"/>
                  </a:cubicBezTo>
                  <a:lnTo>
                    <a:pt x="583" y="375"/>
                  </a:lnTo>
                  <a:cubicBezTo>
                    <a:pt x="572" y="379"/>
                    <a:pt x="562" y="383"/>
                    <a:pt x="550" y="387"/>
                  </a:cubicBezTo>
                  <a:lnTo>
                    <a:pt x="550" y="387"/>
                  </a:lnTo>
                  <a:cubicBezTo>
                    <a:pt x="547" y="388"/>
                    <a:pt x="544" y="389"/>
                    <a:pt x="541" y="390"/>
                  </a:cubicBezTo>
                  <a:lnTo>
                    <a:pt x="541" y="390"/>
                  </a:lnTo>
                  <a:cubicBezTo>
                    <a:pt x="534" y="392"/>
                    <a:pt x="527" y="394"/>
                    <a:pt x="520" y="396"/>
                  </a:cubicBezTo>
                  <a:lnTo>
                    <a:pt x="520" y="396"/>
                  </a:lnTo>
                  <a:cubicBezTo>
                    <a:pt x="515" y="397"/>
                    <a:pt x="511" y="398"/>
                    <a:pt x="507" y="400"/>
                  </a:cubicBezTo>
                  <a:lnTo>
                    <a:pt x="507" y="400"/>
                  </a:lnTo>
                  <a:cubicBezTo>
                    <a:pt x="499" y="403"/>
                    <a:pt x="490" y="404"/>
                    <a:pt x="481" y="407"/>
                  </a:cubicBezTo>
                  <a:lnTo>
                    <a:pt x="481" y="407"/>
                  </a:lnTo>
                  <a:cubicBezTo>
                    <a:pt x="478" y="407"/>
                    <a:pt x="476" y="408"/>
                    <a:pt x="473" y="408"/>
                  </a:cubicBezTo>
                  <a:lnTo>
                    <a:pt x="473" y="408"/>
                  </a:lnTo>
                  <a:cubicBezTo>
                    <a:pt x="461" y="412"/>
                    <a:pt x="449" y="415"/>
                    <a:pt x="438" y="417"/>
                  </a:cubicBezTo>
                  <a:lnTo>
                    <a:pt x="438" y="417"/>
                  </a:lnTo>
                  <a:cubicBezTo>
                    <a:pt x="435" y="417"/>
                    <a:pt x="432" y="418"/>
                    <a:pt x="429" y="418"/>
                  </a:cubicBezTo>
                  <a:lnTo>
                    <a:pt x="429" y="418"/>
                  </a:lnTo>
                  <a:cubicBezTo>
                    <a:pt x="420" y="421"/>
                    <a:pt x="411" y="422"/>
                    <a:pt x="402" y="424"/>
                  </a:cubicBezTo>
                  <a:lnTo>
                    <a:pt x="402" y="424"/>
                  </a:lnTo>
                  <a:cubicBezTo>
                    <a:pt x="400" y="424"/>
                    <a:pt x="398" y="424"/>
                    <a:pt x="395" y="425"/>
                  </a:cubicBezTo>
                  <a:lnTo>
                    <a:pt x="395" y="425"/>
                  </a:lnTo>
                  <a:cubicBezTo>
                    <a:pt x="382" y="427"/>
                    <a:pt x="370" y="429"/>
                    <a:pt x="358" y="431"/>
                  </a:cubicBezTo>
                  <a:lnTo>
                    <a:pt x="358" y="431"/>
                  </a:lnTo>
                  <a:cubicBezTo>
                    <a:pt x="353" y="431"/>
                    <a:pt x="350" y="432"/>
                    <a:pt x="346" y="433"/>
                  </a:cubicBezTo>
                  <a:lnTo>
                    <a:pt x="346" y="433"/>
                  </a:lnTo>
                  <a:cubicBezTo>
                    <a:pt x="332" y="435"/>
                    <a:pt x="318" y="436"/>
                    <a:pt x="303" y="438"/>
                  </a:cubicBezTo>
                  <a:lnTo>
                    <a:pt x="303" y="438"/>
                  </a:lnTo>
                  <a:cubicBezTo>
                    <a:pt x="302" y="438"/>
                    <a:pt x="302" y="438"/>
                    <a:pt x="301" y="438"/>
                  </a:cubicBezTo>
                  <a:lnTo>
                    <a:pt x="301" y="438"/>
                  </a:lnTo>
                  <a:cubicBezTo>
                    <a:pt x="288" y="439"/>
                    <a:pt x="274" y="441"/>
                    <a:pt x="261" y="442"/>
                  </a:cubicBezTo>
                  <a:lnTo>
                    <a:pt x="261" y="442"/>
                  </a:lnTo>
                  <a:cubicBezTo>
                    <a:pt x="258" y="442"/>
                    <a:pt x="253" y="442"/>
                    <a:pt x="249" y="442"/>
                  </a:cubicBezTo>
                  <a:lnTo>
                    <a:pt x="249" y="442"/>
                  </a:lnTo>
                  <a:cubicBezTo>
                    <a:pt x="240" y="443"/>
                    <a:pt x="231" y="443"/>
                    <a:pt x="221" y="443"/>
                  </a:cubicBezTo>
                  <a:lnTo>
                    <a:pt x="221" y="443"/>
                  </a:lnTo>
                  <a:cubicBezTo>
                    <a:pt x="212" y="443"/>
                    <a:pt x="204" y="444"/>
                    <a:pt x="194" y="444"/>
                  </a:cubicBezTo>
                  <a:lnTo>
                    <a:pt x="194" y="444"/>
                  </a:lnTo>
                  <a:lnTo>
                    <a:pt x="194" y="444"/>
                  </a:lnTo>
                  <a:cubicBezTo>
                    <a:pt x="131" y="473"/>
                    <a:pt x="68" y="503"/>
                    <a:pt x="4" y="535"/>
                  </a:cubicBezTo>
                  <a:lnTo>
                    <a:pt x="0" y="1717"/>
                  </a:lnTo>
                  <a:lnTo>
                    <a:pt x="0" y="1717"/>
                  </a:lnTo>
                  <a:cubicBezTo>
                    <a:pt x="32" y="1701"/>
                    <a:pt x="64" y="1686"/>
                    <a:pt x="96" y="1671"/>
                  </a:cubicBezTo>
                  <a:lnTo>
                    <a:pt x="96" y="1671"/>
                  </a:lnTo>
                  <a:cubicBezTo>
                    <a:pt x="128" y="1656"/>
                    <a:pt x="159" y="1641"/>
                    <a:pt x="191" y="1627"/>
                  </a:cubicBezTo>
                  <a:lnTo>
                    <a:pt x="191" y="1627"/>
                  </a:lnTo>
                  <a:lnTo>
                    <a:pt x="191" y="1627"/>
                  </a:lnTo>
                  <a:cubicBezTo>
                    <a:pt x="198" y="1626"/>
                    <a:pt x="205" y="1626"/>
                    <a:pt x="212" y="1626"/>
                  </a:cubicBezTo>
                  <a:lnTo>
                    <a:pt x="212" y="1626"/>
                  </a:lnTo>
                  <a:cubicBezTo>
                    <a:pt x="214" y="1626"/>
                    <a:pt x="216" y="1626"/>
                    <a:pt x="219" y="1626"/>
                  </a:cubicBezTo>
                  <a:lnTo>
                    <a:pt x="219" y="1626"/>
                  </a:lnTo>
                  <a:cubicBezTo>
                    <a:pt x="227" y="1625"/>
                    <a:pt x="237" y="1625"/>
                    <a:pt x="246" y="1624"/>
                  </a:cubicBezTo>
                  <a:lnTo>
                    <a:pt x="246" y="1624"/>
                  </a:lnTo>
                  <a:cubicBezTo>
                    <a:pt x="250" y="1624"/>
                    <a:pt x="254" y="1624"/>
                    <a:pt x="258" y="1623"/>
                  </a:cubicBezTo>
                  <a:lnTo>
                    <a:pt x="258" y="1623"/>
                  </a:lnTo>
                  <a:cubicBezTo>
                    <a:pt x="272" y="1623"/>
                    <a:pt x="284" y="1622"/>
                    <a:pt x="298" y="1620"/>
                  </a:cubicBezTo>
                  <a:lnTo>
                    <a:pt x="298" y="1620"/>
                  </a:lnTo>
                  <a:lnTo>
                    <a:pt x="298" y="1620"/>
                  </a:lnTo>
                  <a:lnTo>
                    <a:pt x="298" y="1620"/>
                  </a:lnTo>
                  <a:cubicBezTo>
                    <a:pt x="298" y="1620"/>
                    <a:pt x="299" y="1620"/>
                    <a:pt x="300" y="1620"/>
                  </a:cubicBezTo>
                  <a:lnTo>
                    <a:pt x="300" y="1620"/>
                  </a:lnTo>
                  <a:cubicBezTo>
                    <a:pt x="314" y="1618"/>
                    <a:pt x="328" y="1618"/>
                    <a:pt x="342" y="1615"/>
                  </a:cubicBezTo>
                  <a:lnTo>
                    <a:pt x="342" y="1615"/>
                  </a:lnTo>
                  <a:cubicBezTo>
                    <a:pt x="346" y="1615"/>
                    <a:pt x="350" y="1614"/>
                    <a:pt x="354" y="1613"/>
                  </a:cubicBezTo>
                  <a:lnTo>
                    <a:pt x="354" y="1613"/>
                  </a:lnTo>
                  <a:cubicBezTo>
                    <a:pt x="366" y="1611"/>
                    <a:pt x="379" y="1610"/>
                    <a:pt x="392" y="1608"/>
                  </a:cubicBezTo>
                  <a:lnTo>
                    <a:pt x="392" y="1608"/>
                  </a:lnTo>
                  <a:cubicBezTo>
                    <a:pt x="393" y="1607"/>
                    <a:pt x="395" y="1607"/>
                    <a:pt x="397" y="1607"/>
                  </a:cubicBezTo>
                  <a:lnTo>
                    <a:pt x="397" y="1607"/>
                  </a:lnTo>
                  <a:cubicBezTo>
                    <a:pt x="398" y="1606"/>
                    <a:pt x="399" y="1606"/>
                    <a:pt x="399" y="1606"/>
                  </a:cubicBezTo>
                  <a:lnTo>
                    <a:pt x="399" y="1606"/>
                  </a:lnTo>
                  <a:cubicBezTo>
                    <a:pt x="408" y="1604"/>
                    <a:pt x="417" y="1603"/>
                    <a:pt x="425" y="1601"/>
                  </a:cubicBezTo>
                  <a:lnTo>
                    <a:pt x="425" y="1601"/>
                  </a:lnTo>
                  <a:cubicBezTo>
                    <a:pt x="428" y="1600"/>
                    <a:pt x="432" y="1600"/>
                    <a:pt x="434" y="1599"/>
                  </a:cubicBezTo>
                  <a:lnTo>
                    <a:pt x="434" y="1599"/>
                  </a:lnTo>
                  <a:cubicBezTo>
                    <a:pt x="446" y="1597"/>
                    <a:pt x="458" y="1594"/>
                    <a:pt x="469" y="1591"/>
                  </a:cubicBezTo>
                  <a:lnTo>
                    <a:pt x="469" y="1591"/>
                  </a:lnTo>
                  <a:cubicBezTo>
                    <a:pt x="473" y="1590"/>
                    <a:pt x="475" y="1590"/>
                    <a:pt x="478" y="1589"/>
                  </a:cubicBezTo>
                  <a:lnTo>
                    <a:pt x="478" y="1589"/>
                  </a:lnTo>
                  <a:cubicBezTo>
                    <a:pt x="486" y="1587"/>
                    <a:pt x="495" y="1584"/>
                    <a:pt x="504" y="1582"/>
                  </a:cubicBezTo>
                  <a:lnTo>
                    <a:pt x="504" y="1582"/>
                  </a:lnTo>
                  <a:cubicBezTo>
                    <a:pt x="508" y="1581"/>
                    <a:pt x="512" y="1580"/>
                    <a:pt x="516" y="1578"/>
                  </a:cubicBezTo>
                  <a:lnTo>
                    <a:pt x="516" y="1578"/>
                  </a:lnTo>
                  <a:cubicBezTo>
                    <a:pt x="523" y="1577"/>
                    <a:pt x="530" y="1574"/>
                    <a:pt x="537" y="1572"/>
                  </a:cubicBezTo>
                  <a:lnTo>
                    <a:pt x="537" y="1572"/>
                  </a:lnTo>
                  <a:cubicBezTo>
                    <a:pt x="538" y="1571"/>
                    <a:pt x="540" y="1571"/>
                    <a:pt x="541" y="1571"/>
                  </a:cubicBezTo>
                  <a:lnTo>
                    <a:pt x="541" y="1571"/>
                  </a:lnTo>
                  <a:cubicBezTo>
                    <a:pt x="542" y="1570"/>
                    <a:pt x="545" y="1570"/>
                    <a:pt x="547" y="1569"/>
                  </a:cubicBezTo>
                  <a:lnTo>
                    <a:pt x="547" y="1569"/>
                  </a:lnTo>
                  <a:cubicBezTo>
                    <a:pt x="558" y="1565"/>
                    <a:pt x="569" y="1562"/>
                    <a:pt x="580" y="1558"/>
                  </a:cubicBezTo>
                  <a:lnTo>
                    <a:pt x="580" y="1558"/>
                  </a:lnTo>
                  <a:cubicBezTo>
                    <a:pt x="583" y="1556"/>
                    <a:pt x="587" y="1555"/>
                    <a:pt x="590" y="1554"/>
                  </a:cubicBezTo>
                  <a:lnTo>
                    <a:pt x="590" y="1554"/>
                  </a:lnTo>
                  <a:cubicBezTo>
                    <a:pt x="603" y="1549"/>
                    <a:pt x="616" y="1544"/>
                    <a:pt x="628" y="1538"/>
                  </a:cubicBezTo>
                  <a:lnTo>
                    <a:pt x="628" y="1538"/>
                  </a:lnTo>
                  <a:cubicBezTo>
                    <a:pt x="631" y="1537"/>
                    <a:pt x="633" y="1537"/>
                    <a:pt x="634" y="1536"/>
                  </a:cubicBezTo>
                  <a:lnTo>
                    <a:pt x="634" y="1536"/>
                  </a:lnTo>
                  <a:cubicBezTo>
                    <a:pt x="645" y="1530"/>
                    <a:pt x="656" y="1525"/>
                    <a:pt x="667" y="1520"/>
                  </a:cubicBezTo>
                  <a:lnTo>
                    <a:pt x="667" y="1520"/>
                  </a:lnTo>
                  <a:cubicBezTo>
                    <a:pt x="670" y="1518"/>
                    <a:pt x="674" y="1516"/>
                    <a:pt x="676" y="1516"/>
                  </a:cubicBezTo>
                  <a:lnTo>
                    <a:pt x="676" y="1516"/>
                  </a:lnTo>
                  <a:cubicBezTo>
                    <a:pt x="689" y="1509"/>
                    <a:pt x="700" y="1503"/>
                    <a:pt x="713" y="1496"/>
                  </a:cubicBezTo>
                  <a:lnTo>
                    <a:pt x="713" y="1496"/>
                  </a:lnTo>
                  <a:cubicBezTo>
                    <a:pt x="715" y="1494"/>
                    <a:pt x="719" y="1492"/>
                    <a:pt x="722" y="1491"/>
                  </a:cubicBezTo>
                  <a:lnTo>
                    <a:pt x="722" y="1491"/>
                  </a:lnTo>
                  <a:cubicBezTo>
                    <a:pt x="725" y="1489"/>
                    <a:pt x="728" y="1487"/>
                    <a:pt x="730" y="1485"/>
                  </a:cubicBezTo>
                  <a:lnTo>
                    <a:pt x="730" y="1485"/>
                  </a:lnTo>
                  <a:cubicBezTo>
                    <a:pt x="735" y="1482"/>
                    <a:pt x="740" y="1479"/>
                    <a:pt x="744" y="1476"/>
                  </a:cubicBezTo>
                  <a:lnTo>
                    <a:pt x="744" y="1476"/>
                  </a:lnTo>
                  <a:cubicBezTo>
                    <a:pt x="749" y="1473"/>
                    <a:pt x="753" y="1470"/>
                    <a:pt x="757" y="1468"/>
                  </a:cubicBezTo>
                  <a:lnTo>
                    <a:pt x="757" y="1468"/>
                  </a:lnTo>
                  <a:cubicBezTo>
                    <a:pt x="761" y="1464"/>
                    <a:pt x="766" y="1462"/>
                    <a:pt x="770" y="1458"/>
                  </a:cubicBezTo>
                  <a:lnTo>
                    <a:pt x="770" y="1458"/>
                  </a:lnTo>
                  <a:cubicBezTo>
                    <a:pt x="774" y="1456"/>
                    <a:pt x="777" y="1453"/>
                    <a:pt x="781" y="1449"/>
                  </a:cubicBezTo>
                  <a:lnTo>
                    <a:pt x="781" y="1449"/>
                  </a:lnTo>
                  <a:cubicBezTo>
                    <a:pt x="786" y="1447"/>
                    <a:pt x="789" y="1443"/>
                    <a:pt x="794" y="1441"/>
                  </a:cubicBezTo>
                  <a:lnTo>
                    <a:pt x="794" y="1441"/>
                  </a:lnTo>
                  <a:cubicBezTo>
                    <a:pt x="797" y="1437"/>
                    <a:pt x="801" y="1435"/>
                    <a:pt x="804" y="1431"/>
                  </a:cubicBezTo>
                  <a:lnTo>
                    <a:pt x="804" y="1431"/>
                  </a:lnTo>
                  <a:cubicBezTo>
                    <a:pt x="808" y="1428"/>
                    <a:pt x="812" y="1425"/>
                    <a:pt x="816" y="1422"/>
                  </a:cubicBezTo>
                  <a:lnTo>
                    <a:pt x="816" y="1422"/>
                  </a:lnTo>
                  <a:cubicBezTo>
                    <a:pt x="816" y="1421"/>
                    <a:pt x="818" y="1419"/>
                    <a:pt x="820" y="1418"/>
                  </a:cubicBezTo>
                  <a:lnTo>
                    <a:pt x="820" y="1418"/>
                  </a:lnTo>
                  <a:cubicBezTo>
                    <a:pt x="821" y="1417"/>
                    <a:pt x="822" y="1415"/>
                    <a:pt x="823" y="1414"/>
                  </a:cubicBezTo>
                  <a:lnTo>
                    <a:pt x="823" y="1414"/>
                  </a:lnTo>
                  <a:cubicBezTo>
                    <a:pt x="829" y="1408"/>
                    <a:pt x="835" y="1403"/>
                    <a:pt x="842" y="1396"/>
                  </a:cubicBezTo>
                  <a:lnTo>
                    <a:pt x="842" y="1396"/>
                  </a:lnTo>
                  <a:cubicBezTo>
                    <a:pt x="843" y="1395"/>
                    <a:pt x="845" y="1393"/>
                    <a:pt x="847" y="1390"/>
                  </a:cubicBezTo>
                  <a:lnTo>
                    <a:pt x="847" y="1390"/>
                  </a:lnTo>
                  <a:cubicBezTo>
                    <a:pt x="854" y="1382"/>
                    <a:pt x="861" y="1375"/>
                    <a:pt x="867" y="1367"/>
                  </a:cubicBezTo>
                  <a:lnTo>
                    <a:pt x="867" y="1367"/>
                  </a:lnTo>
                  <a:cubicBezTo>
                    <a:pt x="867" y="1367"/>
                    <a:pt x="868" y="1367"/>
                    <a:pt x="868" y="1366"/>
                  </a:cubicBezTo>
                  <a:lnTo>
                    <a:pt x="868" y="1366"/>
                  </a:lnTo>
                  <a:cubicBezTo>
                    <a:pt x="869" y="1364"/>
                    <a:pt x="870" y="1362"/>
                    <a:pt x="872" y="1361"/>
                  </a:cubicBezTo>
                  <a:lnTo>
                    <a:pt x="872" y="1361"/>
                  </a:lnTo>
                  <a:cubicBezTo>
                    <a:pt x="876" y="1355"/>
                    <a:pt x="879" y="1351"/>
                    <a:pt x="883" y="1346"/>
                  </a:cubicBezTo>
                  <a:lnTo>
                    <a:pt x="883" y="1346"/>
                  </a:lnTo>
                  <a:cubicBezTo>
                    <a:pt x="884" y="1343"/>
                    <a:pt x="886" y="1340"/>
                    <a:pt x="888" y="1337"/>
                  </a:cubicBezTo>
                  <a:lnTo>
                    <a:pt x="888" y="1337"/>
                  </a:lnTo>
                  <a:cubicBezTo>
                    <a:pt x="891" y="1333"/>
                    <a:pt x="894" y="1329"/>
                    <a:pt x="896" y="1323"/>
                  </a:cubicBezTo>
                  <a:lnTo>
                    <a:pt x="896" y="1323"/>
                  </a:lnTo>
                  <a:cubicBezTo>
                    <a:pt x="897" y="1322"/>
                    <a:pt x="898" y="1322"/>
                    <a:pt x="899" y="1320"/>
                  </a:cubicBezTo>
                  <a:lnTo>
                    <a:pt x="899" y="1320"/>
                  </a:lnTo>
                  <a:cubicBezTo>
                    <a:pt x="900" y="1318"/>
                    <a:pt x="901" y="1316"/>
                    <a:pt x="902" y="1315"/>
                  </a:cubicBezTo>
                  <a:lnTo>
                    <a:pt x="902" y="1315"/>
                  </a:lnTo>
                  <a:cubicBezTo>
                    <a:pt x="904" y="1310"/>
                    <a:pt x="906" y="1307"/>
                    <a:pt x="908" y="1302"/>
                  </a:cubicBezTo>
                  <a:lnTo>
                    <a:pt x="908" y="1302"/>
                  </a:lnTo>
                  <a:cubicBezTo>
                    <a:pt x="909" y="1300"/>
                    <a:pt x="911" y="1297"/>
                    <a:pt x="912" y="1293"/>
                  </a:cubicBezTo>
                  <a:lnTo>
                    <a:pt x="912" y="1293"/>
                  </a:lnTo>
                  <a:cubicBezTo>
                    <a:pt x="914" y="1290"/>
                    <a:pt x="916" y="1285"/>
                    <a:pt x="917" y="1282"/>
                  </a:cubicBezTo>
                  <a:lnTo>
                    <a:pt x="917" y="1282"/>
                  </a:lnTo>
                  <a:cubicBezTo>
                    <a:pt x="918" y="1280"/>
                    <a:pt x="919" y="1278"/>
                    <a:pt x="920" y="1276"/>
                  </a:cubicBezTo>
                  <a:lnTo>
                    <a:pt x="920" y="1276"/>
                  </a:lnTo>
                  <a:cubicBezTo>
                    <a:pt x="920" y="1275"/>
                    <a:pt x="921" y="1273"/>
                    <a:pt x="921" y="1271"/>
                  </a:cubicBezTo>
                  <a:lnTo>
                    <a:pt x="921" y="1271"/>
                  </a:lnTo>
                  <a:cubicBezTo>
                    <a:pt x="923" y="1268"/>
                    <a:pt x="923" y="1264"/>
                    <a:pt x="925" y="1260"/>
                  </a:cubicBezTo>
                  <a:lnTo>
                    <a:pt x="925" y="1260"/>
                  </a:lnTo>
                  <a:cubicBezTo>
                    <a:pt x="926" y="1256"/>
                    <a:pt x="927" y="1254"/>
                    <a:pt x="928" y="1250"/>
                  </a:cubicBezTo>
                  <a:lnTo>
                    <a:pt x="928" y="1250"/>
                  </a:lnTo>
                  <a:cubicBezTo>
                    <a:pt x="929" y="1246"/>
                    <a:pt x="930" y="1242"/>
                    <a:pt x="930" y="1239"/>
                  </a:cubicBezTo>
                  <a:lnTo>
                    <a:pt x="930" y="1239"/>
                  </a:lnTo>
                  <a:cubicBezTo>
                    <a:pt x="931" y="1236"/>
                    <a:pt x="931" y="1234"/>
                    <a:pt x="932" y="1233"/>
                  </a:cubicBezTo>
                  <a:lnTo>
                    <a:pt x="932" y="1233"/>
                  </a:lnTo>
                  <a:cubicBezTo>
                    <a:pt x="932" y="1231"/>
                    <a:pt x="932" y="1229"/>
                    <a:pt x="933" y="1228"/>
                  </a:cubicBezTo>
                  <a:lnTo>
                    <a:pt x="933" y="1228"/>
                  </a:lnTo>
                  <a:cubicBezTo>
                    <a:pt x="933" y="1224"/>
                    <a:pt x="934" y="1220"/>
                    <a:pt x="935" y="1217"/>
                  </a:cubicBezTo>
                  <a:lnTo>
                    <a:pt x="935" y="1217"/>
                  </a:lnTo>
                  <a:cubicBezTo>
                    <a:pt x="935" y="1213"/>
                    <a:pt x="936" y="1210"/>
                    <a:pt x="936" y="1206"/>
                  </a:cubicBezTo>
                  <a:lnTo>
                    <a:pt x="936" y="1206"/>
                  </a:lnTo>
                  <a:cubicBezTo>
                    <a:pt x="936" y="1202"/>
                    <a:pt x="936" y="1199"/>
                    <a:pt x="936" y="1195"/>
                  </a:cubicBezTo>
                  <a:lnTo>
                    <a:pt x="936" y="1195"/>
                  </a:lnTo>
                  <a:cubicBezTo>
                    <a:pt x="936" y="1193"/>
                    <a:pt x="937" y="1190"/>
                    <a:pt x="937" y="1188"/>
                  </a:cubicBezTo>
                  <a:lnTo>
                    <a:pt x="937" y="1188"/>
                  </a:lnTo>
                  <a:cubicBezTo>
                    <a:pt x="937" y="1186"/>
                    <a:pt x="937" y="1183"/>
                    <a:pt x="937" y="1181"/>
                  </a:cubicBezTo>
                  <a:lnTo>
                    <a:pt x="941" y="0"/>
                  </a:lnTo>
                  <a:lnTo>
                    <a:pt x="941" y="0"/>
                  </a:lnTo>
                  <a:cubicBezTo>
                    <a:pt x="941" y="4"/>
                    <a:pt x="940" y="9"/>
                    <a:pt x="940" y="13"/>
                  </a:cubicBezTo>
                </a:path>
              </a:pathLst>
            </a:custGeom>
            <a:solidFill>
              <a:schemeClr val="accent2"/>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79" name="Freeform 62">
              <a:extLst>
                <a:ext uri="{FF2B5EF4-FFF2-40B4-BE49-F238E27FC236}">
                  <a16:creationId xmlns:a16="http://schemas.microsoft.com/office/drawing/2014/main" id="{461CE4F2-FBDB-40DF-A6B8-525C7A8AD279}"/>
                </a:ext>
              </a:extLst>
            </p:cNvPr>
            <p:cNvSpPr>
              <a:spLocks noChangeArrowheads="1"/>
            </p:cNvSpPr>
            <p:nvPr/>
          </p:nvSpPr>
          <p:spPr bwMode="auto">
            <a:xfrm>
              <a:off x="10326242" y="6651258"/>
              <a:ext cx="826099" cy="1505508"/>
            </a:xfrm>
            <a:custGeom>
              <a:avLst/>
              <a:gdLst>
                <a:gd name="T0" fmla="*/ 939 w 942"/>
                <a:gd name="T1" fmla="*/ 25 h 1718"/>
                <a:gd name="T2" fmla="*/ 936 w 942"/>
                <a:gd name="T3" fmla="*/ 47 h 1718"/>
                <a:gd name="T4" fmla="*/ 931 w 942"/>
                <a:gd name="T5" fmla="*/ 69 h 1718"/>
                <a:gd name="T6" fmla="*/ 924 w 942"/>
                <a:gd name="T7" fmla="*/ 90 h 1718"/>
                <a:gd name="T8" fmla="*/ 916 w 942"/>
                <a:gd name="T9" fmla="*/ 112 h 1718"/>
                <a:gd name="T10" fmla="*/ 905 w 942"/>
                <a:gd name="T11" fmla="*/ 133 h 1718"/>
                <a:gd name="T12" fmla="*/ 891 w 942"/>
                <a:gd name="T13" fmla="*/ 157 h 1718"/>
                <a:gd name="T14" fmla="*/ 876 w 942"/>
                <a:gd name="T15" fmla="*/ 179 h 1718"/>
                <a:gd name="T16" fmla="*/ 850 w 942"/>
                <a:gd name="T17" fmla="*/ 210 h 1718"/>
                <a:gd name="T18" fmla="*/ 827 w 942"/>
                <a:gd name="T19" fmla="*/ 232 h 1718"/>
                <a:gd name="T20" fmla="*/ 808 w 942"/>
                <a:gd name="T21" fmla="*/ 249 h 1718"/>
                <a:gd name="T22" fmla="*/ 785 w 942"/>
                <a:gd name="T23" fmla="*/ 268 h 1718"/>
                <a:gd name="T24" fmla="*/ 760 w 942"/>
                <a:gd name="T25" fmla="*/ 285 h 1718"/>
                <a:gd name="T26" fmla="*/ 734 w 942"/>
                <a:gd name="T27" fmla="*/ 302 h 1718"/>
                <a:gd name="T28" fmla="*/ 680 w 942"/>
                <a:gd name="T29" fmla="*/ 333 h 1718"/>
                <a:gd name="T30" fmla="*/ 637 w 942"/>
                <a:gd name="T31" fmla="*/ 353 h 1718"/>
                <a:gd name="T32" fmla="*/ 594 w 942"/>
                <a:gd name="T33" fmla="*/ 371 h 1718"/>
                <a:gd name="T34" fmla="*/ 550 w 942"/>
                <a:gd name="T35" fmla="*/ 387 h 1718"/>
                <a:gd name="T36" fmla="*/ 520 w 942"/>
                <a:gd name="T37" fmla="*/ 396 h 1718"/>
                <a:gd name="T38" fmla="*/ 481 w 942"/>
                <a:gd name="T39" fmla="*/ 407 h 1718"/>
                <a:gd name="T40" fmla="*/ 438 w 942"/>
                <a:gd name="T41" fmla="*/ 417 h 1718"/>
                <a:gd name="T42" fmla="*/ 402 w 942"/>
                <a:gd name="T43" fmla="*/ 424 h 1718"/>
                <a:gd name="T44" fmla="*/ 358 w 942"/>
                <a:gd name="T45" fmla="*/ 431 h 1718"/>
                <a:gd name="T46" fmla="*/ 303 w 942"/>
                <a:gd name="T47" fmla="*/ 438 h 1718"/>
                <a:gd name="T48" fmla="*/ 261 w 942"/>
                <a:gd name="T49" fmla="*/ 442 h 1718"/>
                <a:gd name="T50" fmla="*/ 221 w 942"/>
                <a:gd name="T51" fmla="*/ 443 h 1718"/>
                <a:gd name="T52" fmla="*/ 4 w 942"/>
                <a:gd name="T53" fmla="*/ 535 h 1718"/>
                <a:gd name="T54" fmla="*/ 96 w 942"/>
                <a:gd name="T55" fmla="*/ 1671 h 1718"/>
                <a:gd name="T56" fmla="*/ 212 w 942"/>
                <a:gd name="T57" fmla="*/ 1626 h 1718"/>
                <a:gd name="T58" fmla="*/ 246 w 942"/>
                <a:gd name="T59" fmla="*/ 1624 h 1718"/>
                <a:gd name="T60" fmla="*/ 298 w 942"/>
                <a:gd name="T61" fmla="*/ 1620 h 1718"/>
                <a:gd name="T62" fmla="*/ 300 w 942"/>
                <a:gd name="T63" fmla="*/ 1620 h 1718"/>
                <a:gd name="T64" fmla="*/ 354 w 942"/>
                <a:gd name="T65" fmla="*/ 1613 h 1718"/>
                <a:gd name="T66" fmla="*/ 397 w 942"/>
                <a:gd name="T67" fmla="*/ 1607 h 1718"/>
                <a:gd name="T68" fmla="*/ 425 w 942"/>
                <a:gd name="T69" fmla="*/ 1601 h 1718"/>
                <a:gd name="T70" fmla="*/ 469 w 942"/>
                <a:gd name="T71" fmla="*/ 1591 h 1718"/>
                <a:gd name="T72" fmla="*/ 504 w 942"/>
                <a:gd name="T73" fmla="*/ 1582 h 1718"/>
                <a:gd name="T74" fmla="*/ 537 w 942"/>
                <a:gd name="T75" fmla="*/ 1572 h 1718"/>
                <a:gd name="T76" fmla="*/ 547 w 942"/>
                <a:gd name="T77" fmla="*/ 1569 h 1718"/>
                <a:gd name="T78" fmla="*/ 590 w 942"/>
                <a:gd name="T79" fmla="*/ 1554 h 1718"/>
                <a:gd name="T80" fmla="*/ 634 w 942"/>
                <a:gd name="T81" fmla="*/ 1536 h 1718"/>
                <a:gd name="T82" fmla="*/ 676 w 942"/>
                <a:gd name="T83" fmla="*/ 1516 h 1718"/>
                <a:gd name="T84" fmla="*/ 722 w 942"/>
                <a:gd name="T85" fmla="*/ 1491 h 1718"/>
                <a:gd name="T86" fmla="*/ 744 w 942"/>
                <a:gd name="T87" fmla="*/ 1476 h 1718"/>
                <a:gd name="T88" fmla="*/ 770 w 942"/>
                <a:gd name="T89" fmla="*/ 1458 h 1718"/>
                <a:gd name="T90" fmla="*/ 794 w 942"/>
                <a:gd name="T91" fmla="*/ 1441 h 1718"/>
                <a:gd name="T92" fmla="*/ 816 w 942"/>
                <a:gd name="T93" fmla="*/ 1422 h 1718"/>
                <a:gd name="T94" fmla="*/ 823 w 942"/>
                <a:gd name="T95" fmla="*/ 1414 h 1718"/>
                <a:gd name="T96" fmla="*/ 847 w 942"/>
                <a:gd name="T97" fmla="*/ 1390 h 1718"/>
                <a:gd name="T98" fmla="*/ 868 w 942"/>
                <a:gd name="T99" fmla="*/ 1366 h 1718"/>
                <a:gd name="T100" fmla="*/ 883 w 942"/>
                <a:gd name="T101" fmla="*/ 1346 h 1718"/>
                <a:gd name="T102" fmla="*/ 896 w 942"/>
                <a:gd name="T103" fmla="*/ 1323 h 1718"/>
                <a:gd name="T104" fmla="*/ 902 w 942"/>
                <a:gd name="T105" fmla="*/ 1315 h 1718"/>
                <a:gd name="T106" fmla="*/ 912 w 942"/>
                <a:gd name="T107" fmla="*/ 1293 h 1718"/>
                <a:gd name="T108" fmla="*/ 920 w 942"/>
                <a:gd name="T109" fmla="*/ 1276 h 1718"/>
                <a:gd name="T110" fmla="*/ 925 w 942"/>
                <a:gd name="T111" fmla="*/ 1260 h 1718"/>
                <a:gd name="T112" fmla="*/ 930 w 942"/>
                <a:gd name="T113" fmla="*/ 1239 h 1718"/>
                <a:gd name="T114" fmla="*/ 933 w 942"/>
                <a:gd name="T115" fmla="*/ 1228 h 1718"/>
                <a:gd name="T116" fmla="*/ 936 w 942"/>
                <a:gd name="T117" fmla="*/ 1206 h 1718"/>
                <a:gd name="T118" fmla="*/ 937 w 942"/>
                <a:gd name="T119" fmla="*/ 1188 h 1718"/>
                <a:gd name="T120" fmla="*/ 941 w 942"/>
                <a:gd name="T121" fmla="*/ 0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2" h="1718">
                  <a:moveTo>
                    <a:pt x="940" y="13"/>
                  </a:moveTo>
                  <a:lnTo>
                    <a:pt x="940" y="13"/>
                  </a:lnTo>
                  <a:cubicBezTo>
                    <a:pt x="940" y="17"/>
                    <a:pt x="940" y="21"/>
                    <a:pt x="939" y="25"/>
                  </a:cubicBezTo>
                  <a:lnTo>
                    <a:pt x="939" y="25"/>
                  </a:lnTo>
                  <a:cubicBezTo>
                    <a:pt x="939" y="28"/>
                    <a:pt x="938" y="32"/>
                    <a:pt x="938" y="35"/>
                  </a:cubicBezTo>
                  <a:lnTo>
                    <a:pt x="938" y="35"/>
                  </a:lnTo>
                  <a:cubicBezTo>
                    <a:pt x="937" y="39"/>
                    <a:pt x="936" y="43"/>
                    <a:pt x="936" y="47"/>
                  </a:cubicBezTo>
                  <a:lnTo>
                    <a:pt x="936" y="47"/>
                  </a:lnTo>
                  <a:cubicBezTo>
                    <a:pt x="936" y="50"/>
                    <a:pt x="935" y="54"/>
                    <a:pt x="934" y="57"/>
                  </a:cubicBezTo>
                  <a:lnTo>
                    <a:pt x="934" y="57"/>
                  </a:lnTo>
                  <a:cubicBezTo>
                    <a:pt x="933" y="61"/>
                    <a:pt x="932" y="65"/>
                    <a:pt x="931" y="69"/>
                  </a:cubicBezTo>
                  <a:lnTo>
                    <a:pt x="931" y="69"/>
                  </a:lnTo>
                  <a:cubicBezTo>
                    <a:pt x="930" y="72"/>
                    <a:pt x="930" y="76"/>
                    <a:pt x="928" y="79"/>
                  </a:cubicBezTo>
                  <a:lnTo>
                    <a:pt x="928" y="79"/>
                  </a:lnTo>
                  <a:cubicBezTo>
                    <a:pt x="927" y="83"/>
                    <a:pt x="926" y="86"/>
                    <a:pt x="924" y="90"/>
                  </a:cubicBezTo>
                  <a:lnTo>
                    <a:pt x="924" y="90"/>
                  </a:lnTo>
                  <a:cubicBezTo>
                    <a:pt x="923" y="93"/>
                    <a:pt x="922" y="96"/>
                    <a:pt x="921" y="100"/>
                  </a:cubicBezTo>
                  <a:lnTo>
                    <a:pt x="921" y="100"/>
                  </a:lnTo>
                  <a:cubicBezTo>
                    <a:pt x="919" y="104"/>
                    <a:pt x="917" y="108"/>
                    <a:pt x="916" y="112"/>
                  </a:cubicBezTo>
                  <a:lnTo>
                    <a:pt x="916" y="112"/>
                  </a:lnTo>
                  <a:cubicBezTo>
                    <a:pt x="915" y="115"/>
                    <a:pt x="913" y="118"/>
                    <a:pt x="911" y="122"/>
                  </a:cubicBezTo>
                  <a:lnTo>
                    <a:pt x="911" y="122"/>
                  </a:lnTo>
                  <a:cubicBezTo>
                    <a:pt x="909" y="125"/>
                    <a:pt x="907" y="129"/>
                    <a:pt x="905" y="133"/>
                  </a:cubicBezTo>
                  <a:lnTo>
                    <a:pt x="905" y="133"/>
                  </a:lnTo>
                  <a:cubicBezTo>
                    <a:pt x="903" y="136"/>
                    <a:pt x="902" y="139"/>
                    <a:pt x="900" y="143"/>
                  </a:cubicBezTo>
                  <a:lnTo>
                    <a:pt x="900" y="143"/>
                  </a:lnTo>
                  <a:cubicBezTo>
                    <a:pt x="897" y="147"/>
                    <a:pt x="895" y="151"/>
                    <a:pt x="891" y="157"/>
                  </a:cubicBezTo>
                  <a:lnTo>
                    <a:pt x="891" y="157"/>
                  </a:lnTo>
                  <a:cubicBezTo>
                    <a:pt x="889" y="159"/>
                    <a:pt x="888" y="161"/>
                    <a:pt x="886" y="164"/>
                  </a:cubicBezTo>
                  <a:lnTo>
                    <a:pt x="886" y="164"/>
                  </a:lnTo>
                  <a:cubicBezTo>
                    <a:pt x="883" y="169"/>
                    <a:pt x="879" y="175"/>
                    <a:pt x="876" y="179"/>
                  </a:cubicBezTo>
                  <a:lnTo>
                    <a:pt x="876" y="179"/>
                  </a:lnTo>
                  <a:cubicBezTo>
                    <a:pt x="874" y="182"/>
                    <a:pt x="872" y="183"/>
                    <a:pt x="870" y="186"/>
                  </a:cubicBezTo>
                  <a:lnTo>
                    <a:pt x="870" y="186"/>
                  </a:lnTo>
                  <a:cubicBezTo>
                    <a:pt x="864" y="194"/>
                    <a:pt x="857" y="202"/>
                    <a:pt x="850" y="210"/>
                  </a:cubicBezTo>
                  <a:lnTo>
                    <a:pt x="850" y="210"/>
                  </a:lnTo>
                  <a:cubicBezTo>
                    <a:pt x="849" y="211"/>
                    <a:pt x="847" y="213"/>
                    <a:pt x="844" y="215"/>
                  </a:cubicBezTo>
                  <a:lnTo>
                    <a:pt x="844" y="215"/>
                  </a:lnTo>
                  <a:cubicBezTo>
                    <a:pt x="839" y="221"/>
                    <a:pt x="833" y="227"/>
                    <a:pt x="827" y="232"/>
                  </a:cubicBezTo>
                  <a:lnTo>
                    <a:pt x="827" y="232"/>
                  </a:lnTo>
                  <a:cubicBezTo>
                    <a:pt x="824" y="235"/>
                    <a:pt x="821" y="237"/>
                    <a:pt x="819" y="240"/>
                  </a:cubicBezTo>
                  <a:lnTo>
                    <a:pt x="819" y="240"/>
                  </a:lnTo>
                  <a:cubicBezTo>
                    <a:pt x="814" y="242"/>
                    <a:pt x="811" y="246"/>
                    <a:pt x="808" y="249"/>
                  </a:cubicBezTo>
                  <a:lnTo>
                    <a:pt x="808" y="249"/>
                  </a:lnTo>
                  <a:cubicBezTo>
                    <a:pt x="804" y="252"/>
                    <a:pt x="801" y="255"/>
                    <a:pt x="797" y="258"/>
                  </a:cubicBezTo>
                  <a:lnTo>
                    <a:pt x="797" y="258"/>
                  </a:lnTo>
                  <a:cubicBezTo>
                    <a:pt x="793" y="262"/>
                    <a:pt x="788" y="264"/>
                    <a:pt x="785" y="268"/>
                  </a:cubicBezTo>
                  <a:lnTo>
                    <a:pt x="785" y="268"/>
                  </a:lnTo>
                  <a:cubicBezTo>
                    <a:pt x="781" y="270"/>
                    <a:pt x="777" y="273"/>
                    <a:pt x="773" y="276"/>
                  </a:cubicBezTo>
                  <a:lnTo>
                    <a:pt x="773" y="276"/>
                  </a:lnTo>
                  <a:cubicBezTo>
                    <a:pt x="769" y="279"/>
                    <a:pt x="764" y="283"/>
                    <a:pt x="760" y="285"/>
                  </a:cubicBezTo>
                  <a:lnTo>
                    <a:pt x="760" y="285"/>
                  </a:lnTo>
                  <a:cubicBezTo>
                    <a:pt x="756" y="288"/>
                    <a:pt x="752" y="291"/>
                    <a:pt x="747" y="294"/>
                  </a:cubicBezTo>
                  <a:lnTo>
                    <a:pt x="747" y="294"/>
                  </a:lnTo>
                  <a:cubicBezTo>
                    <a:pt x="743" y="296"/>
                    <a:pt x="739" y="300"/>
                    <a:pt x="734" y="302"/>
                  </a:cubicBezTo>
                  <a:lnTo>
                    <a:pt x="734" y="302"/>
                  </a:lnTo>
                  <a:cubicBezTo>
                    <a:pt x="728" y="306"/>
                    <a:pt x="722" y="310"/>
                    <a:pt x="716" y="314"/>
                  </a:cubicBezTo>
                  <a:lnTo>
                    <a:pt x="716" y="314"/>
                  </a:lnTo>
                  <a:cubicBezTo>
                    <a:pt x="704" y="320"/>
                    <a:pt x="692" y="327"/>
                    <a:pt x="680" y="333"/>
                  </a:cubicBezTo>
                  <a:lnTo>
                    <a:pt x="680" y="333"/>
                  </a:lnTo>
                  <a:cubicBezTo>
                    <a:pt x="677" y="335"/>
                    <a:pt x="674" y="336"/>
                    <a:pt x="670" y="338"/>
                  </a:cubicBezTo>
                  <a:lnTo>
                    <a:pt x="670" y="338"/>
                  </a:lnTo>
                  <a:cubicBezTo>
                    <a:pt x="660" y="343"/>
                    <a:pt x="648" y="348"/>
                    <a:pt x="637" y="353"/>
                  </a:cubicBezTo>
                  <a:lnTo>
                    <a:pt x="637" y="353"/>
                  </a:lnTo>
                  <a:cubicBezTo>
                    <a:pt x="635" y="354"/>
                    <a:pt x="633" y="355"/>
                    <a:pt x="632" y="355"/>
                  </a:cubicBezTo>
                  <a:lnTo>
                    <a:pt x="632" y="355"/>
                  </a:lnTo>
                  <a:cubicBezTo>
                    <a:pt x="619" y="361"/>
                    <a:pt x="607" y="366"/>
                    <a:pt x="594" y="371"/>
                  </a:cubicBezTo>
                  <a:lnTo>
                    <a:pt x="594" y="371"/>
                  </a:lnTo>
                  <a:cubicBezTo>
                    <a:pt x="590" y="373"/>
                    <a:pt x="587" y="374"/>
                    <a:pt x="583" y="375"/>
                  </a:cubicBezTo>
                  <a:lnTo>
                    <a:pt x="583" y="375"/>
                  </a:lnTo>
                  <a:cubicBezTo>
                    <a:pt x="572" y="379"/>
                    <a:pt x="562" y="383"/>
                    <a:pt x="550" y="387"/>
                  </a:cubicBezTo>
                  <a:lnTo>
                    <a:pt x="550" y="387"/>
                  </a:lnTo>
                  <a:cubicBezTo>
                    <a:pt x="547" y="388"/>
                    <a:pt x="544" y="389"/>
                    <a:pt x="541" y="390"/>
                  </a:cubicBezTo>
                  <a:lnTo>
                    <a:pt x="541" y="390"/>
                  </a:lnTo>
                  <a:cubicBezTo>
                    <a:pt x="534" y="392"/>
                    <a:pt x="527" y="394"/>
                    <a:pt x="520" y="396"/>
                  </a:cubicBezTo>
                  <a:lnTo>
                    <a:pt x="520" y="396"/>
                  </a:lnTo>
                  <a:cubicBezTo>
                    <a:pt x="515" y="397"/>
                    <a:pt x="511" y="398"/>
                    <a:pt x="507" y="400"/>
                  </a:cubicBezTo>
                  <a:lnTo>
                    <a:pt x="507" y="400"/>
                  </a:lnTo>
                  <a:cubicBezTo>
                    <a:pt x="499" y="403"/>
                    <a:pt x="490" y="404"/>
                    <a:pt x="481" y="407"/>
                  </a:cubicBezTo>
                  <a:lnTo>
                    <a:pt x="481" y="407"/>
                  </a:lnTo>
                  <a:cubicBezTo>
                    <a:pt x="478" y="407"/>
                    <a:pt x="476" y="408"/>
                    <a:pt x="473" y="408"/>
                  </a:cubicBezTo>
                  <a:lnTo>
                    <a:pt x="473" y="408"/>
                  </a:lnTo>
                  <a:cubicBezTo>
                    <a:pt x="461" y="412"/>
                    <a:pt x="449" y="415"/>
                    <a:pt x="438" y="417"/>
                  </a:cubicBezTo>
                  <a:lnTo>
                    <a:pt x="438" y="417"/>
                  </a:lnTo>
                  <a:cubicBezTo>
                    <a:pt x="435" y="417"/>
                    <a:pt x="432" y="418"/>
                    <a:pt x="429" y="418"/>
                  </a:cubicBezTo>
                  <a:lnTo>
                    <a:pt x="429" y="418"/>
                  </a:lnTo>
                  <a:cubicBezTo>
                    <a:pt x="420" y="421"/>
                    <a:pt x="411" y="422"/>
                    <a:pt x="402" y="424"/>
                  </a:cubicBezTo>
                  <a:lnTo>
                    <a:pt x="402" y="424"/>
                  </a:lnTo>
                  <a:cubicBezTo>
                    <a:pt x="400" y="424"/>
                    <a:pt x="398" y="424"/>
                    <a:pt x="395" y="425"/>
                  </a:cubicBezTo>
                  <a:lnTo>
                    <a:pt x="395" y="425"/>
                  </a:lnTo>
                  <a:cubicBezTo>
                    <a:pt x="382" y="427"/>
                    <a:pt x="370" y="429"/>
                    <a:pt x="358" y="431"/>
                  </a:cubicBezTo>
                  <a:lnTo>
                    <a:pt x="358" y="431"/>
                  </a:lnTo>
                  <a:cubicBezTo>
                    <a:pt x="353" y="431"/>
                    <a:pt x="350" y="432"/>
                    <a:pt x="346" y="433"/>
                  </a:cubicBezTo>
                  <a:lnTo>
                    <a:pt x="346" y="433"/>
                  </a:lnTo>
                  <a:cubicBezTo>
                    <a:pt x="332" y="435"/>
                    <a:pt x="318" y="436"/>
                    <a:pt x="303" y="438"/>
                  </a:cubicBezTo>
                  <a:lnTo>
                    <a:pt x="303" y="438"/>
                  </a:lnTo>
                  <a:cubicBezTo>
                    <a:pt x="302" y="438"/>
                    <a:pt x="302" y="438"/>
                    <a:pt x="301" y="438"/>
                  </a:cubicBezTo>
                  <a:lnTo>
                    <a:pt x="301" y="438"/>
                  </a:lnTo>
                  <a:cubicBezTo>
                    <a:pt x="288" y="439"/>
                    <a:pt x="274" y="441"/>
                    <a:pt x="261" y="442"/>
                  </a:cubicBezTo>
                  <a:lnTo>
                    <a:pt x="261" y="442"/>
                  </a:lnTo>
                  <a:cubicBezTo>
                    <a:pt x="258" y="442"/>
                    <a:pt x="253" y="442"/>
                    <a:pt x="249" y="442"/>
                  </a:cubicBezTo>
                  <a:lnTo>
                    <a:pt x="249" y="442"/>
                  </a:lnTo>
                  <a:cubicBezTo>
                    <a:pt x="240" y="443"/>
                    <a:pt x="231" y="443"/>
                    <a:pt x="221" y="443"/>
                  </a:cubicBezTo>
                  <a:lnTo>
                    <a:pt x="221" y="443"/>
                  </a:lnTo>
                  <a:cubicBezTo>
                    <a:pt x="212" y="443"/>
                    <a:pt x="204" y="444"/>
                    <a:pt x="194" y="444"/>
                  </a:cubicBezTo>
                  <a:lnTo>
                    <a:pt x="194" y="444"/>
                  </a:lnTo>
                  <a:lnTo>
                    <a:pt x="194" y="444"/>
                  </a:lnTo>
                  <a:cubicBezTo>
                    <a:pt x="131" y="473"/>
                    <a:pt x="68" y="503"/>
                    <a:pt x="4" y="535"/>
                  </a:cubicBezTo>
                  <a:lnTo>
                    <a:pt x="0" y="1717"/>
                  </a:lnTo>
                  <a:lnTo>
                    <a:pt x="0" y="1717"/>
                  </a:lnTo>
                  <a:cubicBezTo>
                    <a:pt x="32" y="1701"/>
                    <a:pt x="64" y="1686"/>
                    <a:pt x="96" y="1671"/>
                  </a:cubicBezTo>
                  <a:lnTo>
                    <a:pt x="96" y="1671"/>
                  </a:lnTo>
                  <a:cubicBezTo>
                    <a:pt x="128" y="1656"/>
                    <a:pt x="159" y="1641"/>
                    <a:pt x="191" y="1627"/>
                  </a:cubicBezTo>
                  <a:lnTo>
                    <a:pt x="191" y="1627"/>
                  </a:lnTo>
                  <a:lnTo>
                    <a:pt x="191" y="1627"/>
                  </a:lnTo>
                  <a:cubicBezTo>
                    <a:pt x="198" y="1626"/>
                    <a:pt x="205" y="1626"/>
                    <a:pt x="212" y="1626"/>
                  </a:cubicBezTo>
                  <a:lnTo>
                    <a:pt x="212" y="1626"/>
                  </a:lnTo>
                  <a:cubicBezTo>
                    <a:pt x="214" y="1626"/>
                    <a:pt x="216" y="1626"/>
                    <a:pt x="219" y="1626"/>
                  </a:cubicBezTo>
                  <a:lnTo>
                    <a:pt x="219" y="1626"/>
                  </a:lnTo>
                  <a:cubicBezTo>
                    <a:pt x="227" y="1625"/>
                    <a:pt x="237" y="1625"/>
                    <a:pt x="246" y="1624"/>
                  </a:cubicBezTo>
                  <a:lnTo>
                    <a:pt x="246" y="1624"/>
                  </a:lnTo>
                  <a:cubicBezTo>
                    <a:pt x="250" y="1624"/>
                    <a:pt x="254" y="1624"/>
                    <a:pt x="258" y="1623"/>
                  </a:cubicBezTo>
                  <a:lnTo>
                    <a:pt x="258" y="1623"/>
                  </a:lnTo>
                  <a:cubicBezTo>
                    <a:pt x="272" y="1623"/>
                    <a:pt x="284" y="1622"/>
                    <a:pt x="298" y="1620"/>
                  </a:cubicBezTo>
                  <a:lnTo>
                    <a:pt x="298" y="1620"/>
                  </a:lnTo>
                  <a:lnTo>
                    <a:pt x="298" y="1620"/>
                  </a:lnTo>
                  <a:lnTo>
                    <a:pt x="298" y="1620"/>
                  </a:lnTo>
                  <a:cubicBezTo>
                    <a:pt x="298" y="1620"/>
                    <a:pt x="299" y="1620"/>
                    <a:pt x="300" y="1620"/>
                  </a:cubicBezTo>
                  <a:lnTo>
                    <a:pt x="300" y="1620"/>
                  </a:lnTo>
                  <a:cubicBezTo>
                    <a:pt x="314" y="1618"/>
                    <a:pt x="328" y="1618"/>
                    <a:pt x="342" y="1615"/>
                  </a:cubicBezTo>
                  <a:lnTo>
                    <a:pt x="342" y="1615"/>
                  </a:lnTo>
                  <a:cubicBezTo>
                    <a:pt x="346" y="1615"/>
                    <a:pt x="350" y="1614"/>
                    <a:pt x="354" y="1613"/>
                  </a:cubicBezTo>
                  <a:lnTo>
                    <a:pt x="354" y="1613"/>
                  </a:lnTo>
                  <a:cubicBezTo>
                    <a:pt x="366" y="1611"/>
                    <a:pt x="379" y="1610"/>
                    <a:pt x="392" y="1608"/>
                  </a:cubicBezTo>
                  <a:lnTo>
                    <a:pt x="392" y="1608"/>
                  </a:lnTo>
                  <a:cubicBezTo>
                    <a:pt x="393" y="1607"/>
                    <a:pt x="395" y="1607"/>
                    <a:pt x="397" y="1607"/>
                  </a:cubicBezTo>
                  <a:lnTo>
                    <a:pt x="397" y="1607"/>
                  </a:lnTo>
                  <a:cubicBezTo>
                    <a:pt x="398" y="1606"/>
                    <a:pt x="399" y="1606"/>
                    <a:pt x="399" y="1606"/>
                  </a:cubicBezTo>
                  <a:lnTo>
                    <a:pt x="399" y="1606"/>
                  </a:lnTo>
                  <a:cubicBezTo>
                    <a:pt x="408" y="1604"/>
                    <a:pt x="417" y="1603"/>
                    <a:pt x="425" y="1601"/>
                  </a:cubicBezTo>
                  <a:lnTo>
                    <a:pt x="425" y="1601"/>
                  </a:lnTo>
                  <a:cubicBezTo>
                    <a:pt x="428" y="1600"/>
                    <a:pt x="432" y="1600"/>
                    <a:pt x="434" y="1599"/>
                  </a:cubicBezTo>
                  <a:lnTo>
                    <a:pt x="434" y="1599"/>
                  </a:lnTo>
                  <a:cubicBezTo>
                    <a:pt x="446" y="1597"/>
                    <a:pt x="458" y="1594"/>
                    <a:pt x="469" y="1591"/>
                  </a:cubicBezTo>
                  <a:lnTo>
                    <a:pt x="469" y="1591"/>
                  </a:lnTo>
                  <a:cubicBezTo>
                    <a:pt x="473" y="1590"/>
                    <a:pt x="475" y="1590"/>
                    <a:pt x="478" y="1589"/>
                  </a:cubicBezTo>
                  <a:lnTo>
                    <a:pt x="478" y="1589"/>
                  </a:lnTo>
                  <a:cubicBezTo>
                    <a:pt x="486" y="1587"/>
                    <a:pt x="495" y="1584"/>
                    <a:pt x="504" y="1582"/>
                  </a:cubicBezTo>
                  <a:lnTo>
                    <a:pt x="504" y="1582"/>
                  </a:lnTo>
                  <a:cubicBezTo>
                    <a:pt x="508" y="1581"/>
                    <a:pt x="512" y="1580"/>
                    <a:pt x="516" y="1578"/>
                  </a:cubicBezTo>
                  <a:lnTo>
                    <a:pt x="516" y="1578"/>
                  </a:lnTo>
                  <a:cubicBezTo>
                    <a:pt x="523" y="1577"/>
                    <a:pt x="530" y="1574"/>
                    <a:pt x="537" y="1572"/>
                  </a:cubicBezTo>
                  <a:lnTo>
                    <a:pt x="537" y="1572"/>
                  </a:lnTo>
                  <a:cubicBezTo>
                    <a:pt x="538" y="1571"/>
                    <a:pt x="540" y="1571"/>
                    <a:pt x="541" y="1571"/>
                  </a:cubicBezTo>
                  <a:lnTo>
                    <a:pt x="541" y="1571"/>
                  </a:lnTo>
                  <a:cubicBezTo>
                    <a:pt x="542" y="1570"/>
                    <a:pt x="545" y="1570"/>
                    <a:pt x="547" y="1569"/>
                  </a:cubicBezTo>
                  <a:lnTo>
                    <a:pt x="547" y="1569"/>
                  </a:lnTo>
                  <a:cubicBezTo>
                    <a:pt x="558" y="1565"/>
                    <a:pt x="569" y="1562"/>
                    <a:pt x="580" y="1558"/>
                  </a:cubicBezTo>
                  <a:lnTo>
                    <a:pt x="580" y="1558"/>
                  </a:lnTo>
                  <a:cubicBezTo>
                    <a:pt x="583" y="1556"/>
                    <a:pt x="587" y="1555"/>
                    <a:pt x="590" y="1554"/>
                  </a:cubicBezTo>
                  <a:lnTo>
                    <a:pt x="590" y="1554"/>
                  </a:lnTo>
                  <a:cubicBezTo>
                    <a:pt x="603" y="1549"/>
                    <a:pt x="616" y="1544"/>
                    <a:pt x="628" y="1538"/>
                  </a:cubicBezTo>
                  <a:lnTo>
                    <a:pt x="628" y="1538"/>
                  </a:lnTo>
                  <a:cubicBezTo>
                    <a:pt x="631" y="1537"/>
                    <a:pt x="633" y="1537"/>
                    <a:pt x="634" y="1536"/>
                  </a:cubicBezTo>
                  <a:lnTo>
                    <a:pt x="634" y="1536"/>
                  </a:lnTo>
                  <a:cubicBezTo>
                    <a:pt x="645" y="1530"/>
                    <a:pt x="656" y="1525"/>
                    <a:pt x="667" y="1520"/>
                  </a:cubicBezTo>
                  <a:lnTo>
                    <a:pt x="667" y="1520"/>
                  </a:lnTo>
                  <a:cubicBezTo>
                    <a:pt x="670" y="1518"/>
                    <a:pt x="674" y="1516"/>
                    <a:pt x="676" y="1516"/>
                  </a:cubicBezTo>
                  <a:lnTo>
                    <a:pt x="676" y="1516"/>
                  </a:lnTo>
                  <a:cubicBezTo>
                    <a:pt x="689" y="1509"/>
                    <a:pt x="700" y="1503"/>
                    <a:pt x="713" y="1496"/>
                  </a:cubicBezTo>
                  <a:lnTo>
                    <a:pt x="713" y="1496"/>
                  </a:lnTo>
                  <a:cubicBezTo>
                    <a:pt x="715" y="1494"/>
                    <a:pt x="719" y="1492"/>
                    <a:pt x="722" y="1491"/>
                  </a:cubicBezTo>
                  <a:lnTo>
                    <a:pt x="722" y="1491"/>
                  </a:lnTo>
                  <a:cubicBezTo>
                    <a:pt x="725" y="1489"/>
                    <a:pt x="728" y="1487"/>
                    <a:pt x="730" y="1485"/>
                  </a:cubicBezTo>
                  <a:lnTo>
                    <a:pt x="730" y="1485"/>
                  </a:lnTo>
                  <a:cubicBezTo>
                    <a:pt x="735" y="1482"/>
                    <a:pt x="740" y="1479"/>
                    <a:pt x="744" y="1476"/>
                  </a:cubicBezTo>
                  <a:lnTo>
                    <a:pt x="744" y="1476"/>
                  </a:lnTo>
                  <a:cubicBezTo>
                    <a:pt x="749" y="1473"/>
                    <a:pt x="753" y="1470"/>
                    <a:pt x="757" y="1468"/>
                  </a:cubicBezTo>
                  <a:lnTo>
                    <a:pt x="757" y="1468"/>
                  </a:lnTo>
                  <a:cubicBezTo>
                    <a:pt x="761" y="1464"/>
                    <a:pt x="766" y="1462"/>
                    <a:pt x="770" y="1458"/>
                  </a:cubicBezTo>
                  <a:lnTo>
                    <a:pt x="770" y="1458"/>
                  </a:lnTo>
                  <a:cubicBezTo>
                    <a:pt x="774" y="1456"/>
                    <a:pt x="777" y="1453"/>
                    <a:pt x="781" y="1449"/>
                  </a:cubicBezTo>
                  <a:lnTo>
                    <a:pt x="781" y="1449"/>
                  </a:lnTo>
                  <a:cubicBezTo>
                    <a:pt x="786" y="1447"/>
                    <a:pt x="789" y="1443"/>
                    <a:pt x="794" y="1441"/>
                  </a:cubicBezTo>
                  <a:lnTo>
                    <a:pt x="794" y="1441"/>
                  </a:lnTo>
                  <a:cubicBezTo>
                    <a:pt x="797" y="1437"/>
                    <a:pt x="801" y="1435"/>
                    <a:pt x="804" y="1431"/>
                  </a:cubicBezTo>
                  <a:lnTo>
                    <a:pt x="804" y="1431"/>
                  </a:lnTo>
                  <a:cubicBezTo>
                    <a:pt x="808" y="1428"/>
                    <a:pt x="812" y="1425"/>
                    <a:pt x="816" y="1422"/>
                  </a:cubicBezTo>
                  <a:lnTo>
                    <a:pt x="816" y="1422"/>
                  </a:lnTo>
                  <a:cubicBezTo>
                    <a:pt x="816" y="1421"/>
                    <a:pt x="818" y="1419"/>
                    <a:pt x="820" y="1418"/>
                  </a:cubicBezTo>
                  <a:lnTo>
                    <a:pt x="820" y="1418"/>
                  </a:lnTo>
                  <a:cubicBezTo>
                    <a:pt x="821" y="1417"/>
                    <a:pt x="822" y="1415"/>
                    <a:pt x="823" y="1414"/>
                  </a:cubicBezTo>
                  <a:lnTo>
                    <a:pt x="823" y="1414"/>
                  </a:lnTo>
                  <a:cubicBezTo>
                    <a:pt x="829" y="1408"/>
                    <a:pt x="835" y="1403"/>
                    <a:pt x="842" y="1396"/>
                  </a:cubicBezTo>
                  <a:lnTo>
                    <a:pt x="842" y="1396"/>
                  </a:lnTo>
                  <a:cubicBezTo>
                    <a:pt x="843" y="1395"/>
                    <a:pt x="845" y="1393"/>
                    <a:pt x="847" y="1390"/>
                  </a:cubicBezTo>
                  <a:lnTo>
                    <a:pt x="847" y="1390"/>
                  </a:lnTo>
                  <a:cubicBezTo>
                    <a:pt x="854" y="1382"/>
                    <a:pt x="861" y="1375"/>
                    <a:pt x="867" y="1367"/>
                  </a:cubicBezTo>
                  <a:lnTo>
                    <a:pt x="867" y="1367"/>
                  </a:lnTo>
                  <a:cubicBezTo>
                    <a:pt x="867" y="1367"/>
                    <a:pt x="868" y="1367"/>
                    <a:pt x="868" y="1366"/>
                  </a:cubicBezTo>
                  <a:lnTo>
                    <a:pt x="868" y="1366"/>
                  </a:lnTo>
                  <a:cubicBezTo>
                    <a:pt x="869" y="1364"/>
                    <a:pt x="870" y="1362"/>
                    <a:pt x="872" y="1361"/>
                  </a:cubicBezTo>
                  <a:lnTo>
                    <a:pt x="872" y="1361"/>
                  </a:lnTo>
                  <a:cubicBezTo>
                    <a:pt x="876" y="1355"/>
                    <a:pt x="879" y="1351"/>
                    <a:pt x="883" y="1346"/>
                  </a:cubicBezTo>
                  <a:lnTo>
                    <a:pt x="883" y="1346"/>
                  </a:lnTo>
                  <a:cubicBezTo>
                    <a:pt x="884" y="1343"/>
                    <a:pt x="886" y="1340"/>
                    <a:pt x="888" y="1337"/>
                  </a:cubicBezTo>
                  <a:lnTo>
                    <a:pt x="888" y="1337"/>
                  </a:lnTo>
                  <a:cubicBezTo>
                    <a:pt x="891" y="1333"/>
                    <a:pt x="894" y="1329"/>
                    <a:pt x="896" y="1323"/>
                  </a:cubicBezTo>
                  <a:lnTo>
                    <a:pt x="896" y="1323"/>
                  </a:lnTo>
                  <a:cubicBezTo>
                    <a:pt x="897" y="1322"/>
                    <a:pt x="898" y="1322"/>
                    <a:pt x="899" y="1320"/>
                  </a:cubicBezTo>
                  <a:lnTo>
                    <a:pt x="899" y="1320"/>
                  </a:lnTo>
                  <a:cubicBezTo>
                    <a:pt x="900" y="1318"/>
                    <a:pt x="901" y="1316"/>
                    <a:pt x="902" y="1315"/>
                  </a:cubicBezTo>
                  <a:lnTo>
                    <a:pt x="902" y="1315"/>
                  </a:lnTo>
                  <a:cubicBezTo>
                    <a:pt x="904" y="1310"/>
                    <a:pt x="906" y="1307"/>
                    <a:pt x="908" y="1302"/>
                  </a:cubicBezTo>
                  <a:lnTo>
                    <a:pt x="908" y="1302"/>
                  </a:lnTo>
                  <a:cubicBezTo>
                    <a:pt x="909" y="1300"/>
                    <a:pt x="911" y="1297"/>
                    <a:pt x="912" y="1293"/>
                  </a:cubicBezTo>
                  <a:lnTo>
                    <a:pt x="912" y="1293"/>
                  </a:lnTo>
                  <a:cubicBezTo>
                    <a:pt x="914" y="1290"/>
                    <a:pt x="916" y="1285"/>
                    <a:pt x="917" y="1282"/>
                  </a:cubicBezTo>
                  <a:lnTo>
                    <a:pt x="917" y="1282"/>
                  </a:lnTo>
                  <a:cubicBezTo>
                    <a:pt x="918" y="1280"/>
                    <a:pt x="919" y="1278"/>
                    <a:pt x="920" y="1276"/>
                  </a:cubicBezTo>
                  <a:lnTo>
                    <a:pt x="920" y="1276"/>
                  </a:lnTo>
                  <a:cubicBezTo>
                    <a:pt x="920" y="1275"/>
                    <a:pt x="921" y="1273"/>
                    <a:pt x="921" y="1271"/>
                  </a:cubicBezTo>
                  <a:lnTo>
                    <a:pt x="921" y="1271"/>
                  </a:lnTo>
                  <a:cubicBezTo>
                    <a:pt x="923" y="1268"/>
                    <a:pt x="923" y="1264"/>
                    <a:pt x="925" y="1260"/>
                  </a:cubicBezTo>
                  <a:lnTo>
                    <a:pt x="925" y="1260"/>
                  </a:lnTo>
                  <a:cubicBezTo>
                    <a:pt x="926" y="1256"/>
                    <a:pt x="927" y="1254"/>
                    <a:pt x="928" y="1250"/>
                  </a:cubicBezTo>
                  <a:lnTo>
                    <a:pt x="928" y="1250"/>
                  </a:lnTo>
                  <a:cubicBezTo>
                    <a:pt x="929" y="1246"/>
                    <a:pt x="930" y="1242"/>
                    <a:pt x="930" y="1239"/>
                  </a:cubicBezTo>
                  <a:lnTo>
                    <a:pt x="930" y="1239"/>
                  </a:lnTo>
                  <a:cubicBezTo>
                    <a:pt x="931" y="1236"/>
                    <a:pt x="931" y="1234"/>
                    <a:pt x="932" y="1233"/>
                  </a:cubicBezTo>
                  <a:lnTo>
                    <a:pt x="932" y="1233"/>
                  </a:lnTo>
                  <a:cubicBezTo>
                    <a:pt x="932" y="1231"/>
                    <a:pt x="932" y="1229"/>
                    <a:pt x="933" y="1228"/>
                  </a:cubicBezTo>
                  <a:lnTo>
                    <a:pt x="933" y="1228"/>
                  </a:lnTo>
                  <a:cubicBezTo>
                    <a:pt x="933" y="1224"/>
                    <a:pt x="934" y="1220"/>
                    <a:pt x="935" y="1217"/>
                  </a:cubicBezTo>
                  <a:lnTo>
                    <a:pt x="935" y="1217"/>
                  </a:lnTo>
                  <a:cubicBezTo>
                    <a:pt x="935" y="1213"/>
                    <a:pt x="936" y="1210"/>
                    <a:pt x="936" y="1206"/>
                  </a:cubicBezTo>
                  <a:lnTo>
                    <a:pt x="936" y="1206"/>
                  </a:lnTo>
                  <a:cubicBezTo>
                    <a:pt x="936" y="1202"/>
                    <a:pt x="936" y="1199"/>
                    <a:pt x="936" y="1195"/>
                  </a:cubicBezTo>
                  <a:lnTo>
                    <a:pt x="936" y="1195"/>
                  </a:lnTo>
                  <a:cubicBezTo>
                    <a:pt x="936" y="1193"/>
                    <a:pt x="937" y="1190"/>
                    <a:pt x="937" y="1188"/>
                  </a:cubicBezTo>
                  <a:lnTo>
                    <a:pt x="937" y="1188"/>
                  </a:lnTo>
                  <a:cubicBezTo>
                    <a:pt x="937" y="1186"/>
                    <a:pt x="937" y="1183"/>
                    <a:pt x="937" y="1181"/>
                  </a:cubicBezTo>
                  <a:lnTo>
                    <a:pt x="941" y="0"/>
                  </a:lnTo>
                  <a:lnTo>
                    <a:pt x="941" y="0"/>
                  </a:lnTo>
                  <a:cubicBezTo>
                    <a:pt x="941" y="4"/>
                    <a:pt x="940" y="9"/>
                    <a:pt x="940" y="13"/>
                  </a:cubicBezTo>
                </a:path>
              </a:pathLst>
            </a:custGeom>
            <a:solidFill>
              <a:srgbClr val="000000">
                <a:alpha val="1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80" name="Freeform 63">
              <a:extLst>
                <a:ext uri="{FF2B5EF4-FFF2-40B4-BE49-F238E27FC236}">
                  <a16:creationId xmlns:a16="http://schemas.microsoft.com/office/drawing/2014/main" id="{393DF78A-3A6B-40CD-B5E0-502BD9A03890}"/>
                </a:ext>
              </a:extLst>
            </p:cNvPr>
            <p:cNvSpPr>
              <a:spLocks noChangeArrowheads="1"/>
            </p:cNvSpPr>
            <p:nvPr/>
          </p:nvSpPr>
          <p:spPr bwMode="auto">
            <a:xfrm>
              <a:off x="10719990" y="7770738"/>
              <a:ext cx="521136" cy="1463044"/>
            </a:xfrm>
            <a:custGeom>
              <a:avLst/>
              <a:gdLst>
                <a:gd name="T0" fmla="*/ 594 w 596"/>
                <a:gd name="T1" fmla="*/ 21 h 1670"/>
                <a:gd name="T2" fmla="*/ 592 w 596"/>
                <a:gd name="T3" fmla="*/ 28 h 1670"/>
                <a:gd name="T4" fmla="*/ 590 w 596"/>
                <a:gd name="T5" fmla="*/ 45 h 1670"/>
                <a:gd name="T6" fmla="*/ 588 w 596"/>
                <a:gd name="T7" fmla="*/ 54 h 1670"/>
                <a:gd name="T8" fmla="*/ 583 w 596"/>
                <a:gd name="T9" fmla="*/ 70 h 1670"/>
                <a:gd name="T10" fmla="*/ 579 w 596"/>
                <a:gd name="T11" fmla="*/ 78 h 1670"/>
                <a:gd name="T12" fmla="*/ 572 w 596"/>
                <a:gd name="T13" fmla="*/ 95 h 1670"/>
                <a:gd name="T14" fmla="*/ 568 w 596"/>
                <a:gd name="T15" fmla="*/ 103 h 1670"/>
                <a:gd name="T16" fmla="*/ 558 w 596"/>
                <a:gd name="T17" fmla="*/ 121 h 1670"/>
                <a:gd name="T18" fmla="*/ 553 w 596"/>
                <a:gd name="T19" fmla="*/ 128 h 1670"/>
                <a:gd name="T20" fmla="*/ 541 w 596"/>
                <a:gd name="T21" fmla="*/ 144 h 1670"/>
                <a:gd name="T22" fmla="*/ 525 w 596"/>
                <a:gd name="T23" fmla="*/ 162 h 1670"/>
                <a:gd name="T24" fmla="*/ 508 w 596"/>
                <a:gd name="T25" fmla="*/ 180 h 1670"/>
                <a:gd name="T26" fmla="*/ 501 w 596"/>
                <a:gd name="T27" fmla="*/ 186 h 1670"/>
                <a:gd name="T28" fmla="*/ 484 w 596"/>
                <a:gd name="T29" fmla="*/ 200 h 1670"/>
                <a:gd name="T30" fmla="*/ 475 w 596"/>
                <a:gd name="T31" fmla="*/ 208 h 1670"/>
                <a:gd name="T32" fmla="*/ 456 w 596"/>
                <a:gd name="T33" fmla="*/ 221 h 1670"/>
                <a:gd name="T34" fmla="*/ 447 w 596"/>
                <a:gd name="T35" fmla="*/ 228 h 1670"/>
                <a:gd name="T36" fmla="*/ 422 w 596"/>
                <a:gd name="T37" fmla="*/ 243 h 1670"/>
                <a:gd name="T38" fmla="*/ 418 w 596"/>
                <a:gd name="T39" fmla="*/ 1425 h 1670"/>
                <a:gd name="T40" fmla="*/ 426 w 596"/>
                <a:gd name="T41" fmla="*/ 1421 h 1670"/>
                <a:gd name="T42" fmla="*/ 443 w 596"/>
                <a:gd name="T43" fmla="*/ 1410 h 1670"/>
                <a:gd name="T44" fmla="*/ 453 w 596"/>
                <a:gd name="T45" fmla="*/ 1403 h 1670"/>
                <a:gd name="T46" fmla="*/ 471 w 596"/>
                <a:gd name="T47" fmla="*/ 1390 h 1670"/>
                <a:gd name="T48" fmla="*/ 481 w 596"/>
                <a:gd name="T49" fmla="*/ 1383 h 1670"/>
                <a:gd name="T50" fmla="*/ 498 w 596"/>
                <a:gd name="T51" fmla="*/ 1368 h 1670"/>
                <a:gd name="T52" fmla="*/ 501 w 596"/>
                <a:gd name="T53" fmla="*/ 1365 h 1670"/>
                <a:gd name="T54" fmla="*/ 517 w 596"/>
                <a:gd name="T55" fmla="*/ 1349 h 1670"/>
                <a:gd name="T56" fmla="*/ 522 w 596"/>
                <a:gd name="T57" fmla="*/ 1345 h 1670"/>
                <a:gd name="T58" fmla="*/ 538 w 596"/>
                <a:gd name="T59" fmla="*/ 1325 h 1670"/>
                <a:gd name="T60" fmla="*/ 541 w 596"/>
                <a:gd name="T61" fmla="*/ 1322 h 1670"/>
                <a:gd name="T62" fmla="*/ 554 w 596"/>
                <a:gd name="T63" fmla="*/ 1303 h 1670"/>
                <a:gd name="T64" fmla="*/ 560 w 596"/>
                <a:gd name="T65" fmla="*/ 1293 h 1670"/>
                <a:gd name="T66" fmla="*/ 564 w 596"/>
                <a:gd name="T67" fmla="*/ 1286 h 1670"/>
                <a:gd name="T68" fmla="*/ 569 w 596"/>
                <a:gd name="T69" fmla="*/ 1276 h 1670"/>
                <a:gd name="T70" fmla="*/ 576 w 596"/>
                <a:gd name="T71" fmla="*/ 1260 h 1670"/>
                <a:gd name="T72" fmla="*/ 577 w 596"/>
                <a:gd name="T73" fmla="*/ 1257 h 1670"/>
                <a:gd name="T74" fmla="*/ 582 w 596"/>
                <a:gd name="T75" fmla="*/ 1244 h 1670"/>
                <a:gd name="T76" fmla="*/ 584 w 596"/>
                <a:gd name="T77" fmla="*/ 1236 h 1670"/>
                <a:gd name="T78" fmla="*/ 587 w 596"/>
                <a:gd name="T79" fmla="*/ 1222 h 1670"/>
                <a:gd name="T80" fmla="*/ 588 w 596"/>
                <a:gd name="T81" fmla="*/ 1220 h 1670"/>
                <a:gd name="T82" fmla="*/ 591 w 596"/>
                <a:gd name="T83" fmla="*/ 1203 h 1670"/>
                <a:gd name="T84" fmla="*/ 591 w 596"/>
                <a:gd name="T85" fmla="*/ 1194 h 1670"/>
                <a:gd name="T86" fmla="*/ 591 w 596"/>
                <a:gd name="T87" fmla="*/ 1183 h 1670"/>
                <a:gd name="T88" fmla="*/ 594 w 596"/>
                <a:gd name="T89" fmla="*/ 11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6" h="1670">
                  <a:moveTo>
                    <a:pt x="594" y="11"/>
                  </a:moveTo>
                  <a:lnTo>
                    <a:pt x="594" y="11"/>
                  </a:lnTo>
                  <a:cubicBezTo>
                    <a:pt x="594" y="14"/>
                    <a:pt x="594" y="17"/>
                    <a:pt x="594" y="21"/>
                  </a:cubicBezTo>
                  <a:lnTo>
                    <a:pt x="594" y="21"/>
                  </a:lnTo>
                  <a:cubicBezTo>
                    <a:pt x="593" y="23"/>
                    <a:pt x="593" y="26"/>
                    <a:pt x="592" y="28"/>
                  </a:cubicBezTo>
                  <a:lnTo>
                    <a:pt x="592" y="28"/>
                  </a:lnTo>
                  <a:cubicBezTo>
                    <a:pt x="592" y="31"/>
                    <a:pt x="592" y="35"/>
                    <a:pt x="591" y="37"/>
                  </a:cubicBezTo>
                  <a:lnTo>
                    <a:pt x="591" y="37"/>
                  </a:lnTo>
                  <a:cubicBezTo>
                    <a:pt x="591" y="40"/>
                    <a:pt x="591" y="42"/>
                    <a:pt x="590" y="45"/>
                  </a:cubicBezTo>
                  <a:lnTo>
                    <a:pt x="590" y="45"/>
                  </a:lnTo>
                  <a:cubicBezTo>
                    <a:pt x="589" y="48"/>
                    <a:pt x="588" y="51"/>
                    <a:pt x="588" y="54"/>
                  </a:cubicBezTo>
                  <a:lnTo>
                    <a:pt x="588" y="54"/>
                  </a:lnTo>
                  <a:cubicBezTo>
                    <a:pt x="587" y="56"/>
                    <a:pt x="586" y="59"/>
                    <a:pt x="585" y="62"/>
                  </a:cubicBezTo>
                  <a:lnTo>
                    <a:pt x="585" y="62"/>
                  </a:lnTo>
                  <a:cubicBezTo>
                    <a:pt x="584" y="64"/>
                    <a:pt x="584" y="67"/>
                    <a:pt x="583" y="70"/>
                  </a:cubicBezTo>
                  <a:lnTo>
                    <a:pt x="583" y="70"/>
                  </a:lnTo>
                  <a:cubicBezTo>
                    <a:pt x="582" y="73"/>
                    <a:pt x="580" y="75"/>
                    <a:pt x="579" y="78"/>
                  </a:cubicBezTo>
                  <a:lnTo>
                    <a:pt x="579" y="78"/>
                  </a:lnTo>
                  <a:cubicBezTo>
                    <a:pt x="578" y="81"/>
                    <a:pt x="577" y="84"/>
                    <a:pt x="576" y="87"/>
                  </a:cubicBezTo>
                  <a:lnTo>
                    <a:pt x="576" y="87"/>
                  </a:lnTo>
                  <a:cubicBezTo>
                    <a:pt x="575" y="89"/>
                    <a:pt x="573" y="92"/>
                    <a:pt x="572" y="95"/>
                  </a:cubicBezTo>
                  <a:lnTo>
                    <a:pt x="572" y="95"/>
                  </a:lnTo>
                  <a:cubicBezTo>
                    <a:pt x="570" y="97"/>
                    <a:pt x="569" y="101"/>
                    <a:pt x="568" y="103"/>
                  </a:cubicBezTo>
                  <a:lnTo>
                    <a:pt x="568" y="103"/>
                  </a:lnTo>
                  <a:cubicBezTo>
                    <a:pt x="566" y="106"/>
                    <a:pt x="565" y="108"/>
                    <a:pt x="563" y="110"/>
                  </a:cubicBezTo>
                  <a:lnTo>
                    <a:pt x="563" y="110"/>
                  </a:lnTo>
                  <a:cubicBezTo>
                    <a:pt x="562" y="114"/>
                    <a:pt x="559" y="117"/>
                    <a:pt x="558" y="121"/>
                  </a:cubicBezTo>
                  <a:lnTo>
                    <a:pt x="558" y="121"/>
                  </a:lnTo>
                  <a:cubicBezTo>
                    <a:pt x="556" y="123"/>
                    <a:pt x="554" y="125"/>
                    <a:pt x="553" y="128"/>
                  </a:cubicBezTo>
                  <a:lnTo>
                    <a:pt x="553" y="128"/>
                  </a:lnTo>
                  <a:cubicBezTo>
                    <a:pt x="551" y="131"/>
                    <a:pt x="547" y="135"/>
                    <a:pt x="545" y="139"/>
                  </a:cubicBezTo>
                  <a:lnTo>
                    <a:pt x="545" y="139"/>
                  </a:lnTo>
                  <a:cubicBezTo>
                    <a:pt x="544" y="141"/>
                    <a:pt x="542" y="142"/>
                    <a:pt x="541" y="144"/>
                  </a:cubicBezTo>
                  <a:lnTo>
                    <a:pt x="541" y="144"/>
                  </a:lnTo>
                  <a:cubicBezTo>
                    <a:pt x="536" y="150"/>
                    <a:pt x="531" y="156"/>
                    <a:pt x="525" y="162"/>
                  </a:cubicBezTo>
                  <a:lnTo>
                    <a:pt x="525" y="162"/>
                  </a:lnTo>
                  <a:cubicBezTo>
                    <a:pt x="524" y="163"/>
                    <a:pt x="523" y="165"/>
                    <a:pt x="521" y="167"/>
                  </a:cubicBezTo>
                  <a:lnTo>
                    <a:pt x="521" y="167"/>
                  </a:lnTo>
                  <a:cubicBezTo>
                    <a:pt x="517" y="171"/>
                    <a:pt x="512" y="176"/>
                    <a:pt x="508" y="180"/>
                  </a:cubicBezTo>
                  <a:lnTo>
                    <a:pt x="508" y="180"/>
                  </a:lnTo>
                  <a:cubicBezTo>
                    <a:pt x="505" y="182"/>
                    <a:pt x="503" y="184"/>
                    <a:pt x="501" y="186"/>
                  </a:cubicBezTo>
                  <a:lnTo>
                    <a:pt x="501" y="186"/>
                  </a:lnTo>
                  <a:cubicBezTo>
                    <a:pt x="498" y="189"/>
                    <a:pt x="496" y="191"/>
                    <a:pt x="492" y="193"/>
                  </a:cubicBezTo>
                  <a:lnTo>
                    <a:pt x="492" y="193"/>
                  </a:lnTo>
                  <a:cubicBezTo>
                    <a:pt x="489" y="196"/>
                    <a:pt x="487" y="198"/>
                    <a:pt x="484" y="200"/>
                  </a:cubicBezTo>
                  <a:lnTo>
                    <a:pt x="484" y="200"/>
                  </a:lnTo>
                  <a:cubicBezTo>
                    <a:pt x="481" y="202"/>
                    <a:pt x="478" y="205"/>
                    <a:pt x="475" y="208"/>
                  </a:cubicBezTo>
                  <a:lnTo>
                    <a:pt x="475" y="208"/>
                  </a:lnTo>
                  <a:cubicBezTo>
                    <a:pt x="472" y="209"/>
                    <a:pt x="469" y="212"/>
                    <a:pt x="466" y="214"/>
                  </a:cubicBezTo>
                  <a:lnTo>
                    <a:pt x="466" y="214"/>
                  </a:lnTo>
                  <a:cubicBezTo>
                    <a:pt x="463" y="216"/>
                    <a:pt x="459" y="219"/>
                    <a:pt x="456" y="221"/>
                  </a:cubicBezTo>
                  <a:lnTo>
                    <a:pt x="456" y="221"/>
                  </a:lnTo>
                  <a:cubicBezTo>
                    <a:pt x="453" y="223"/>
                    <a:pt x="450" y="225"/>
                    <a:pt x="447" y="228"/>
                  </a:cubicBezTo>
                  <a:lnTo>
                    <a:pt x="447" y="228"/>
                  </a:lnTo>
                  <a:cubicBezTo>
                    <a:pt x="443" y="229"/>
                    <a:pt x="439" y="232"/>
                    <a:pt x="436" y="235"/>
                  </a:cubicBezTo>
                  <a:lnTo>
                    <a:pt x="436" y="235"/>
                  </a:lnTo>
                  <a:cubicBezTo>
                    <a:pt x="431" y="237"/>
                    <a:pt x="427" y="240"/>
                    <a:pt x="422" y="243"/>
                  </a:cubicBezTo>
                  <a:lnTo>
                    <a:pt x="3" y="486"/>
                  </a:lnTo>
                  <a:lnTo>
                    <a:pt x="0" y="1669"/>
                  </a:lnTo>
                  <a:lnTo>
                    <a:pt x="418" y="1425"/>
                  </a:lnTo>
                  <a:lnTo>
                    <a:pt x="418" y="1425"/>
                  </a:lnTo>
                  <a:cubicBezTo>
                    <a:pt x="421" y="1423"/>
                    <a:pt x="424" y="1423"/>
                    <a:pt x="426" y="1421"/>
                  </a:cubicBezTo>
                  <a:lnTo>
                    <a:pt x="426" y="1421"/>
                  </a:lnTo>
                  <a:cubicBezTo>
                    <a:pt x="428" y="1419"/>
                    <a:pt x="431" y="1418"/>
                    <a:pt x="432" y="1416"/>
                  </a:cubicBezTo>
                  <a:lnTo>
                    <a:pt x="432" y="1416"/>
                  </a:lnTo>
                  <a:cubicBezTo>
                    <a:pt x="436" y="1415"/>
                    <a:pt x="440" y="1412"/>
                    <a:pt x="443" y="1410"/>
                  </a:cubicBezTo>
                  <a:lnTo>
                    <a:pt x="443" y="1410"/>
                  </a:lnTo>
                  <a:cubicBezTo>
                    <a:pt x="446" y="1408"/>
                    <a:pt x="450" y="1406"/>
                    <a:pt x="453" y="1403"/>
                  </a:cubicBezTo>
                  <a:lnTo>
                    <a:pt x="453" y="1403"/>
                  </a:lnTo>
                  <a:cubicBezTo>
                    <a:pt x="456" y="1401"/>
                    <a:pt x="459" y="1399"/>
                    <a:pt x="463" y="1397"/>
                  </a:cubicBezTo>
                  <a:lnTo>
                    <a:pt x="463" y="1397"/>
                  </a:lnTo>
                  <a:cubicBezTo>
                    <a:pt x="466" y="1394"/>
                    <a:pt x="469" y="1392"/>
                    <a:pt x="471" y="1390"/>
                  </a:cubicBezTo>
                  <a:lnTo>
                    <a:pt x="471" y="1390"/>
                  </a:lnTo>
                  <a:cubicBezTo>
                    <a:pt x="475" y="1388"/>
                    <a:pt x="478" y="1385"/>
                    <a:pt x="481" y="1383"/>
                  </a:cubicBezTo>
                  <a:lnTo>
                    <a:pt x="481" y="1383"/>
                  </a:lnTo>
                  <a:cubicBezTo>
                    <a:pt x="484" y="1380"/>
                    <a:pt x="486" y="1378"/>
                    <a:pt x="489" y="1376"/>
                  </a:cubicBezTo>
                  <a:lnTo>
                    <a:pt x="489" y="1376"/>
                  </a:lnTo>
                  <a:cubicBezTo>
                    <a:pt x="492" y="1373"/>
                    <a:pt x="495" y="1370"/>
                    <a:pt x="498" y="1368"/>
                  </a:cubicBezTo>
                  <a:lnTo>
                    <a:pt x="498" y="1368"/>
                  </a:lnTo>
                  <a:cubicBezTo>
                    <a:pt x="499" y="1367"/>
                    <a:pt x="500" y="1366"/>
                    <a:pt x="501" y="1365"/>
                  </a:cubicBezTo>
                  <a:lnTo>
                    <a:pt x="501" y="1365"/>
                  </a:lnTo>
                  <a:cubicBezTo>
                    <a:pt x="503" y="1364"/>
                    <a:pt x="503" y="1363"/>
                    <a:pt x="504" y="1363"/>
                  </a:cubicBezTo>
                  <a:lnTo>
                    <a:pt x="504" y="1363"/>
                  </a:lnTo>
                  <a:cubicBezTo>
                    <a:pt x="509" y="1357"/>
                    <a:pt x="513" y="1353"/>
                    <a:pt x="517" y="1349"/>
                  </a:cubicBezTo>
                  <a:lnTo>
                    <a:pt x="517" y="1349"/>
                  </a:lnTo>
                  <a:cubicBezTo>
                    <a:pt x="519" y="1347"/>
                    <a:pt x="521" y="1346"/>
                    <a:pt x="522" y="1345"/>
                  </a:cubicBezTo>
                  <a:lnTo>
                    <a:pt x="522" y="1345"/>
                  </a:lnTo>
                  <a:cubicBezTo>
                    <a:pt x="527" y="1338"/>
                    <a:pt x="532" y="1332"/>
                    <a:pt x="538" y="1326"/>
                  </a:cubicBezTo>
                  <a:lnTo>
                    <a:pt x="538" y="1326"/>
                  </a:lnTo>
                  <a:cubicBezTo>
                    <a:pt x="538" y="1326"/>
                    <a:pt x="538" y="1326"/>
                    <a:pt x="538" y="1325"/>
                  </a:cubicBezTo>
                  <a:lnTo>
                    <a:pt x="538" y="1325"/>
                  </a:lnTo>
                  <a:cubicBezTo>
                    <a:pt x="539" y="1324"/>
                    <a:pt x="540" y="1323"/>
                    <a:pt x="541" y="1322"/>
                  </a:cubicBezTo>
                  <a:lnTo>
                    <a:pt x="541" y="1322"/>
                  </a:lnTo>
                  <a:cubicBezTo>
                    <a:pt x="545" y="1317"/>
                    <a:pt x="547" y="1314"/>
                    <a:pt x="550" y="1310"/>
                  </a:cubicBezTo>
                  <a:lnTo>
                    <a:pt x="550" y="1310"/>
                  </a:lnTo>
                  <a:cubicBezTo>
                    <a:pt x="552" y="1308"/>
                    <a:pt x="552" y="1305"/>
                    <a:pt x="554" y="1303"/>
                  </a:cubicBezTo>
                  <a:lnTo>
                    <a:pt x="554" y="1303"/>
                  </a:lnTo>
                  <a:cubicBezTo>
                    <a:pt x="556" y="1300"/>
                    <a:pt x="559" y="1296"/>
                    <a:pt x="560" y="1293"/>
                  </a:cubicBezTo>
                  <a:lnTo>
                    <a:pt x="560" y="1293"/>
                  </a:lnTo>
                  <a:cubicBezTo>
                    <a:pt x="561" y="1292"/>
                    <a:pt x="562" y="1291"/>
                    <a:pt x="562" y="1290"/>
                  </a:cubicBezTo>
                  <a:lnTo>
                    <a:pt x="562" y="1290"/>
                  </a:lnTo>
                  <a:cubicBezTo>
                    <a:pt x="563" y="1289"/>
                    <a:pt x="563" y="1287"/>
                    <a:pt x="564" y="1286"/>
                  </a:cubicBezTo>
                  <a:lnTo>
                    <a:pt x="564" y="1286"/>
                  </a:lnTo>
                  <a:cubicBezTo>
                    <a:pt x="566" y="1282"/>
                    <a:pt x="567" y="1280"/>
                    <a:pt x="569" y="1276"/>
                  </a:cubicBezTo>
                  <a:lnTo>
                    <a:pt x="569" y="1276"/>
                  </a:lnTo>
                  <a:cubicBezTo>
                    <a:pt x="570" y="1274"/>
                    <a:pt x="571" y="1272"/>
                    <a:pt x="572" y="1270"/>
                  </a:cubicBezTo>
                  <a:lnTo>
                    <a:pt x="572" y="1270"/>
                  </a:lnTo>
                  <a:cubicBezTo>
                    <a:pt x="574" y="1266"/>
                    <a:pt x="575" y="1264"/>
                    <a:pt x="576" y="1260"/>
                  </a:cubicBezTo>
                  <a:lnTo>
                    <a:pt x="576" y="1260"/>
                  </a:lnTo>
                  <a:cubicBezTo>
                    <a:pt x="577" y="1259"/>
                    <a:pt x="577" y="1257"/>
                    <a:pt x="577" y="1257"/>
                  </a:cubicBezTo>
                  <a:lnTo>
                    <a:pt x="577" y="1257"/>
                  </a:lnTo>
                  <a:cubicBezTo>
                    <a:pt x="578" y="1255"/>
                    <a:pt x="578" y="1254"/>
                    <a:pt x="579" y="1252"/>
                  </a:cubicBezTo>
                  <a:lnTo>
                    <a:pt x="579" y="1252"/>
                  </a:lnTo>
                  <a:cubicBezTo>
                    <a:pt x="580" y="1250"/>
                    <a:pt x="581" y="1247"/>
                    <a:pt x="582" y="1244"/>
                  </a:cubicBezTo>
                  <a:lnTo>
                    <a:pt x="582" y="1244"/>
                  </a:lnTo>
                  <a:cubicBezTo>
                    <a:pt x="583" y="1242"/>
                    <a:pt x="584" y="1239"/>
                    <a:pt x="584" y="1236"/>
                  </a:cubicBezTo>
                  <a:lnTo>
                    <a:pt x="584" y="1236"/>
                  </a:lnTo>
                  <a:cubicBezTo>
                    <a:pt x="585" y="1233"/>
                    <a:pt x="585" y="1230"/>
                    <a:pt x="586" y="1228"/>
                  </a:cubicBezTo>
                  <a:lnTo>
                    <a:pt x="586" y="1228"/>
                  </a:lnTo>
                  <a:cubicBezTo>
                    <a:pt x="587" y="1226"/>
                    <a:pt x="587" y="1224"/>
                    <a:pt x="587" y="1222"/>
                  </a:cubicBezTo>
                  <a:lnTo>
                    <a:pt x="587" y="1222"/>
                  </a:lnTo>
                  <a:cubicBezTo>
                    <a:pt x="588" y="1222"/>
                    <a:pt x="588" y="1221"/>
                    <a:pt x="588" y="1220"/>
                  </a:cubicBezTo>
                  <a:lnTo>
                    <a:pt x="588" y="1220"/>
                  </a:lnTo>
                  <a:cubicBezTo>
                    <a:pt x="589" y="1216"/>
                    <a:pt x="589" y="1214"/>
                    <a:pt x="590" y="1211"/>
                  </a:cubicBezTo>
                  <a:lnTo>
                    <a:pt x="590" y="1211"/>
                  </a:lnTo>
                  <a:cubicBezTo>
                    <a:pt x="590" y="1208"/>
                    <a:pt x="590" y="1205"/>
                    <a:pt x="591" y="1203"/>
                  </a:cubicBezTo>
                  <a:lnTo>
                    <a:pt x="591" y="1203"/>
                  </a:lnTo>
                  <a:cubicBezTo>
                    <a:pt x="591" y="1200"/>
                    <a:pt x="591" y="1197"/>
                    <a:pt x="591" y="1194"/>
                  </a:cubicBezTo>
                  <a:lnTo>
                    <a:pt x="591" y="1194"/>
                  </a:lnTo>
                  <a:cubicBezTo>
                    <a:pt x="591" y="1192"/>
                    <a:pt x="591" y="1190"/>
                    <a:pt x="591" y="1189"/>
                  </a:cubicBezTo>
                  <a:lnTo>
                    <a:pt x="591" y="1189"/>
                  </a:lnTo>
                  <a:cubicBezTo>
                    <a:pt x="591" y="1187"/>
                    <a:pt x="591" y="1185"/>
                    <a:pt x="591" y="1183"/>
                  </a:cubicBezTo>
                  <a:lnTo>
                    <a:pt x="595" y="0"/>
                  </a:lnTo>
                  <a:lnTo>
                    <a:pt x="595" y="0"/>
                  </a:lnTo>
                  <a:cubicBezTo>
                    <a:pt x="595" y="4"/>
                    <a:pt x="595" y="7"/>
                    <a:pt x="594" y="11"/>
                  </a:cubicBezTo>
                </a:path>
              </a:pathLst>
            </a:custGeom>
            <a:solidFill>
              <a:schemeClr val="accent2"/>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81" name="Freeform 64">
              <a:extLst>
                <a:ext uri="{FF2B5EF4-FFF2-40B4-BE49-F238E27FC236}">
                  <a16:creationId xmlns:a16="http://schemas.microsoft.com/office/drawing/2014/main" id="{A86BCD71-7925-4F96-8E8C-FBF430B4516C}"/>
                </a:ext>
              </a:extLst>
            </p:cNvPr>
            <p:cNvSpPr>
              <a:spLocks noChangeArrowheads="1"/>
            </p:cNvSpPr>
            <p:nvPr/>
          </p:nvSpPr>
          <p:spPr bwMode="auto">
            <a:xfrm>
              <a:off x="10719990" y="7770738"/>
              <a:ext cx="521136" cy="1463044"/>
            </a:xfrm>
            <a:custGeom>
              <a:avLst/>
              <a:gdLst>
                <a:gd name="T0" fmla="*/ 594 w 596"/>
                <a:gd name="T1" fmla="*/ 21 h 1670"/>
                <a:gd name="T2" fmla="*/ 592 w 596"/>
                <a:gd name="T3" fmla="*/ 28 h 1670"/>
                <a:gd name="T4" fmla="*/ 590 w 596"/>
                <a:gd name="T5" fmla="*/ 45 h 1670"/>
                <a:gd name="T6" fmla="*/ 588 w 596"/>
                <a:gd name="T7" fmla="*/ 54 h 1670"/>
                <a:gd name="T8" fmla="*/ 583 w 596"/>
                <a:gd name="T9" fmla="*/ 70 h 1670"/>
                <a:gd name="T10" fmla="*/ 579 w 596"/>
                <a:gd name="T11" fmla="*/ 78 h 1670"/>
                <a:gd name="T12" fmla="*/ 572 w 596"/>
                <a:gd name="T13" fmla="*/ 95 h 1670"/>
                <a:gd name="T14" fmla="*/ 568 w 596"/>
                <a:gd name="T15" fmla="*/ 103 h 1670"/>
                <a:gd name="T16" fmla="*/ 558 w 596"/>
                <a:gd name="T17" fmla="*/ 121 h 1670"/>
                <a:gd name="T18" fmla="*/ 553 w 596"/>
                <a:gd name="T19" fmla="*/ 128 h 1670"/>
                <a:gd name="T20" fmla="*/ 541 w 596"/>
                <a:gd name="T21" fmla="*/ 144 h 1670"/>
                <a:gd name="T22" fmla="*/ 525 w 596"/>
                <a:gd name="T23" fmla="*/ 162 h 1670"/>
                <a:gd name="T24" fmla="*/ 508 w 596"/>
                <a:gd name="T25" fmla="*/ 180 h 1670"/>
                <a:gd name="T26" fmla="*/ 501 w 596"/>
                <a:gd name="T27" fmla="*/ 186 h 1670"/>
                <a:gd name="T28" fmla="*/ 484 w 596"/>
                <a:gd name="T29" fmla="*/ 200 h 1670"/>
                <a:gd name="T30" fmla="*/ 475 w 596"/>
                <a:gd name="T31" fmla="*/ 208 h 1670"/>
                <a:gd name="T32" fmla="*/ 456 w 596"/>
                <a:gd name="T33" fmla="*/ 221 h 1670"/>
                <a:gd name="T34" fmla="*/ 447 w 596"/>
                <a:gd name="T35" fmla="*/ 228 h 1670"/>
                <a:gd name="T36" fmla="*/ 422 w 596"/>
                <a:gd name="T37" fmla="*/ 243 h 1670"/>
                <a:gd name="T38" fmla="*/ 418 w 596"/>
                <a:gd name="T39" fmla="*/ 1425 h 1670"/>
                <a:gd name="T40" fmla="*/ 426 w 596"/>
                <a:gd name="T41" fmla="*/ 1421 h 1670"/>
                <a:gd name="T42" fmla="*/ 443 w 596"/>
                <a:gd name="T43" fmla="*/ 1410 h 1670"/>
                <a:gd name="T44" fmla="*/ 453 w 596"/>
                <a:gd name="T45" fmla="*/ 1403 h 1670"/>
                <a:gd name="T46" fmla="*/ 471 w 596"/>
                <a:gd name="T47" fmla="*/ 1390 h 1670"/>
                <a:gd name="T48" fmla="*/ 481 w 596"/>
                <a:gd name="T49" fmla="*/ 1383 h 1670"/>
                <a:gd name="T50" fmla="*/ 498 w 596"/>
                <a:gd name="T51" fmla="*/ 1368 h 1670"/>
                <a:gd name="T52" fmla="*/ 501 w 596"/>
                <a:gd name="T53" fmla="*/ 1365 h 1670"/>
                <a:gd name="T54" fmla="*/ 517 w 596"/>
                <a:gd name="T55" fmla="*/ 1349 h 1670"/>
                <a:gd name="T56" fmla="*/ 522 w 596"/>
                <a:gd name="T57" fmla="*/ 1345 h 1670"/>
                <a:gd name="T58" fmla="*/ 538 w 596"/>
                <a:gd name="T59" fmla="*/ 1325 h 1670"/>
                <a:gd name="T60" fmla="*/ 541 w 596"/>
                <a:gd name="T61" fmla="*/ 1322 h 1670"/>
                <a:gd name="T62" fmla="*/ 554 w 596"/>
                <a:gd name="T63" fmla="*/ 1303 h 1670"/>
                <a:gd name="T64" fmla="*/ 560 w 596"/>
                <a:gd name="T65" fmla="*/ 1293 h 1670"/>
                <a:gd name="T66" fmla="*/ 564 w 596"/>
                <a:gd name="T67" fmla="*/ 1286 h 1670"/>
                <a:gd name="T68" fmla="*/ 569 w 596"/>
                <a:gd name="T69" fmla="*/ 1276 h 1670"/>
                <a:gd name="T70" fmla="*/ 576 w 596"/>
                <a:gd name="T71" fmla="*/ 1260 h 1670"/>
                <a:gd name="T72" fmla="*/ 577 w 596"/>
                <a:gd name="T73" fmla="*/ 1257 h 1670"/>
                <a:gd name="T74" fmla="*/ 582 w 596"/>
                <a:gd name="T75" fmla="*/ 1244 h 1670"/>
                <a:gd name="T76" fmla="*/ 584 w 596"/>
                <a:gd name="T77" fmla="*/ 1236 h 1670"/>
                <a:gd name="T78" fmla="*/ 587 w 596"/>
                <a:gd name="T79" fmla="*/ 1222 h 1670"/>
                <a:gd name="T80" fmla="*/ 588 w 596"/>
                <a:gd name="T81" fmla="*/ 1220 h 1670"/>
                <a:gd name="T82" fmla="*/ 591 w 596"/>
                <a:gd name="T83" fmla="*/ 1203 h 1670"/>
                <a:gd name="T84" fmla="*/ 591 w 596"/>
                <a:gd name="T85" fmla="*/ 1194 h 1670"/>
                <a:gd name="T86" fmla="*/ 591 w 596"/>
                <a:gd name="T87" fmla="*/ 1183 h 1670"/>
                <a:gd name="T88" fmla="*/ 594 w 596"/>
                <a:gd name="T89" fmla="*/ 11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6" h="1670">
                  <a:moveTo>
                    <a:pt x="594" y="11"/>
                  </a:moveTo>
                  <a:lnTo>
                    <a:pt x="594" y="11"/>
                  </a:lnTo>
                  <a:cubicBezTo>
                    <a:pt x="594" y="14"/>
                    <a:pt x="594" y="17"/>
                    <a:pt x="594" y="21"/>
                  </a:cubicBezTo>
                  <a:lnTo>
                    <a:pt x="594" y="21"/>
                  </a:lnTo>
                  <a:cubicBezTo>
                    <a:pt x="593" y="23"/>
                    <a:pt x="593" y="26"/>
                    <a:pt x="592" y="28"/>
                  </a:cubicBezTo>
                  <a:lnTo>
                    <a:pt x="592" y="28"/>
                  </a:lnTo>
                  <a:cubicBezTo>
                    <a:pt x="592" y="31"/>
                    <a:pt x="592" y="35"/>
                    <a:pt x="591" y="37"/>
                  </a:cubicBezTo>
                  <a:lnTo>
                    <a:pt x="591" y="37"/>
                  </a:lnTo>
                  <a:cubicBezTo>
                    <a:pt x="591" y="40"/>
                    <a:pt x="591" y="42"/>
                    <a:pt x="590" y="45"/>
                  </a:cubicBezTo>
                  <a:lnTo>
                    <a:pt x="590" y="45"/>
                  </a:lnTo>
                  <a:cubicBezTo>
                    <a:pt x="589" y="48"/>
                    <a:pt x="588" y="51"/>
                    <a:pt x="588" y="54"/>
                  </a:cubicBezTo>
                  <a:lnTo>
                    <a:pt x="588" y="54"/>
                  </a:lnTo>
                  <a:cubicBezTo>
                    <a:pt x="587" y="56"/>
                    <a:pt x="586" y="59"/>
                    <a:pt x="585" y="62"/>
                  </a:cubicBezTo>
                  <a:lnTo>
                    <a:pt x="585" y="62"/>
                  </a:lnTo>
                  <a:cubicBezTo>
                    <a:pt x="584" y="64"/>
                    <a:pt x="584" y="67"/>
                    <a:pt x="583" y="70"/>
                  </a:cubicBezTo>
                  <a:lnTo>
                    <a:pt x="583" y="70"/>
                  </a:lnTo>
                  <a:cubicBezTo>
                    <a:pt x="582" y="73"/>
                    <a:pt x="580" y="75"/>
                    <a:pt x="579" y="78"/>
                  </a:cubicBezTo>
                  <a:lnTo>
                    <a:pt x="579" y="78"/>
                  </a:lnTo>
                  <a:cubicBezTo>
                    <a:pt x="578" y="81"/>
                    <a:pt x="577" y="84"/>
                    <a:pt x="576" y="87"/>
                  </a:cubicBezTo>
                  <a:lnTo>
                    <a:pt x="576" y="87"/>
                  </a:lnTo>
                  <a:cubicBezTo>
                    <a:pt x="575" y="89"/>
                    <a:pt x="573" y="92"/>
                    <a:pt x="572" y="95"/>
                  </a:cubicBezTo>
                  <a:lnTo>
                    <a:pt x="572" y="95"/>
                  </a:lnTo>
                  <a:cubicBezTo>
                    <a:pt x="570" y="97"/>
                    <a:pt x="569" y="101"/>
                    <a:pt x="568" y="103"/>
                  </a:cubicBezTo>
                  <a:lnTo>
                    <a:pt x="568" y="103"/>
                  </a:lnTo>
                  <a:cubicBezTo>
                    <a:pt x="566" y="106"/>
                    <a:pt x="565" y="108"/>
                    <a:pt x="563" y="110"/>
                  </a:cubicBezTo>
                  <a:lnTo>
                    <a:pt x="563" y="110"/>
                  </a:lnTo>
                  <a:cubicBezTo>
                    <a:pt x="562" y="114"/>
                    <a:pt x="559" y="117"/>
                    <a:pt x="558" y="121"/>
                  </a:cubicBezTo>
                  <a:lnTo>
                    <a:pt x="558" y="121"/>
                  </a:lnTo>
                  <a:cubicBezTo>
                    <a:pt x="556" y="123"/>
                    <a:pt x="554" y="125"/>
                    <a:pt x="553" y="128"/>
                  </a:cubicBezTo>
                  <a:lnTo>
                    <a:pt x="553" y="128"/>
                  </a:lnTo>
                  <a:cubicBezTo>
                    <a:pt x="551" y="131"/>
                    <a:pt x="547" y="135"/>
                    <a:pt x="545" y="139"/>
                  </a:cubicBezTo>
                  <a:lnTo>
                    <a:pt x="545" y="139"/>
                  </a:lnTo>
                  <a:cubicBezTo>
                    <a:pt x="544" y="141"/>
                    <a:pt x="542" y="142"/>
                    <a:pt x="541" y="144"/>
                  </a:cubicBezTo>
                  <a:lnTo>
                    <a:pt x="541" y="144"/>
                  </a:lnTo>
                  <a:cubicBezTo>
                    <a:pt x="536" y="150"/>
                    <a:pt x="531" y="156"/>
                    <a:pt x="525" y="162"/>
                  </a:cubicBezTo>
                  <a:lnTo>
                    <a:pt x="525" y="162"/>
                  </a:lnTo>
                  <a:cubicBezTo>
                    <a:pt x="524" y="163"/>
                    <a:pt x="523" y="165"/>
                    <a:pt x="521" y="167"/>
                  </a:cubicBezTo>
                  <a:lnTo>
                    <a:pt x="521" y="167"/>
                  </a:lnTo>
                  <a:cubicBezTo>
                    <a:pt x="517" y="171"/>
                    <a:pt x="512" y="176"/>
                    <a:pt x="508" y="180"/>
                  </a:cubicBezTo>
                  <a:lnTo>
                    <a:pt x="508" y="180"/>
                  </a:lnTo>
                  <a:cubicBezTo>
                    <a:pt x="505" y="182"/>
                    <a:pt x="503" y="184"/>
                    <a:pt x="501" y="186"/>
                  </a:cubicBezTo>
                  <a:lnTo>
                    <a:pt x="501" y="186"/>
                  </a:lnTo>
                  <a:cubicBezTo>
                    <a:pt x="498" y="189"/>
                    <a:pt x="496" y="191"/>
                    <a:pt x="492" y="193"/>
                  </a:cubicBezTo>
                  <a:lnTo>
                    <a:pt x="492" y="193"/>
                  </a:lnTo>
                  <a:cubicBezTo>
                    <a:pt x="489" y="196"/>
                    <a:pt x="487" y="198"/>
                    <a:pt x="484" y="200"/>
                  </a:cubicBezTo>
                  <a:lnTo>
                    <a:pt x="484" y="200"/>
                  </a:lnTo>
                  <a:cubicBezTo>
                    <a:pt x="481" y="202"/>
                    <a:pt x="478" y="205"/>
                    <a:pt x="475" y="208"/>
                  </a:cubicBezTo>
                  <a:lnTo>
                    <a:pt x="475" y="208"/>
                  </a:lnTo>
                  <a:cubicBezTo>
                    <a:pt x="472" y="209"/>
                    <a:pt x="469" y="212"/>
                    <a:pt x="466" y="214"/>
                  </a:cubicBezTo>
                  <a:lnTo>
                    <a:pt x="466" y="214"/>
                  </a:lnTo>
                  <a:cubicBezTo>
                    <a:pt x="463" y="216"/>
                    <a:pt x="459" y="219"/>
                    <a:pt x="456" y="221"/>
                  </a:cubicBezTo>
                  <a:lnTo>
                    <a:pt x="456" y="221"/>
                  </a:lnTo>
                  <a:cubicBezTo>
                    <a:pt x="453" y="223"/>
                    <a:pt x="450" y="225"/>
                    <a:pt x="447" y="228"/>
                  </a:cubicBezTo>
                  <a:lnTo>
                    <a:pt x="447" y="228"/>
                  </a:lnTo>
                  <a:cubicBezTo>
                    <a:pt x="443" y="229"/>
                    <a:pt x="439" y="232"/>
                    <a:pt x="436" y="235"/>
                  </a:cubicBezTo>
                  <a:lnTo>
                    <a:pt x="436" y="235"/>
                  </a:lnTo>
                  <a:cubicBezTo>
                    <a:pt x="431" y="237"/>
                    <a:pt x="427" y="240"/>
                    <a:pt x="422" y="243"/>
                  </a:cubicBezTo>
                  <a:lnTo>
                    <a:pt x="3" y="486"/>
                  </a:lnTo>
                  <a:lnTo>
                    <a:pt x="0" y="1669"/>
                  </a:lnTo>
                  <a:lnTo>
                    <a:pt x="418" y="1425"/>
                  </a:lnTo>
                  <a:lnTo>
                    <a:pt x="418" y="1425"/>
                  </a:lnTo>
                  <a:cubicBezTo>
                    <a:pt x="421" y="1423"/>
                    <a:pt x="424" y="1423"/>
                    <a:pt x="426" y="1421"/>
                  </a:cubicBezTo>
                  <a:lnTo>
                    <a:pt x="426" y="1421"/>
                  </a:lnTo>
                  <a:cubicBezTo>
                    <a:pt x="428" y="1419"/>
                    <a:pt x="431" y="1418"/>
                    <a:pt x="432" y="1416"/>
                  </a:cubicBezTo>
                  <a:lnTo>
                    <a:pt x="432" y="1416"/>
                  </a:lnTo>
                  <a:cubicBezTo>
                    <a:pt x="436" y="1415"/>
                    <a:pt x="440" y="1412"/>
                    <a:pt x="443" y="1410"/>
                  </a:cubicBezTo>
                  <a:lnTo>
                    <a:pt x="443" y="1410"/>
                  </a:lnTo>
                  <a:cubicBezTo>
                    <a:pt x="446" y="1408"/>
                    <a:pt x="450" y="1406"/>
                    <a:pt x="453" y="1403"/>
                  </a:cubicBezTo>
                  <a:lnTo>
                    <a:pt x="453" y="1403"/>
                  </a:lnTo>
                  <a:cubicBezTo>
                    <a:pt x="456" y="1401"/>
                    <a:pt x="459" y="1399"/>
                    <a:pt x="463" y="1397"/>
                  </a:cubicBezTo>
                  <a:lnTo>
                    <a:pt x="463" y="1397"/>
                  </a:lnTo>
                  <a:cubicBezTo>
                    <a:pt x="466" y="1394"/>
                    <a:pt x="469" y="1392"/>
                    <a:pt x="471" y="1390"/>
                  </a:cubicBezTo>
                  <a:lnTo>
                    <a:pt x="471" y="1390"/>
                  </a:lnTo>
                  <a:cubicBezTo>
                    <a:pt x="475" y="1388"/>
                    <a:pt x="478" y="1385"/>
                    <a:pt x="481" y="1383"/>
                  </a:cubicBezTo>
                  <a:lnTo>
                    <a:pt x="481" y="1383"/>
                  </a:lnTo>
                  <a:cubicBezTo>
                    <a:pt x="484" y="1380"/>
                    <a:pt x="486" y="1378"/>
                    <a:pt x="489" y="1376"/>
                  </a:cubicBezTo>
                  <a:lnTo>
                    <a:pt x="489" y="1376"/>
                  </a:lnTo>
                  <a:cubicBezTo>
                    <a:pt x="492" y="1373"/>
                    <a:pt x="495" y="1370"/>
                    <a:pt x="498" y="1368"/>
                  </a:cubicBezTo>
                  <a:lnTo>
                    <a:pt x="498" y="1368"/>
                  </a:lnTo>
                  <a:cubicBezTo>
                    <a:pt x="499" y="1367"/>
                    <a:pt x="500" y="1366"/>
                    <a:pt x="501" y="1365"/>
                  </a:cubicBezTo>
                  <a:lnTo>
                    <a:pt x="501" y="1365"/>
                  </a:lnTo>
                  <a:cubicBezTo>
                    <a:pt x="503" y="1364"/>
                    <a:pt x="503" y="1363"/>
                    <a:pt x="504" y="1363"/>
                  </a:cubicBezTo>
                  <a:lnTo>
                    <a:pt x="504" y="1363"/>
                  </a:lnTo>
                  <a:cubicBezTo>
                    <a:pt x="509" y="1357"/>
                    <a:pt x="513" y="1353"/>
                    <a:pt x="517" y="1349"/>
                  </a:cubicBezTo>
                  <a:lnTo>
                    <a:pt x="517" y="1349"/>
                  </a:lnTo>
                  <a:cubicBezTo>
                    <a:pt x="519" y="1347"/>
                    <a:pt x="521" y="1346"/>
                    <a:pt x="522" y="1345"/>
                  </a:cubicBezTo>
                  <a:lnTo>
                    <a:pt x="522" y="1345"/>
                  </a:lnTo>
                  <a:cubicBezTo>
                    <a:pt x="527" y="1338"/>
                    <a:pt x="532" y="1332"/>
                    <a:pt x="538" y="1326"/>
                  </a:cubicBezTo>
                  <a:lnTo>
                    <a:pt x="538" y="1326"/>
                  </a:lnTo>
                  <a:cubicBezTo>
                    <a:pt x="538" y="1326"/>
                    <a:pt x="538" y="1326"/>
                    <a:pt x="538" y="1325"/>
                  </a:cubicBezTo>
                  <a:lnTo>
                    <a:pt x="538" y="1325"/>
                  </a:lnTo>
                  <a:cubicBezTo>
                    <a:pt x="539" y="1324"/>
                    <a:pt x="540" y="1323"/>
                    <a:pt x="541" y="1322"/>
                  </a:cubicBezTo>
                  <a:lnTo>
                    <a:pt x="541" y="1322"/>
                  </a:lnTo>
                  <a:cubicBezTo>
                    <a:pt x="545" y="1317"/>
                    <a:pt x="547" y="1314"/>
                    <a:pt x="550" y="1310"/>
                  </a:cubicBezTo>
                  <a:lnTo>
                    <a:pt x="550" y="1310"/>
                  </a:lnTo>
                  <a:cubicBezTo>
                    <a:pt x="552" y="1308"/>
                    <a:pt x="552" y="1305"/>
                    <a:pt x="554" y="1303"/>
                  </a:cubicBezTo>
                  <a:lnTo>
                    <a:pt x="554" y="1303"/>
                  </a:lnTo>
                  <a:cubicBezTo>
                    <a:pt x="556" y="1300"/>
                    <a:pt x="559" y="1296"/>
                    <a:pt x="560" y="1293"/>
                  </a:cubicBezTo>
                  <a:lnTo>
                    <a:pt x="560" y="1293"/>
                  </a:lnTo>
                  <a:cubicBezTo>
                    <a:pt x="561" y="1292"/>
                    <a:pt x="562" y="1291"/>
                    <a:pt x="562" y="1290"/>
                  </a:cubicBezTo>
                  <a:lnTo>
                    <a:pt x="562" y="1290"/>
                  </a:lnTo>
                  <a:cubicBezTo>
                    <a:pt x="563" y="1289"/>
                    <a:pt x="563" y="1287"/>
                    <a:pt x="564" y="1286"/>
                  </a:cubicBezTo>
                  <a:lnTo>
                    <a:pt x="564" y="1286"/>
                  </a:lnTo>
                  <a:cubicBezTo>
                    <a:pt x="566" y="1282"/>
                    <a:pt x="567" y="1280"/>
                    <a:pt x="569" y="1276"/>
                  </a:cubicBezTo>
                  <a:lnTo>
                    <a:pt x="569" y="1276"/>
                  </a:lnTo>
                  <a:cubicBezTo>
                    <a:pt x="570" y="1274"/>
                    <a:pt x="571" y="1272"/>
                    <a:pt x="572" y="1270"/>
                  </a:cubicBezTo>
                  <a:lnTo>
                    <a:pt x="572" y="1270"/>
                  </a:lnTo>
                  <a:cubicBezTo>
                    <a:pt x="574" y="1266"/>
                    <a:pt x="575" y="1264"/>
                    <a:pt x="576" y="1260"/>
                  </a:cubicBezTo>
                  <a:lnTo>
                    <a:pt x="576" y="1260"/>
                  </a:lnTo>
                  <a:cubicBezTo>
                    <a:pt x="577" y="1259"/>
                    <a:pt x="577" y="1257"/>
                    <a:pt x="577" y="1257"/>
                  </a:cubicBezTo>
                  <a:lnTo>
                    <a:pt x="577" y="1257"/>
                  </a:lnTo>
                  <a:cubicBezTo>
                    <a:pt x="578" y="1255"/>
                    <a:pt x="578" y="1254"/>
                    <a:pt x="579" y="1252"/>
                  </a:cubicBezTo>
                  <a:lnTo>
                    <a:pt x="579" y="1252"/>
                  </a:lnTo>
                  <a:cubicBezTo>
                    <a:pt x="580" y="1250"/>
                    <a:pt x="581" y="1247"/>
                    <a:pt x="582" y="1244"/>
                  </a:cubicBezTo>
                  <a:lnTo>
                    <a:pt x="582" y="1244"/>
                  </a:lnTo>
                  <a:cubicBezTo>
                    <a:pt x="583" y="1242"/>
                    <a:pt x="584" y="1239"/>
                    <a:pt x="584" y="1236"/>
                  </a:cubicBezTo>
                  <a:lnTo>
                    <a:pt x="584" y="1236"/>
                  </a:lnTo>
                  <a:cubicBezTo>
                    <a:pt x="585" y="1233"/>
                    <a:pt x="585" y="1230"/>
                    <a:pt x="586" y="1228"/>
                  </a:cubicBezTo>
                  <a:lnTo>
                    <a:pt x="586" y="1228"/>
                  </a:lnTo>
                  <a:cubicBezTo>
                    <a:pt x="587" y="1226"/>
                    <a:pt x="587" y="1224"/>
                    <a:pt x="587" y="1222"/>
                  </a:cubicBezTo>
                  <a:lnTo>
                    <a:pt x="587" y="1222"/>
                  </a:lnTo>
                  <a:cubicBezTo>
                    <a:pt x="588" y="1222"/>
                    <a:pt x="588" y="1221"/>
                    <a:pt x="588" y="1220"/>
                  </a:cubicBezTo>
                  <a:lnTo>
                    <a:pt x="588" y="1220"/>
                  </a:lnTo>
                  <a:cubicBezTo>
                    <a:pt x="589" y="1216"/>
                    <a:pt x="589" y="1214"/>
                    <a:pt x="590" y="1211"/>
                  </a:cubicBezTo>
                  <a:lnTo>
                    <a:pt x="590" y="1211"/>
                  </a:lnTo>
                  <a:cubicBezTo>
                    <a:pt x="590" y="1208"/>
                    <a:pt x="590" y="1205"/>
                    <a:pt x="591" y="1203"/>
                  </a:cubicBezTo>
                  <a:lnTo>
                    <a:pt x="591" y="1203"/>
                  </a:lnTo>
                  <a:cubicBezTo>
                    <a:pt x="591" y="1200"/>
                    <a:pt x="591" y="1197"/>
                    <a:pt x="591" y="1194"/>
                  </a:cubicBezTo>
                  <a:lnTo>
                    <a:pt x="591" y="1194"/>
                  </a:lnTo>
                  <a:cubicBezTo>
                    <a:pt x="591" y="1192"/>
                    <a:pt x="591" y="1190"/>
                    <a:pt x="591" y="1189"/>
                  </a:cubicBezTo>
                  <a:lnTo>
                    <a:pt x="591" y="1189"/>
                  </a:lnTo>
                  <a:cubicBezTo>
                    <a:pt x="591" y="1187"/>
                    <a:pt x="591" y="1185"/>
                    <a:pt x="591" y="1183"/>
                  </a:cubicBezTo>
                  <a:lnTo>
                    <a:pt x="595" y="0"/>
                  </a:lnTo>
                  <a:lnTo>
                    <a:pt x="595" y="0"/>
                  </a:lnTo>
                  <a:cubicBezTo>
                    <a:pt x="595" y="4"/>
                    <a:pt x="595" y="7"/>
                    <a:pt x="594" y="11"/>
                  </a:cubicBezTo>
                </a:path>
              </a:pathLst>
            </a:custGeom>
            <a:solidFill>
              <a:srgbClr val="000000">
                <a:alpha val="3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82" name="Freeform 65">
              <a:extLst>
                <a:ext uri="{FF2B5EF4-FFF2-40B4-BE49-F238E27FC236}">
                  <a16:creationId xmlns:a16="http://schemas.microsoft.com/office/drawing/2014/main" id="{AA5E51F1-F2A8-436C-8202-7CBC075B8AAC}"/>
                </a:ext>
              </a:extLst>
            </p:cNvPr>
            <p:cNvSpPr>
              <a:spLocks noChangeArrowheads="1"/>
            </p:cNvSpPr>
            <p:nvPr/>
          </p:nvSpPr>
          <p:spPr bwMode="auto">
            <a:xfrm>
              <a:off x="9430658" y="7971472"/>
              <a:ext cx="1293192" cy="1424441"/>
            </a:xfrm>
            <a:custGeom>
              <a:avLst/>
              <a:gdLst>
                <a:gd name="T0" fmla="*/ 1285 w 1476"/>
                <a:gd name="T1" fmla="*/ 111 h 1629"/>
                <a:gd name="T2" fmla="*/ 1235 w 1476"/>
                <a:gd name="T3" fmla="*/ 88 h 1629"/>
                <a:gd name="T4" fmla="*/ 1206 w 1476"/>
                <a:gd name="T5" fmla="*/ 76 h 1629"/>
                <a:gd name="T6" fmla="*/ 1122 w 1476"/>
                <a:gd name="T7" fmla="*/ 47 h 1629"/>
                <a:gd name="T8" fmla="*/ 1085 w 1476"/>
                <a:gd name="T9" fmla="*/ 38 h 1629"/>
                <a:gd name="T10" fmla="*/ 1035 w 1476"/>
                <a:gd name="T11" fmla="*/ 26 h 1629"/>
                <a:gd name="T12" fmla="*/ 996 w 1476"/>
                <a:gd name="T13" fmla="*/ 19 h 1629"/>
                <a:gd name="T14" fmla="*/ 958 w 1476"/>
                <a:gd name="T15" fmla="*/ 13 h 1629"/>
                <a:gd name="T16" fmla="*/ 884 w 1476"/>
                <a:gd name="T17" fmla="*/ 5 h 1629"/>
                <a:gd name="T18" fmla="*/ 847 w 1476"/>
                <a:gd name="T19" fmla="*/ 2 h 1629"/>
                <a:gd name="T20" fmla="*/ 808 w 1476"/>
                <a:gd name="T21" fmla="*/ 0 h 1629"/>
                <a:gd name="T22" fmla="*/ 755 w 1476"/>
                <a:gd name="T23" fmla="*/ 0 h 1629"/>
                <a:gd name="T24" fmla="*/ 718 w 1476"/>
                <a:gd name="T25" fmla="*/ 1 h 1629"/>
                <a:gd name="T26" fmla="*/ 651 w 1476"/>
                <a:gd name="T27" fmla="*/ 6 h 1629"/>
                <a:gd name="T28" fmla="*/ 598 w 1476"/>
                <a:gd name="T29" fmla="*/ 12 h 1629"/>
                <a:gd name="T30" fmla="*/ 544 w 1476"/>
                <a:gd name="T31" fmla="*/ 21 h 1629"/>
                <a:gd name="T32" fmla="*/ 496 w 1476"/>
                <a:gd name="T33" fmla="*/ 30 h 1629"/>
                <a:gd name="T34" fmla="*/ 441 w 1476"/>
                <a:gd name="T35" fmla="*/ 44 h 1629"/>
                <a:gd name="T36" fmla="*/ 398 w 1476"/>
                <a:gd name="T37" fmla="*/ 56 h 1629"/>
                <a:gd name="T38" fmla="*/ 352 w 1476"/>
                <a:gd name="T39" fmla="*/ 73 h 1629"/>
                <a:gd name="T40" fmla="*/ 274 w 1476"/>
                <a:gd name="T41" fmla="*/ 107 h 1629"/>
                <a:gd name="T42" fmla="*/ 219 w 1476"/>
                <a:gd name="T43" fmla="*/ 136 h 1629"/>
                <a:gd name="T44" fmla="*/ 184 w 1476"/>
                <a:gd name="T45" fmla="*/ 159 h 1629"/>
                <a:gd name="T46" fmla="*/ 147 w 1476"/>
                <a:gd name="T47" fmla="*/ 187 h 1629"/>
                <a:gd name="T48" fmla="*/ 121 w 1476"/>
                <a:gd name="T49" fmla="*/ 209 h 1629"/>
                <a:gd name="T50" fmla="*/ 94 w 1476"/>
                <a:gd name="T51" fmla="*/ 236 h 1629"/>
                <a:gd name="T52" fmla="*/ 69 w 1476"/>
                <a:gd name="T53" fmla="*/ 266 h 1629"/>
                <a:gd name="T54" fmla="*/ 45 w 1476"/>
                <a:gd name="T55" fmla="*/ 304 h 1629"/>
                <a:gd name="T56" fmla="*/ 33 w 1476"/>
                <a:gd name="T57" fmla="*/ 324 h 1629"/>
                <a:gd name="T58" fmla="*/ 21 w 1476"/>
                <a:gd name="T59" fmla="*/ 351 h 1629"/>
                <a:gd name="T60" fmla="*/ 13 w 1476"/>
                <a:gd name="T61" fmla="*/ 378 h 1629"/>
                <a:gd name="T62" fmla="*/ 8 w 1476"/>
                <a:gd name="T63" fmla="*/ 398 h 1629"/>
                <a:gd name="T64" fmla="*/ 4 w 1476"/>
                <a:gd name="T65" fmla="*/ 432 h 1629"/>
                <a:gd name="T66" fmla="*/ 1 w 1476"/>
                <a:gd name="T67" fmla="*/ 1614 h 1629"/>
                <a:gd name="T68" fmla="*/ 4 w 1476"/>
                <a:gd name="T69" fmla="*/ 1581 h 1629"/>
                <a:gd name="T70" fmla="*/ 12 w 1476"/>
                <a:gd name="T71" fmla="*/ 1550 h 1629"/>
                <a:gd name="T72" fmla="*/ 25 w 1476"/>
                <a:gd name="T73" fmla="*/ 1516 h 1629"/>
                <a:gd name="T74" fmla="*/ 41 w 1476"/>
                <a:gd name="T75" fmla="*/ 1485 h 1629"/>
                <a:gd name="T76" fmla="*/ 65 w 1476"/>
                <a:gd name="T77" fmla="*/ 1449 h 1629"/>
                <a:gd name="T78" fmla="*/ 96 w 1476"/>
                <a:gd name="T79" fmla="*/ 1413 h 1629"/>
                <a:gd name="T80" fmla="*/ 133 w 1476"/>
                <a:gd name="T81" fmla="*/ 1378 h 1629"/>
                <a:gd name="T82" fmla="*/ 167 w 1476"/>
                <a:gd name="T83" fmla="*/ 1351 h 1629"/>
                <a:gd name="T84" fmla="*/ 207 w 1476"/>
                <a:gd name="T85" fmla="*/ 1324 h 1629"/>
                <a:gd name="T86" fmla="*/ 271 w 1476"/>
                <a:gd name="T87" fmla="*/ 1289 h 1629"/>
                <a:gd name="T88" fmla="*/ 348 w 1476"/>
                <a:gd name="T89" fmla="*/ 1255 h 1629"/>
                <a:gd name="T90" fmla="*/ 402 w 1476"/>
                <a:gd name="T91" fmla="*/ 1236 h 1629"/>
                <a:gd name="T92" fmla="*/ 457 w 1476"/>
                <a:gd name="T93" fmla="*/ 1221 h 1629"/>
                <a:gd name="T94" fmla="*/ 509 w 1476"/>
                <a:gd name="T95" fmla="*/ 1208 h 1629"/>
                <a:gd name="T96" fmla="*/ 588 w 1476"/>
                <a:gd name="T97" fmla="*/ 1194 h 1629"/>
                <a:gd name="T98" fmla="*/ 647 w 1476"/>
                <a:gd name="T99" fmla="*/ 1188 h 1629"/>
                <a:gd name="T100" fmla="*/ 714 w 1476"/>
                <a:gd name="T101" fmla="*/ 1183 h 1629"/>
                <a:gd name="T102" fmla="*/ 767 w 1476"/>
                <a:gd name="T103" fmla="*/ 1183 h 1629"/>
                <a:gd name="T104" fmla="*/ 829 w 1476"/>
                <a:gd name="T105" fmla="*/ 1183 h 1629"/>
                <a:gd name="T106" fmla="*/ 881 w 1476"/>
                <a:gd name="T107" fmla="*/ 1187 h 1629"/>
                <a:gd name="T108" fmla="*/ 955 w 1476"/>
                <a:gd name="T109" fmla="*/ 1195 h 1629"/>
                <a:gd name="T110" fmla="*/ 1006 w 1476"/>
                <a:gd name="T111" fmla="*/ 1203 h 1629"/>
                <a:gd name="T112" fmla="*/ 1068 w 1476"/>
                <a:gd name="T113" fmla="*/ 1216 h 1629"/>
                <a:gd name="T114" fmla="*/ 1119 w 1476"/>
                <a:gd name="T115" fmla="*/ 1230 h 1629"/>
                <a:gd name="T116" fmla="*/ 1203 w 1476"/>
                <a:gd name="T117" fmla="*/ 1259 h 1629"/>
                <a:gd name="T118" fmla="*/ 1250 w 1476"/>
                <a:gd name="T119" fmla="*/ 1278 h 1629"/>
                <a:gd name="T120" fmla="*/ 1291 w 1476"/>
                <a:gd name="T121" fmla="*/ 1298 h 1629"/>
                <a:gd name="T122" fmla="*/ 1472 w 1476"/>
                <a:gd name="T123" fmla="*/ 1440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6" h="1629">
                  <a:moveTo>
                    <a:pt x="1321" y="131"/>
                  </a:moveTo>
                  <a:lnTo>
                    <a:pt x="1321" y="131"/>
                  </a:lnTo>
                  <a:cubicBezTo>
                    <a:pt x="1312" y="126"/>
                    <a:pt x="1303" y="121"/>
                    <a:pt x="1293" y="115"/>
                  </a:cubicBezTo>
                  <a:lnTo>
                    <a:pt x="1293" y="115"/>
                  </a:lnTo>
                  <a:cubicBezTo>
                    <a:pt x="1291" y="114"/>
                    <a:pt x="1287" y="113"/>
                    <a:pt x="1285" y="111"/>
                  </a:cubicBezTo>
                  <a:lnTo>
                    <a:pt x="1285" y="111"/>
                  </a:lnTo>
                  <a:cubicBezTo>
                    <a:pt x="1278" y="107"/>
                    <a:pt x="1271" y="105"/>
                    <a:pt x="1265" y="102"/>
                  </a:cubicBezTo>
                  <a:lnTo>
                    <a:pt x="1265" y="102"/>
                  </a:lnTo>
                  <a:cubicBezTo>
                    <a:pt x="1261" y="100"/>
                    <a:pt x="1257" y="98"/>
                    <a:pt x="1253" y="96"/>
                  </a:cubicBezTo>
                  <a:lnTo>
                    <a:pt x="1253" y="96"/>
                  </a:lnTo>
                  <a:cubicBezTo>
                    <a:pt x="1247" y="94"/>
                    <a:pt x="1241" y="91"/>
                    <a:pt x="1235" y="88"/>
                  </a:cubicBezTo>
                  <a:lnTo>
                    <a:pt x="1235" y="88"/>
                  </a:lnTo>
                  <a:cubicBezTo>
                    <a:pt x="1231" y="86"/>
                    <a:pt x="1226" y="84"/>
                    <a:pt x="1222" y="82"/>
                  </a:cubicBezTo>
                  <a:lnTo>
                    <a:pt x="1222" y="82"/>
                  </a:lnTo>
                  <a:cubicBezTo>
                    <a:pt x="1218" y="81"/>
                    <a:pt x="1214" y="79"/>
                    <a:pt x="1210" y="78"/>
                  </a:cubicBezTo>
                  <a:lnTo>
                    <a:pt x="1210" y="78"/>
                  </a:lnTo>
                  <a:cubicBezTo>
                    <a:pt x="1209" y="77"/>
                    <a:pt x="1207" y="76"/>
                    <a:pt x="1206" y="76"/>
                  </a:cubicBezTo>
                  <a:lnTo>
                    <a:pt x="1206" y="76"/>
                  </a:lnTo>
                  <a:cubicBezTo>
                    <a:pt x="1192" y="71"/>
                    <a:pt x="1179" y="66"/>
                    <a:pt x="1165" y="61"/>
                  </a:cubicBezTo>
                  <a:lnTo>
                    <a:pt x="1165" y="61"/>
                  </a:lnTo>
                  <a:cubicBezTo>
                    <a:pt x="1163" y="61"/>
                    <a:pt x="1161" y="60"/>
                    <a:pt x="1158" y="59"/>
                  </a:cubicBezTo>
                  <a:lnTo>
                    <a:pt x="1158" y="59"/>
                  </a:lnTo>
                  <a:cubicBezTo>
                    <a:pt x="1147" y="55"/>
                    <a:pt x="1135" y="51"/>
                    <a:pt x="1122" y="47"/>
                  </a:cubicBezTo>
                  <a:lnTo>
                    <a:pt x="1122" y="47"/>
                  </a:lnTo>
                  <a:cubicBezTo>
                    <a:pt x="1120" y="47"/>
                    <a:pt x="1118" y="47"/>
                    <a:pt x="1116" y="46"/>
                  </a:cubicBezTo>
                  <a:lnTo>
                    <a:pt x="1116" y="46"/>
                  </a:lnTo>
                  <a:cubicBezTo>
                    <a:pt x="1114" y="45"/>
                    <a:pt x="1112" y="45"/>
                    <a:pt x="1109" y="44"/>
                  </a:cubicBezTo>
                  <a:lnTo>
                    <a:pt x="1109" y="44"/>
                  </a:lnTo>
                  <a:cubicBezTo>
                    <a:pt x="1101" y="42"/>
                    <a:pt x="1093" y="40"/>
                    <a:pt x="1085" y="38"/>
                  </a:cubicBezTo>
                  <a:lnTo>
                    <a:pt x="1085" y="38"/>
                  </a:lnTo>
                  <a:cubicBezTo>
                    <a:pt x="1081" y="36"/>
                    <a:pt x="1076" y="35"/>
                    <a:pt x="1071" y="35"/>
                  </a:cubicBezTo>
                  <a:lnTo>
                    <a:pt x="1071" y="35"/>
                  </a:lnTo>
                  <a:cubicBezTo>
                    <a:pt x="1063" y="32"/>
                    <a:pt x="1054" y="30"/>
                    <a:pt x="1045" y="28"/>
                  </a:cubicBezTo>
                  <a:lnTo>
                    <a:pt x="1045" y="28"/>
                  </a:lnTo>
                  <a:cubicBezTo>
                    <a:pt x="1042" y="28"/>
                    <a:pt x="1039" y="27"/>
                    <a:pt x="1035" y="26"/>
                  </a:cubicBezTo>
                  <a:lnTo>
                    <a:pt x="1035" y="26"/>
                  </a:lnTo>
                  <a:cubicBezTo>
                    <a:pt x="1035" y="26"/>
                    <a:pt x="1034" y="26"/>
                    <a:pt x="1033" y="26"/>
                  </a:cubicBezTo>
                  <a:lnTo>
                    <a:pt x="1033" y="26"/>
                  </a:lnTo>
                  <a:cubicBezTo>
                    <a:pt x="1025" y="24"/>
                    <a:pt x="1017" y="22"/>
                    <a:pt x="1009" y="21"/>
                  </a:cubicBezTo>
                  <a:lnTo>
                    <a:pt x="1009" y="21"/>
                  </a:lnTo>
                  <a:cubicBezTo>
                    <a:pt x="1004" y="21"/>
                    <a:pt x="1000" y="20"/>
                    <a:pt x="996" y="19"/>
                  </a:cubicBezTo>
                  <a:lnTo>
                    <a:pt x="996" y="19"/>
                  </a:lnTo>
                  <a:cubicBezTo>
                    <a:pt x="985" y="17"/>
                    <a:pt x="975" y="15"/>
                    <a:pt x="964" y="14"/>
                  </a:cubicBezTo>
                  <a:lnTo>
                    <a:pt x="964" y="14"/>
                  </a:lnTo>
                  <a:cubicBezTo>
                    <a:pt x="963" y="14"/>
                    <a:pt x="961" y="13"/>
                    <a:pt x="959" y="13"/>
                  </a:cubicBezTo>
                  <a:lnTo>
                    <a:pt x="959" y="13"/>
                  </a:lnTo>
                  <a:lnTo>
                    <a:pt x="958" y="13"/>
                  </a:lnTo>
                  <a:lnTo>
                    <a:pt x="958" y="13"/>
                  </a:lnTo>
                  <a:cubicBezTo>
                    <a:pt x="946" y="11"/>
                    <a:pt x="934" y="9"/>
                    <a:pt x="922" y="8"/>
                  </a:cubicBezTo>
                  <a:lnTo>
                    <a:pt x="922" y="8"/>
                  </a:lnTo>
                  <a:cubicBezTo>
                    <a:pt x="919" y="7"/>
                    <a:pt x="916" y="7"/>
                    <a:pt x="914" y="7"/>
                  </a:cubicBezTo>
                  <a:lnTo>
                    <a:pt x="914" y="7"/>
                  </a:lnTo>
                  <a:cubicBezTo>
                    <a:pt x="904" y="7"/>
                    <a:pt x="894" y="5"/>
                    <a:pt x="884" y="5"/>
                  </a:cubicBezTo>
                  <a:lnTo>
                    <a:pt x="884" y="5"/>
                  </a:lnTo>
                  <a:cubicBezTo>
                    <a:pt x="884" y="5"/>
                    <a:pt x="884" y="5"/>
                    <a:pt x="883" y="4"/>
                  </a:cubicBezTo>
                  <a:lnTo>
                    <a:pt x="883" y="4"/>
                  </a:lnTo>
                  <a:cubicBezTo>
                    <a:pt x="880" y="4"/>
                    <a:pt x="876" y="4"/>
                    <a:pt x="871" y="3"/>
                  </a:cubicBezTo>
                  <a:lnTo>
                    <a:pt x="871" y="3"/>
                  </a:lnTo>
                  <a:cubicBezTo>
                    <a:pt x="863" y="3"/>
                    <a:pt x="855" y="2"/>
                    <a:pt x="847" y="2"/>
                  </a:cubicBezTo>
                  <a:lnTo>
                    <a:pt x="847" y="2"/>
                  </a:lnTo>
                  <a:cubicBezTo>
                    <a:pt x="841" y="1"/>
                    <a:pt x="836" y="1"/>
                    <a:pt x="832" y="1"/>
                  </a:cubicBezTo>
                  <a:lnTo>
                    <a:pt x="832" y="1"/>
                  </a:lnTo>
                  <a:cubicBezTo>
                    <a:pt x="824" y="1"/>
                    <a:pt x="816" y="0"/>
                    <a:pt x="809" y="0"/>
                  </a:cubicBezTo>
                  <a:lnTo>
                    <a:pt x="809" y="0"/>
                  </a:lnTo>
                  <a:cubicBezTo>
                    <a:pt x="809" y="0"/>
                    <a:pt x="809" y="0"/>
                    <a:pt x="808" y="0"/>
                  </a:cubicBezTo>
                  <a:lnTo>
                    <a:pt x="808" y="0"/>
                  </a:lnTo>
                  <a:cubicBezTo>
                    <a:pt x="803" y="0"/>
                    <a:pt x="799" y="0"/>
                    <a:pt x="795" y="0"/>
                  </a:cubicBezTo>
                  <a:lnTo>
                    <a:pt x="795" y="0"/>
                  </a:lnTo>
                  <a:cubicBezTo>
                    <a:pt x="787" y="0"/>
                    <a:pt x="779" y="0"/>
                    <a:pt x="771" y="0"/>
                  </a:cubicBezTo>
                  <a:lnTo>
                    <a:pt x="771" y="0"/>
                  </a:lnTo>
                  <a:cubicBezTo>
                    <a:pt x="766" y="0"/>
                    <a:pt x="761" y="0"/>
                    <a:pt x="755" y="0"/>
                  </a:cubicBezTo>
                  <a:lnTo>
                    <a:pt x="755" y="0"/>
                  </a:lnTo>
                  <a:cubicBezTo>
                    <a:pt x="748" y="0"/>
                    <a:pt x="740" y="0"/>
                    <a:pt x="733" y="0"/>
                  </a:cubicBezTo>
                  <a:lnTo>
                    <a:pt x="733" y="0"/>
                  </a:lnTo>
                  <a:cubicBezTo>
                    <a:pt x="731" y="0"/>
                    <a:pt x="729" y="0"/>
                    <a:pt x="728" y="0"/>
                  </a:cubicBezTo>
                  <a:lnTo>
                    <a:pt x="728" y="0"/>
                  </a:lnTo>
                  <a:cubicBezTo>
                    <a:pt x="725" y="0"/>
                    <a:pt x="721" y="1"/>
                    <a:pt x="718" y="1"/>
                  </a:cubicBezTo>
                  <a:lnTo>
                    <a:pt x="718" y="1"/>
                  </a:lnTo>
                  <a:cubicBezTo>
                    <a:pt x="709" y="1"/>
                    <a:pt x="700" y="2"/>
                    <a:pt x="692" y="2"/>
                  </a:cubicBezTo>
                  <a:lnTo>
                    <a:pt x="692" y="2"/>
                  </a:lnTo>
                  <a:cubicBezTo>
                    <a:pt x="687" y="3"/>
                    <a:pt x="681" y="3"/>
                    <a:pt x="676" y="4"/>
                  </a:cubicBezTo>
                  <a:lnTo>
                    <a:pt x="676" y="4"/>
                  </a:lnTo>
                  <a:cubicBezTo>
                    <a:pt x="667" y="4"/>
                    <a:pt x="660" y="5"/>
                    <a:pt x="651" y="6"/>
                  </a:cubicBezTo>
                  <a:lnTo>
                    <a:pt x="651" y="6"/>
                  </a:lnTo>
                  <a:cubicBezTo>
                    <a:pt x="648" y="6"/>
                    <a:pt x="646" y="6"/>
                    <a:pt x="642" y="7"/>
                  </a:cubicBezTo>
                  <a:lnTo>
                    <a:pt x="642" y="7"/>
                  </a:lnTo>
                  <a:cubicBezTo>
                    <a:pt x="640" y="7"/>
                    <a:pt x="639" y="7"/>
                    <a:pt x="636" y="7"/>
                  </a:cubicBezTo>
                  <a:lnTo>
                    <a:pt x="636" y="7"/>
                  </a:lnTo>
                  <a:cubicBezTo>
                    <a:pt x="624" y="8"/>
                    <a:pt x="611" y="10"/>
                    <a:pt x="598" y="12"/>
                  </a:cubicBezTo>
                  <a:lnTo>
                    <a:pt x="598" y="12"/>
                  </a:lnTo>
                  <a:cubicBezTo>
                    <a:pt x="596" y="12"/>
                    <a:pt x="593" y="12"/>
                    <a:pt x="592" y="13"/>
                  </a:cubicBezTo>
                  <a:lnTo>
                    <a:pt x="592" y="13"/>
                  </a:lnTo>
                  <a:cubicBezTo>
                    <a:pt x="577" y="14"/>
                    <a:pt x="562" y="17"/>
                    <a:pt x="548" y="20"/>
                  </a:cubicBezTo>
                  <a:lnTo>
                    <a:pt x="548" y="20"/>
                  </a:lnTo>
                  <a:cubicBezTo>
                    <a:pt x="547" y="20"/>
                    <a:pt x="546" y="20"/>
                    <a:pt x="544" y="21"/>
                  </a:cubicBezTo>
                  <a:lnTo>
                    <a:pt x="544" y="21"/>
                  </a:lnTo>
                  <a:cubicBezTo>
                    <a:pt x="540" y="21"/>
                    <a:pt x="536" y="21"/>
                    <a:pt x="533" y="22"/>
                  </a:cubicBezTo>
                  <a:lnTo>
                    <a:pt x="533" y="22"/>
                  </a:lnTo>
                  <a:cubicBezTo>
                    <a:pt x="526" y="24"/>
                    <a:pt x="519" y="25"/>
                    <a:pt x="512" y="27"/>
                  </a:cubicBezTo>
                  <a:lnTo>
                    <a:pt x="512" y="27"/>
                  </a:lnTo>
                  <a:cubicBezTo>
                    <a:pt x="506" y="28"/>
                    <a:pt x="501" y="28"/>
                    <a:pt x="496" y="30"/>
                  </a:cubicBezTo>
                  <a:lnTo>
                    <a:pt x="496" y="30"/>
                  </a:lnTo>
                  <a:cubicBezTo>
                    <a:pt x="489" y="32"/>
                    <a:pt x="483" y="33"/>
                    <a:pt x="476" y="35"/>
                  </a:cubicBezTo>
                  <a:lnTo>
                    <a:pt x="476" y="35"/>
                  </a:lnTo>
                  <a:cubicBezTo>
                    <a:pt x="471" y="36"/>
                    <a:pt x="466" y="37"/>
                    <a:pt x="459" y="39"/>
                  </a:cubicBezTo>
                  <a:lnTo>
                    <a:pt x="459" y="39"/>
                  </a:lnTo>
                  <a:cubicBezTo>
                    <a:pt x="453" y="40"/>
                    <a:pt x="448" y="42"/>
                    <a:pt x="441" y="44"/>
                  </a:cubicBezTo>
                  <a:lnTo>
                    <a:pt x="441" y="44"/>
                  </a:lnTo>
                  <a:cubicBezTo>
                    <a:pt x="435" y="45"/>
                    <a:pt x="430" y="47"/>
                    <a:pt x="425" y="49"/>
                  </a:cubicBezTo>
                  <a:lnTo>
                    <a:pt x="425" y="49"/>
                  </a:lnTo>
                  <a:cubicBezTo>
                    <a:pt x="419" y="50"/>
                    <a:pt x="412" y="52"/>
                    <a:pt x="406" y="54"/>
                  </a:cubicBezTo>
                  <a:lnTo>
                    <a:pt x="406" y="54"/>
                  </a:lnTo>
                  <a:cubicBezTo>
                    <a:pt x="403" y="55"/>
                    <a:pt x="400" y="55"/>
                    <a:pt x="398" y="56"/>
                  </a:cubicBezTo>
                  <a:lnTo>
                    <a:pt x="398" y="56"/>
                  </a:lnTo>
                  <a:cubicBezTo>
                    <a:pt x="396" y="57"/>
                    <a:pt x="393" y="58"/>
                    <a:pt x="392" y="59"/>
                  </a:cubicBezTo>
                  <a:lnTo>
                    <a:pt x="392" y="59"/>
                  </a:lnTo>
                  <a:cubicBezTo>
                    <a:pt x="381" y="62"/>
                    <a:pt x="369" y="67"/>
                    <a:pt x="359" y="70"/>
                  </a:cubicBezTo>
                  <a:lnTo>
                    <a:pt x="359" y="70"/>
                  </a:lnTo>
                  <a:cubicBezTo>
                    <a:pt x="356" y="71"/>
                    <a:pt x="353" y="72"/>
                    <a:pt x="352" y="73"/>
                  </a:cubicBezTo>
                  <a:lnTo>
                    <a:pt x="352" y="73"/>
                  </a:lnTo>
                  <a:cubicBezTo>
                    <a:pt x="339" y="78"/>
                    <a:pt x="325" y="83"/>
                    <a:pt x="312" y="88"/>
                  </a:cubicBezTo>
                  <a:lnTo>
                    <a:pt x="312" y="88"/>
                  </a:lnTo>
                  <a:cubicBezTo>
                    <a:pt x="309" y="90"/>
                    <a:pt x="306" y="92"/>
                    <a:pt x="303" y="93"/>
                  </a:cubicBezTo>
                  <a:lnTo>
                    <a:pt x="303" y="93"/>
                  </a:lnTo>
                  <a:cubicBezTo>
                    <a:pt x="293" y="97"/>
                    <a:pt x="284" y="102"/>
                    <a:pt x="274" y="107"/>
                  </a:cubicBezTo>
                  <a:lnTo>
                    <a:pt x="274" y="107"/>
                  </a:lnTo>
                  <a:cubicBezTo>
                    <a:pt x="271" y="109"/>
                    <a:pt x="267" y="110"/>
                    <a:pt x="264" y="112"/>
                  </a:cubicBezTo>
                  <a:lnTo>
                    <a:pt x="264" y="112"/>
                  </a:lnTo>
                  <a:cubicBezTo>
                    <a:pt x="251" y="118"/>
                    <a:pt x="239" y="124"/>
                    <a:pt x="228" y="131"/>
                  </a:cubicBezTo>
                  <a:lnTo>
                    <a:pt x="228" y="131"/>
                  </a:lnTo>
                  <a:cubicBezTo>
                    <a:pt x="225" y="133"/>
                    <a:pt x="222" y="135"/>
                    <a:pt x="219" y="136"/>
                  </a:cubicBezTo>
                  <a:lnTo>
                    <a:pt x="219" y="136"/>
                  </a:lnTo>
                  <a:cubicBezTo>
                    <a:pt x="216" y="139"/>
                    <a:pt x="213" y="141"/>
                    <a:pt x="210" y="142"/>
                  </a:cubicBezTo>
                  <a:lnTo>
                    <a:pt x="210" y="142"/>
                  </a:lnTo>
                  <a:cubicBezTo>
                    <a:pt x="205" y="145"/>
                    <a:pt x="201" y="148"/>
                    <a:pt x="196" y="151"/>
                  </a:cubicBezTo>
                  <a:lnTo>
                    <a:pt x="196" y="151"/>
                  </a:lnTo>
                  <a:cubicBezTo>
                    <a:pt x="192" y="154"/>
                    <a:pt x="188" y="156"/>
                    <a:pt x="184" y="159"/>
                  </a:cubicBezTo>
                  <a:lnTo>
                    <a:pt x="184" y="159"/>
                  </a:lnTo>
                  <a:cubicBezTo>
                    <a:pt x="179" y="162"/>
                    <a:pt x="175" y="165"/>
                    <a:pt x="170" y="169"/>
                  </a:cubicBezTo>
                  <a:lnTo>
                    <a:pt x="170" y="169"/>
                  </a:lnTo>
                  <a:cubicBezTo>
                    <a:pt x="167" y="171"/>
                    <a:pt x="163" y="174"/>
                    <a:pt x="159" y="177"/>
                  </a:cubicBezTo>
                  <a:lnTo>
                    <a:pt x="159" y="177"/>
                  </a:lnTo>
                  <a:cubicBezTo>
                    <a:pt x="155" y="181"/>
                    <a:pt x="151" y="183"/>
                    <a:pt x="147" y="187"/>
                  </a:cubicBezTo>
                  <a:lnTo>
                    <a:pt x="147" y="187"/>
                  </a:lnTo>
                  <a:cubicBezTo>
                    <a:pt x="144" y="189"/>
                    <a:pt x="140" y="193"/>
                    <a:pt x="137" y="195"/>
                  </a:cubicBezTo>
                  <a:lnTo>
                    <a:pt x="137" y="195"/>
                  </a:lnTo>
                  <a:cubicBezTo>
                    <a:pt x="132" y="199"/>
                    <a:pt x="129" y="202"/>
                    <a:pt x="125" y="205"/>
                  </a:cubicBezTo>
                  <a:lnTo>
                    <a:pt x="125" y="205"/>
                  </a:lnTo>
                  <a:cubicBezTo>
                    <a:pt x="124" y="207"/>
                    <a:pt x="122" y="208"/>
                    <a:pt x="121" y="209"/>
                  </a:cubicBezTo>
                  <a:lnTo>
                    <a:pt x="121" y="209"/>
                  </a:lnTo>
                  <a:cubicBezTo>
                    <a:pt x="119" y="210"/>
                    <a:pt x="118" y="212"/>
                    <a:pt x="117" y="213"/>
                  </a:cubicBezTo>
                  <a:lnTo>
                    <a:pt x="117" y="213"/>
                  </a:lnTo>
                  <a:cubicBezTo>
                    <a:pt x="110" y="219"/>
                    <a:pt x="105" y="224"/>
                    <a:pt x="99" y="230"/>
                  </a:cubicBezTo>
                  <a:lnTo>
                    <a:pt x="99" y="230"/>
                  </a:lnTo>
                  <a:cubicBezTo>
                    <a:pt x="98" y="233"/>
                    <a:pt x="96" y="234"/>
                    <a:pt x="94" y="236"/>
                  </a:cubicBezTo>
                  <a:lnTo>
                    <a:pt x="94" y="236"/>
                  </a:lnTo>
                  <a:cubicBezTo>
                    <a:pt x="86" y="244"/>
                    <a:pt x="80" y="252"/>
                    <a:pt x="74" y="260"/>
                  </a:cubicBezTo>
                  <a:lnTo>
                    <a:pt x="74" y="260"/>
                  </a:lnTo>
                  <a:cubicBezTo>
                    <a:pt x="73" y="260"/>
                    <a:pt x="73" y="261"/>
                    <a:pt x="73" y="261"/>
                  </a:cubicBezTo>
                  <a:lnTo>
                    <a:pt x="73" y="261"/>
                  </a:lnTo>
                  <a:cubicBezTo>
                    <a:pt x="71" y="262"/>
                    <a:pt x="70" y="264"/>
                    <a:pt x="69" y="266"/>
                  </a:cubicBezTo>
                  <a:lnTo>
                    <a:pt x="69" y="266"/>
                  </a:lnTo>
                  <a:cubicBezTo>
                    <a:pt x="65" y="271"/>
                    <a:pt x="61" y="276"/>
                    <a:pt x="57" y="282"/>
                  </a:cubicBezTo>
                  <a:lnTo>
                    <a:pt x="57" y="282"/>
                  </a:lnTo>
                  <a:cubicBezTo>
                    <a:pt x="56" y="284"/>
                    <a:pt x="54" y="287"/>
                    <a:pt x="52" y="290"/>
                  </a:cubicBezTo>
                  <a:lnTo>
                    <a:pt x="52" y="290"/>
                  </a:lnTo>
                  <a:cubicBezTo>
                    <a:pt x="50" y="294"/>
                    <a:pt x="47" y="299"/>
                    <a:pt x="45" y="304"/>
                  </a:cubicBezTo>
                  <a:lnTo>
                    <a:pt x="45" y="304"/>
                  </a:lnTo>
                  <a:cubicBezTo>
                    <a:pt x="43" y="304"/>
                    <a:pt x="43" y="306"/>
                    <a:pt x="42" y="307"/>
                  </a:cubicBezTo>
                  <a:lnTo>
                    <a:pt x="42" y="307"/>
                  </a:lnTo>
                  <a:cubicBezTo>
                    <a:pt x="41" y="308"/>
                    <a:pt x="40" y="311"/>
                    <a:pt x="39" y="313"/>
                  </a:cubicBezTo>
                  <a:lnTo>
                    <a:pt x="39" y="313"/>
                  </a:lnTo>
                  <a:cubicBezTo>
                    <a:pt x="37" y="316"/>
                    <a:pt x="35" y="320"/>
                    <a:pt x="33" y="324"/>
                  </a:cubicBezTo>
                  <a:lnTo>
                    <a:pt x="33" y="324"/>
                  </a:lnTo>
                  <a:cubicBezTo>
                    <a:pt x="31" y="328"/>
                    <a:pt x="30" y="330"/>
                    <a:pt x="28" y="334"/>
                  </a:cubicBezTo>
                  <a:lnTo>
                    <a:pt x="28" y="334"/>
                  </a:lnTo>
                  <a:cubicBezTo>
                    <a:pt x="26" y="338"/>
                    <a:pt x="25" y="342"/>
                    <a:pt x="24" y="346"/>
                  </a:cubicBezTo>
                  <a:lnTo>
                    <a:pt x="24" y="346"/>
                  </a:lnTo>
                  <a:cubicBezTo>
                    <a:pt x="23" y="348"/>
                    <a:pt x="22" y="350"/>
                    <a:pt x="21" y="351"/>
                  </a:cubicBezTo>
                  <a:lnTo>
                    <a:pt x="21" y="351"/>
                  </a:lnTo>
                  <a:cubicBezTo>
                    <a:pt x="21" y="352"/>
                    <a:pt x="20" y="354"/>
                    <a:pt x="19" y="356"/>
                  </a:cubicBezTo>
                  <a:lnTo>
                    <a:pt x="19" y="356"/>
                  </a:lnTo>
                  <a:cubicBezTo>
                    <a:pt x="18" y="359"/>
                    <a:pt x="17" y="364"/>
                    <a:pt x="16" y="367"/>
                  </a:cubicBezTo>
                  <a:lnTo>
                    <a:pt x="16" y="367"/>
                  </a:lnTo>
                  <a:cubicBezTo>
                    <a:pt x="15" y="371"/>
                    <a:pt x="14" y="374"/>
                    <a:pt x="13" y="378"/>
                  </a:cubicBezTo>
                  <a:lnTo>
                    <a:pt x="13" y="378"/>
                  </a:lnTo>
                  <a:cubicBezTo>
                    <a:pt x="12" y="381"/>
                    <a:pt x="11" y="385"/>
                    <a:pt x="10" y="389"/>
                  </a:cubicBezTo>
                  <a:lnTo>
                    <a:pt x="10" y="389"/>
                  </a:lnTo>
                  <a:cubicBezTo>
                    <a:pt x="10" y="390"/>
                    <a:pt x="9" y="392"/>
                    <a:pt x="9" y="395"/>
                  </a:cubicBezTo>
                  <a:lnTo>
                    <a:pt x="9" y="395"/>
                  </a:lnTo>
                  <a:cubicBezTo>
                    <a:pt x="9" y="396"/>
                    <a:pt x="8" y="397"/>
                    <a:pt x="8" y="398"/>
                  </a:cubicBezTo>
                  <a:lnTo>
                    <a:pt x="8" y="398"/>
                  </a:lnTo>
                  <a:cubicBezTo>
                    <a:pt x="7" y="403"/>
                    <a:pt x="7" y="406"/>
                    <a:pt x="6" y="410"/>
                  </a:cubicBezTo>
                  <a:lnTo>
                    <a:pt x="6" y="410"/>
                  </a:lnTo>
                  <a:cubicBezTo>
                    <a:pt x="5" y="414"/>
                    <a:pt x="5" y="417"/>
                    <a:pt x="5" y="420"/>
                  </a:cubicBezTo>
                  <a:lnTo>
                    <a:pt x="5" y="420"/>
                  </a:lnTo>
                  <a:cubicBezTo>
                    <a:pt x="4" y="424"/>
                    <a:pt x="4" y="428"/>
                    <a:pt x="4" y="432"/>
                  </a:cubicBezTo>
                  <a:lnTo>
                    <a:pt x="4" y="432"/>
                  </a:lnTo>
                  <a:cubicBezTo>
                    <a:pt x="3" y="434"/>
                    <a:pt x="3" y="437"/>
                    <a:pt x="3" y="439"/>
                  </a:cubicBezTo>
                  <a:lnTo>
                    <a:pt x="3" y="439"/>
                  </a:lnTo>
                  <a:cubicBezTo>
                    <a:pt x="3" y="441"/>
                    <a:pt x="3" y="443"/>
                    <a:pt x="3" y="445"/>
                  </a:cubicBezTo>
                  <a:lnTo>
                    <a:pt x="0" y="1628"/>
                  </a:lnTo>
                  <a:lnTo>
                    <a:pt x="0" y="1628"/>
                  </a:lnTo>
                  <a:cubicBezTo>
                    <a:pt x="0" y="1624"/>
                    <a:pt x="0" y="1619"/>
                    <a:pt x="1" y="1614"/>
                  </a:cubicBezTo>
                  <a:lnTo>
                    <a:pt x="1" y="1614"/>
                  </a:lnTo>
                  <a:cubicBezTo>
                    <a:pt x="1" y="1611"/>
                    <a:pt x="1" y="1606"/>
                    <a:pt x="2" y="1603"/>
                  </a:cubicBezTo>
                  <a:lnTo>
                    <a:pt x="2" y="1603"/>
                  </a:lnTo>
                  <a:cubicBezTo>
                    <a:pt x="2" y="1599"/>
                    <a:pt x="3" y="1596"/>
                    <a:pt x="3" y="1592"/>
                  </a:cubicBezTo>
                  <a:lnTo>
                    <a:pt x="3" y="1592"/>
                  </a:lnTo>
                  <a:cubicBezTo>
                    <a:pt x="3" y="1589"/>
                    <a:pt x="3" y="1584"/>
                    <a:pt x="4" y="1581"/>
                  </a:cubicBezTo>
                  <a:lnTo>
                    <a:pt x="4" y="1581"/>
                  </a:lnTo>
                  <a:cubicBezTo>
                    <a:pt x="5" y="1578"/>
                    <a:pt x="6" y="1574"/>
                    <a:pt x="7" y="1571"/>
                  </a:cubicBezTo>
                  <a:lnTo>
                    <a:pt x="7" y="1571"/>
                  </a:lnTo>
                  <a:cubicBezTo>
                    <a:pt x="8" y="1567"/>
                    <a:pt x="9" y="1564"/>
                    <a:pt x="10" y="1559"/>
                  </a:cubicBezTo>
                  <a:lnTo>
                    <a:pt x="10" y="1559"/>
                  </a:lnTo>
                  <a:cubicBezTo>
                    <a:pt x="10" y="1556"/>
                    <a:pt x="11" y="1552"/>
                    <a:pt x="12" y="1550"/>
                  </a:cubicBezTo>
                  <a:lnTo>
                    <a:pt x="12" y="1550"/>
                  </a:lnTo>
                  <a:cubicBezTo>
                    <a:pt x="14" y="1545"/>
                    <a:pt x="15" y="1542"/>
                    <a:pt x="17" y="1538"/>
                  </a:cubicBezTo>
                  <a:lnTo>
                    <a:pt x="17" y="1538"/>
                  </a:lnTo>
                  <a:cubicBezTo>
                    <a:pt x="17" y="1535"/>
                    <a:pt x="18" y="1531"/>
                    <a:pt x="20" y="1528"/>
                  </a:cubicBezTo>
                  <a:lnTo>
                    <a:pt x="20" y="1528"/>
                  </a:lnTo>
                  <a:cubicBezTo>
                    <a:pt x="22" y="1524"/>
                    <a:pt x="24" y="1520"/>
                    <a:pt x="25" y="1516"/>
                  </a:cubicBezTo>
                  <a:lnTo>
                    <a:pt x="25" y="1516"/>
                  </a:lnTo>
                  <a:cubicBezTo>
                    <a:pt x="26" y="1513"/>
                    <a:pt x="28" y="1509"/>
                    <a:pt x="30" y="1506"/>
                  </a:cubicBezTo>
                  <a:lnTo>
                    <a:pt x="30" y="1506"/>
                  </a:lnTo>
                  <a:cubicBezTo>
                    <a:pt x="31" y="1502"/>
                    <a:pt x="33" y="1499"/>
                    <a:pt x="36" y="1495"/>
                  </a:cubicBezTo>
                  <a:lnTo>
                    <a:pt x="36" y="1495"/>
                  </a:lnTo>
                  <a:cubicBezTo>
                    <a:pt x="38" y="1492"/>
                    <a:pt x="39" y="1489"/>
                    <a:pt x="41" y="1485"/>
                  </a:cubicBezTo>
                  <a:lnTo>
                    <a:pt x="41" y="1485"/>
                  </a:lnTo>
                  <a:cubicBezTo>
                    <a:pt x="43" y="1481"/>
                    <a:pt x="46" y="1477"/>
                    <a:pt x="49" y="1472"/>
                  </a:cubicBezTo>
                  <a:lnTo>
                    <a:pt x="49" y="1472"/>
                  </a:lnTo>
                  <a:cubicBezTo>
                    <a:pt x="50" y="1470"/>
                    <a:pt x="52" y="1466"/>
                    <a:pt x="55" y="1463"/>
                  </a:cubicBezTo>
                  <a:lnTo>
                    <a:pt x="55" y="1463"/>
                  </a:lnTo>
                  <a:cubicBezTo>
                    <a:pt x="58" y="1458"/>
                    <a:pt x="62" y="1454"/>
                    <a:pt x="65" y="1449"/>
                  </a:cubicBezTo>
                  <a:lnTo>
                    <a:pt x="65" y="1449"/>
                  </a:lnTo>
                  <a:cubicBezTo>
                    <a:pt x="67" y="1446"/>
                    <a:pt x="69" y="1444"/>
                    <a:pt x="70" y="1442"/>
                  </a:cubicBezTo>
                  <a:lnTo>
                    <a:pt x="70" y="1442"/>
                  </a:lnTo>
                  <a:cubicBezTo>
                    <a:pt x="77" y="1434"/>
                    <a:pt x="84" y="1426"/>
                    <a:pt x="91" y="1419"/>
                  </a:cubicBezTo>
                  <a:lnTo>
                    <a:pt x="91" y="1419"/>
                  </a:lnTo>
                  <a:cubicBezTo>
                    <a:pt x="92" y="1417"/>
                    <a:pt x="94" y="1415"/>
                    <a:pt x="96" y="1413"/>
                  </a:cubicBezTo>
                  <a:lnTo>
                    <a:pt x="96" y="1413"/>
                  </a:lnTo>
                  <a:cubicBezTo>
                    <a:pt x="102" y="1407"/>
                    <a:pt x="107" y="1401"/>
                    <a:pt x="113" y="1396"/>
                  </a:cubicBezTo>
                  <a:lnTo>
                    <a:pt x="113" y="1396"/>
                  </a:lnTo>
                  <a:cubicBezTo>
                    <a:pt x="117" y="1393"/>
                    <a:pt x="119" y="1390"/>
                    <a:pt x="122" y="1388"/>
                  </a:cubicBezTo>
                  <a:lnTo>
                    <a:pt x="122" y="1388"/>
                  </a:lnTo>
                  <a:cubicBezTo>
                    <a:pt x="125" y="1384"/>
                    <a:pt x="130" y="1381"/>
                    <a:pt x="133" y="1378"/>
                  </a:cubicBezTo>
                  <a:lnTo>
                    <a:pt x="133" y="1378"/>
                  </a:lnTo>
                  <a:cubicBezTo>
                    <a:pt x="137" y="1375"/>
                    <a:pt x="140" y="1372"/>
                    <a:pt x="144" y="1369"/>
                  </a:cubicBezTo>
                  <a:lnTo>
                    <a:pt x="144" y="1369"/>
                  </a:lnTo>
                  <a:cubicBezTo>
                    <a:pt x="148" y="1366"/>
                    <a:pt x="151" y="1363"/>
                    <a:pt x="156" y="1360"/>
                  </a:cubicBezTo>
                  <a:lnTo>
                    <a:pt x="156" y="1360"/>
                  </a:lnTo>
                  <a:cubicBezTo>
                    <a:pt x="159" y="1356"/>
                    <a:pt x="164" y="1354"/>
                    <a:pt x="167" y="1351"/>
                  </a:cubicBezTo>
                  <a:lnTo>
                    <a:pt x="167" y="1351"/>
                  </a:lnTo>
                  <a:cubicBezTo>
                    <a:pt x="172" y="1348"/>
                    <a:pt x="176" y="1345"/>
                    <a:pt x="180" y="1342"/>
                  </a:cubicBezTo>
                  <a:lnTo>
                    <a:pt x="180" y="1342"/>
                  </a:lnTo>
                  <a:cubicBezTo>
                    <a:pt x="184" y="1339"/>
                    <a:pt x="189" y="1336"/>
                    <a:pt x="192" y="1333"/>
                  </a:cubicBezTo>
                  <a:lnTo>
                    <a:pt x="192" y="1333"/>
                  </a:lnTo>
                  <a:cubicBezTo>
                    <a:pt x="198" y="1330"/>
                    <a:pt x="202" y="1328"/>
                    <a:pt x="207" y="1324"/>
                  </a:cubicBezTo>
                  <a:lnTo>
                    <a:pt x="207" y="1324"/>
                  </a:lnTo>
                  <a:cubicBezTo>
                    <a:pt x="212" y="1321"/>
                    <a:pt x="219" y="1317"/>
                    <a:pt x="225" y="1314"/>
                  </a:cubicBezTo>
                  <a:lnTo>
                    <a:pt x="225" y="1314"/>
                  </a:lnTo>
                  <a:cubicBezTo>
                    <a:pt x="236" y="1307"/>
                    <a:pt x="248" y="1301"/>
                    <a:pt x="260" y="1295"/>
                  </a:cubicBezTo>
                  <a:lnTo>
                    <a:pt x="260" y="1295"/>
                  </a:lnTo>
                  <a:cubicBezTo>
                    <a:pt x="264" y="1292"/>
                    <a:pt x="267" y="1290"/>
                    <a:pt x="271" y="1289"/>
                  </a:cubicBezTo>
                  <a:lnTo>
                    <a:pt x="271" y="1289"/>
                  </a:lnTo>
                  <a:cubicBezTo>
                    <a:pt x="280" y="1284"/>
                    <a:pt x="290" y="1280"/>
                    <a:pt x="300" y="1275"/>
                  </a:cubicBezTo>
                  <a:lnTo>
                    <a:pt x="300" y="1275"/>
                  </a:lnTo>
                  <a:cubicBezTo>
                    <a:pt x="303" y="1274"/>
                    <a:pt x="306" y="1273"/>
                    <a:pt x="309" y="1271"/>
                  </a:cubicBezTo>
                  <a:lnTo>
                    <a:pt x="309" y="1271"/>
                  </a:lnTo>
                  <a:cubicBezTo>
                    <a:pt x="322" y="1266"/>
                    <a:pt x="335" y="1261"/>
                    <a:pt x="348" y="1255"/>
                  </a:cubicBezTo>
                  <a:lnTo>
                    <a:pt x="348" y="1255"/>
                  </a:lnTo>
                  <a:cubicBezTo>
                    <a:pt x="350" y="1255"/>
                    <a:pt x="353" y="1254"/>
                    <a:pt x="355" y="1253"/>
                  </a:cubicBezTo>
                  <a:lnTo>
                    <a:pt x="355" y="1253"/>
                  </a:lnTo>
                  <a:cubicBezTo>
                    <a:pt x="366" y="1248"/>
                    <a:pt x="377" y="1245"/>
                    <a:pt x="388" y="1241"/>
                  </a:cubicBezTo>
                  <a:lnTo>
                    <a:pt x="388" y="1241"/>
                  </a:lnTo>
                  <a:cubicBezTo>
                    <a:pt x="393" y="1240"/>
                    <a:pt x="398" y="1238"/>
                    <a:pt x="402" y="1236"/>
                  </a:cubicBezTo>
                  <a:lnTo>
                    <a:pt x="402" y="1236"/>
                  </a:lnTo>
                  <a:cubicBezTo>
                    <a:pt x="409" y="1235"/>
                    <a:pt x="415" y="1233"/>
                    <a:pt x="421" y="1231"/>
                  </a:cubicBezTo>
                  <a:lnTo>
                    <a:pt x="421" y="1231"/>
                  </a:lnTo>
                  <a:cubicBezTo>
                    <a:pt x="427" y="1229"/>
                    <a:pt x="431" y="1228"/>
                    <a:pt x="437" y="1226"/>
                  </a:cubicBezTo>
                  <a:lnTo>
                    <a:pt x="437" y="1226"/>
                  </a:lnTo>
                  <a:cubicBezTo>
                    <a:pt x="444" y="1224"/>
                    <a:pt x="450" y="1222"/>
                    <a:pt x="457" y="1221"/>
                  </a:cubicBezTo>
                  <a:lnTo>
                    <a:pt x="457" y="1221"/>
                  </a:lnTo>
                  <a:cubicBezTo>
                    <a:pt x="462" y="1220"/>
                    <a:pt x="467" y="1218"/>
                    <a:pt x="473" y="1217"/>
                  </a:cubicBezTo>
                  <a:lnTo>
                    <a:pt x="473" y="1217"/>
                  </a:lnTo>
                  <a:cubicBezTo>
                    <a:pt x="480" y="1215"/>
                    <a:pt x="486" y="1214"/>
                    <a:pt x="493" y="1212"/>
                  </a:cubicBezTo>
                  <a:lnTo>
                    <a:pt x="493" y="1212"/>
                  </a:lnTo>
                  <a:cubicBezTo>
                    <a:pt x="498" y="1211"/>
                    <a:pt x="503" y="1210"/>
                    <a:pt x="509" y="1208"/>
                  </a:cubicBezTo>
                  <a:lnTo>
                    <a:pt x="509" y="1208"/>
                  </a:lnTo>
                  <a:cubicBezTo>
                    <a:pt x="515" y="1208"/>
                    <a:pt x="522" y="1206"/>
                    <a:pt x="529" y="1205"/>
                  </a:cubicBezTo>
                  <a:lnTo>
                    <a:pt x="529" y="1205"/>
                  </a:lnTo>
                  <a:cubicBezTo>
                    <a:pt x="534" y="1204"/>
                    <a:pt x="540" y="1202"/>
                    <a:pt x="545" y="1201"/>
                  </a:cubicBezTo>
                  <a:lnTo>
                    <a:pt x="545" y="1201"/>
                  </a:lnTo>
                  <a:cubicBezTo>
                    <a:pt x="559" y="1199"/>
                    <a:pt x="573" y="1197"/>
                    <a:pt x="588" y="1194"/>
                  </a:cubicBezTo>
                  <a:lnTo>
                    <a:pt x="588" y="1194"/>
                  </a:lnTo>
                  <a:cubicBezTo>
                    <a:pt x="590" y="1194"/>
                    <a:pt x="593" y="1194"/>
                    <a:pt x="594" y="1194"/>
                  </a:cubicBezTo>
                  <a:lnTo>
                    <a:pt x="594" y="1194"/>
                  </a:lnTo>
                  <a:cubicBezTo>
                    <a:pt x="607" y="1193"/>
                    <a:pt x="621" y="1191"/>
                    <a:pt x="634" y="1189"/>
                  </a:cubicBezTo>
                  <a:lnTo>
                    <a:pt x="634" y="1189"/>
                  </a:lnTo>
                  <a:cubicBezTo>
                    <a:pt x="638" y="1189"/>
                    <a:pt x="643" y="1188"/>
                    <a:pt x="647" y="1188"/>
                  </a:cubicBezTo>
                  <a:lnTo>
                    <a:pt x="647" y="1188"/>
                  </a:lnTo>
                  <a:cubicBezTo>
                    <a:pt x="656" y="1187"/>
                    <a:pt x="664" y="1187"/>
                    <a:pt x="673" y="1186"/>
                  </a:cubicBezTo>
                  <a:lnTo>
                    <a:pt x="673" y="1186"/>
                  </a:lnTo>
                  <a:cubicBezTo>
                    <a:pt x="678" y="1186"/>
                    <a:pt x="683" y="1185"/>
                    <a:pt x="688" y="1185"/>
                  </a:cubicBezTo>
                  <a:lnTo>
                    <a:pt x="688" y="1185"/>
                  </a:lnTo>
                  <a:cubicBezTo>
                    <a:pt x="697" y="1184"/>
                    <a:pt x="706" y="1184"/>
                    <a:pt x="714" y="1183"/>
                  </a:cubicBezTo>
                  <a:lnTo>
                    <a:pt x="714" y="1183"/>
                  </a:lnTo>
                  <a:cubicBezTo>
                    <a:pt x="720" y="1183"/>
                    <a:pt x="724" y="1183"/>
                    <a:pt x="729" y="1183"/>
                  </a:cubicBezTo>
                  <a:lnTo>
                    <a:pt x="729" y="1183"/>
                  </a:lnTo>
                  <a:cubicBezTo>
                    <a:pt x="736" y="1183"/>
                    <a:pt x="744" y="1183"/>
                    <a:pt x="752" y="1183"/>
                  </a:cubicBezTo>
                  <a:lnTo>
                    <a:pt x="752" y="1183"/>
                  </a:lnTo>
                  <a:cubicBezTo>
                    <a:pt x="757" y="1183"/>
                    <a:pt x="762" y="1183"/>
                    <a:pt x="767" y="1183"/>
                  </a:cubicBezTo>
                  <a:lnTo>
                    <a:pt x="767" y="1183"/>
                  </a:lnTo>
                  <a:cubicBezTo>
                    <a:pt x="776" y="1183"/>
                    <a:pt x="783" y="1183"/>
                    <a:pt x="792" y="1183"/>
                  </a:cubicBezTo>
                  <a:lnTo>
                    <a:pt x="792" y="1183"/>
                  </a:lnTo>
                  <a:cubicBezTo>
                    <a:pt x="796" y="1183"/>
                    <a:pt x="802" y="1183"/>
                    <a:pt x="806" y="1183"/>
                  </a:cubicBezTo>
                  <a:lnTo>
                    <a:pt x="806" y="1183"/>
                  </a:lnTo>
                  <a:cubicBezTo>
                    <a:pt x="814" y="1183"/>
                    <a:pt x="821" y="1183"/>
                    <a:pt x="829" y="1183"/>
                  </a:cubicBezTo>
                  <a:lnTo>
                    <a:pt x="829" y="1183"/>
                  </a:lnTo>
                  <a:cubicBezTo>
                    <a:pt x="834" y="1184"/>
                    <a:pt x="838" y="1184"/>
                    <a:pt x="843" y="1184"/>
                  </a:cubicBezTo>
                  <a:lnTo>
                    <a:pt x="843" y="1184"/>
                  </a:lnTo>
                  <a:cubicBezTo>
                    <a:pt x="851" y="1185"/>
                    <a:pt x="860" y="1185"/>
                    <a:pt x="868" y="1186"/>
                  </a:cubicBezTo>
                  <a:lnTo>
                    <a:pt x="868" y="1186"/>
                  </a:lnTo>
                  <a:cubicBezTo>
                    <a:pt x="872" y="1186"/>
                    <a:pt x="876" y="1187"/>
                    <a:pt x="881" y="1187"/>
                  </a:cubicBezTo>
                  <a:lnTo>
                    <a:pt x="881" y="1187"/>
                  </a:lnTo>
                  <a:cubicBezTo>
                    <a:pt x="891" y="1187"/>
                    <a:pt x="901" y="1188"/>
                    <a:pt x="910" y="1189"/>
                  </a:cubicBezTo>
                  <a:lnTo>
                    <a:pt x="910" y="1189"/>
                  </a:lnTo>
                  <a:cubicBezTo>
                    <a:pt x="913" y="1190"/>
                    <a:pt x="915" y="1190"/>
                    <a:pt x="918" y="1190"/>
                  </a:cubicBezTo>
                  <a:lnTo>
                    <a:pt x="918" y="1190"/>
                  </a:lnTo>
                  <a:cubicBezTo>
                    <a:pt x="930" y="1192"/>
                    <a:pt x="943" y="1194"/>
                    <a:pt x="955" y="1195"/>
                  </a:cubicBezTo>
                  <a:lnTo>
                    <a:pt x="955" y="1195"/>
                  </a:lnTo>
                  <a:cubicBezTo>
                    <a:pt x="957" y="1195"/>
                    <a:pt x="959" y="1195"/>
                    <a:pt x="961" y="1196"/>
                  </a:cubicBezTo>
                  <a:lnTo>
                    <a:pt x="961" y="1196"/>
                  </a:lnTo>
                  <a:cubicBezTo>
                    <a:pt x="971" y="1198"/>
                    <a:pt x="982" y="1199"/>
                    <a:pt x="992" y="1201"/>
                  </a:cubicBezTo>
                  <a:lnTo>
                    <a:pt x="992" y="1201"/>
                  </a:lnTo>
                  <a:cubicBezTo>
                    <a:pt x="996" y="1201"/>
                    <a:pt x="1002" y="1202"/>
                    <a:pt x="1006" y="1203"/>
                  </a:cubicBezTo>
                  <a:lnTo>
                    <a:pt x="1006" y="1203"/>
                  </a:lnTo>
                  <a:cubicBezTo>
                    <a:pt x="1014" y="1205"/>
                    <a:pt x="1022" y="1207"/>
                    <a:pt x="1030" y="1208"/>
                  </a:cubicBezTo>
                  <a:lnTo>
                    <a:pt x="1030" y="1208"/>
                  </a:lnTo>
                  <a:cubicBezTo>
                    <a:pt x="1034" y="1208"/>
                    <a:pt x="1038" y="1210"/>
                    <a:pt x="1042" y="1211"/>
                  </a:cubicBezTo>
                  <a:lnTo>
                    <a:pt x="1042" y="1211"/>
                  </a:lnTo>
                  <a:cubicBezTo>
                    <a:pt x="1050" y="1213"/>
                    <a:pt x="1059" y="1215"/>
                    <a:pt x="1068" y="1216"/>
                  </a:cubicBezTo>
                  <a:lnTo>
                    <a:pt x="1068" y="1216"/>
                  </a:lnTo>
                  <a:cubicBezTo>
                    <a:pt x="1072" y="1218"/>
                    <a:pt x="1077" y="1219"/>
                    <a:pt x="1082" y="1220"/>
                  </a:cubicBezTo>
                  <a:lnTo>
                    <a:pt x="1082" y="1220"/>
                  </a:lnTo>
                  <a:cubicBezTo>
                    <a:pt x="1090" y="1222"/>
                    <a:pt x="1098" y="1224"/>
                    <a:pt x="1105" y="1227"/>
                  </a:cubicBezTo>
                  <a:lnTo>
                    <a:pt x="1105" y="1227"/>
                  </a:lnTo>
                  <a:cubicBezTo>
                    <a:pt x="1109" y="1228"/>
                    <a:pt x="1114" y="1229"/>
                    <a:pt x="1119" y="1230"/>
                  </a:cubicBezTo>
                  <a:lnTo>
                    <a:pt x="1119" y="1230"/>
                  </a:lnTo>
                  <a:cubicBezTo>
                    <a:pt x="1131" y="1234"/>
                    <a:pt x="1144" y="1237"/>
                    <a:pt x="1155" y="1241"/>
                  </a:cubicBezTo>
                  <a:lnTo>
                    <a:pt x="1155" y="1241"/>
                  </a:lnTo>
                  <a:cubicBezTo>
                    <a:pt x="1158" y="1243"/>
                    <a:pt x="1159" y="1243"/>
                    <a:pt x="1162" y="1243"/>
                  </a:cubicBezTo>
                  <a:lnTo>
                    <a:pt x="1162" y="1243"/>
                  </a:lnTo>
                  <a:cubicBezTo>
                    <a:pt x="1176" y="1248"/>
                    <a:pt x="1189" y="1254"/>
                    <a:pt x="1203" y="1259"/>
                  </a:cubicBezTo>
                  <a:lnTo>
                    <a:pt x="1203" y="1259"/>
                  </a:lnTo>
                  <a:cubicBezTo>
                    <a:pt x="1208" y="1261"/>
                    <a:pt x="1213" y="1262"/>
                    <a:pt x="1219" y="1265"/>
                  </a:cubicBezTo>
                  <a:lnTo>
                    <a:pt x="1219" y="1265"/>
                  </a:lnTo>
                  <a:cubicBezTo>
                    <a:pt x="1223" y="1267"/>
                    <a:pt x="1227" y="1268"/>
                    <a:pt x="1232" y="1270"/>
                  </a:cubicBezTo>
                  <a:lnTo>
                    <a:pt x="1232" y="1270"/>
                  </a:lnTo>
                  <a:cubicBezTo>
                    <a:pt x="1237" y="1273"/>
                    <a:pt x="1244" y="1275"/>
                    <a:pt x="1250" y="1278"/>
                  </a:cubicBezTo>
                  <a:lnTo>
                    <a:pt x="1250" y="1278"/>
                  </a:lnTo>
                  <a:cubicBezTo>
                    <a:pt x="1253" y="1280"/>
                    <a:pt x="1258" y="1282"/>
                    <a:pt x="1261" y="1284"/>
                  </a:cubicBezTo>
                  <a:lnTo>
                    <a:pt x="1261" y="1284"/>
                  </a:lnTo>
                  <a:cubicBezTo>
                    <a:pt x="1268" y="1287"/>
                    <a:pt x="1274" y="1290"/>
                    <a:pt x="1281" y="1294"/>
                  </a:cubicBezTo>
                  <a:lnTo>
                    <a:pt x="1281" y="1294"/>
                  </a:lnTo>
                  <a:cubicBezTo>
                    <a:pt x="1284" y="1295"/>
                    <a:pt x="1287" y="1296"/>
                    <a:pt x="1291" y="1298"/>
                  </a:cubicBezTo>
                  <a:lnTo>
                    <a:pt x="1291" y="1298"/>
                  </a:lnTo>
                  <a:cubicBezTo>
                    <a:pt x="1299" y="1303"/>
                    <a:pt x="1309" y="1308"/>
                    <a:pt x="1318" y="1314"/>
                  </a:cubicBezTo>
                  <a:lnTo>
                    <a:pt x="1318" y="1314"/>
                  </a:lnTo>
                  <a:cubicBezTo>
                    <a:pt x="1359" y="1337"/>
                    <a:pt x="1394" y="1363"/>
                    <a:pt x="1424" y="1389"/>
                  </a:cubicBezTo>
                  <a:lnTo>
                    <a:pt x="1424" y="1389"/>
                  </a:lnTo>
                  <a:cubicBezTo>
                    <a:pt x="1442" y="1406"/>
                    <a:pt x="1458" y="1423"/>
                    <a:pt x="1472" y="1440"/>
                  </a:cubicBezTo>
                  <a:lnTo>
                    <a:pt x="1475" y="257"/>
                  </a:lnTo>
                  <a:lnTo>
                    <a:pt x="1475" y="257"/>
                  </a:lnTo>
                  <a:cubicBezTo>
                    <a:pt x="1438" y="212"/>
                    <a:pt x="1387" y="169"/>
                    <a:pt x="1321" y="131"/>
                  </a:cubicBezTo>
                </a:path>
              </a:pathLst>
            </a:custGeom>
            <a:solidFill>
              <a:schemeClr val="accent2"/>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83" name="Freeform 66">
              <a:extLst>
                <a:ext uri="{FF2B5EF4-FFF2-40B4-BE49-F238E27FC236}">
                  <a16:creationId xmlns:a16="http://schemas.microsoft.com/office/drawing/2014/main" id="{6C5F1F6A-745E-41AC-B482-8A22034BDDC8}"/>
                </a:ext>
              </a:extLst>
            </p:cNvPr>
            <p:cNvSpPr>
              <a:spLocks noChangeArrowheads="1"/>
            </p:cNvSpPr>
            <p:nvPr/>
          </p:nvSpPr>
          <p:spPr bwMode="auto">
            <a:xfrm>
              <a:off x="9430658" y="7971472"/>
              <a:ext cx="1293192" cy="1424441"/>
            </a:xfrm>
            <a:custGeom>
              <a:avLst/>
              <a:gdLst>
                <a:gd name="T0" fmla="*/ 1285 w 1476"/>
                <a:gd name="T1" fmla="*/ 111 h 1629"/>
                <a:gd name="T2" fmla="*/ 1235 w 1476"/>
                <a:gd name="T3" fmla="*/ 88 h 1629"/>
                <a:gd name="T4" fmla="*/ 1206 w 1476"/>
                <a:gd name="T5" fmla="*/ 76 h 1629"/>
                <a:gd name="T6" fmla="*/ 1122 w 1476"/>
                <a:gd name="T7" fmla="*/ 47 h 1629"/>
                <a:gd name="T8" fmla="*/ 1085 w 1476"/>
                <a:gd name="T9" fmla="*/ 38 h 1629"/>
                <a:gd name="T10" fmla="*/ 1035 w 1476"/>
                <a:gd name="T11" fmla="*/ 26 h 1629"/>
                <a:gd name="T12" fmla="*/ 996 w 1476"/>
                <a:gd name="T13" fmla="*/ 19 h 1629"/>
                <a:gd name="T14" fmla="*/ 958 w 1476"/>
                <a:gd name="T15" fmla="*/ 13 h 1629"/>
                <a:gd name="T16" fmla="*/ 884 w 1476"/>
                <a:gd name="T17" fmla="*/ 5 h 1629"/>
                <a:gd name="T18" fmla="*/ 847 w 1476"/>
                <a:gd name="T19" fmla="*/ 2 h 1629"/>
                <a:gd name="T20" fmla="*/ 808 w 1476"/>
                <a:gd name="T21" fmla="*/ 0 h 1629"/>
                <a:gd name="T22" fmla="*/ 755 w 1476"/>
                <a:gd name="T23" fmla="*/ 0 h 1629"/>
                <a:gd name="T24" fmla="*/ 718 w 1476"/>
                <a:gd name="T25" fmla="*/ 1 h 1629"/>
                <a:gd name="T26" fmla="*/ 651 w 1476"/>
                <a:gd name="T27" fmla="*/ 6 h 1629"/>
                <a:gd name="T28" fmla="*/ 598 w 1476"/>
                <a:gd name="T29" fmla="*/ 12 h 1629"/>
                <a:gd name="T30" fmla="*/ 544 w 1476"/>
                <a:gd name="T31" fmla="*/ 21 h 1629"/>
                <a:gd name="T32" fmla="*/ 496 w 1476"/>
                <a:gd name="T33" fmla="*/ 30 h 1629"/>
                <a:gd name="T34" fmla="*/ 441 w 1476"/>
                <a:gd name="T35" fmla="*/ 44 h 1629"/>
                <a:gd name="T36" fmla="*/ 398 w 1476"/>
                <a:gd name="T37" fmla="*/ 56 h 1629"/>
                <a:gd name="T38" fmla="*/ 352 w 1476"/>
                <a:gd name="T39" fmla="*/ 73 h 1629"/>
                <a:gd name="T40" fmla="*/ 274 w 1476"/>
                <a:gd name="T41" fmla="*/ 107 h 1629"/>
                <a:gd name="T42" fmla="*/ 219 w 1476"/>
                <a:gd name="T43" fmla="*/ 136 h 1629"/>
                <a:gd name="T44" fmla="*/ 184 w 1476"/>
                <a:gd name="T45" fmla="*/ 159 h 1629"/>
                <a:gd name="T46" fmla="*/ 147 w 1476"/>
                <a:gd name="T47" fmla="*/ 187 h 1629"/>
                <a:gd name="T48" fmla="*/ 121 w 1476"/>
                <a:gd name="T49" fmla="*/ 209 h 1629"/>
                <a:gd name="T50" fmla="*/ 94 w 1476"/>
                <a:gd name="T51" fmla="*/ 236 h 1629"/>
                <a:gd name="T52" fmla="*/ 69 w 1476"/>
                <a:gd name="T53" fmla="*/ 266 h 1629"/>
                <a:gd name="T54" fmla="*/ 45 w 1476"/>
                <a:gd name="T55" fmla="*/ 304 h 1629"/>
                <a:gd name="T56" fmla="*/ 33 w 1476"/>
                <a:gd name="T57" fmla="*/ 324 h 1629"/>
                <a:gd name="T58" fmla="*/ 21 w 1476"/>
                <a:gd name="T59" fmla="*/ 351 h 1629"/>
                <a:gd name="T60" fmla="*/ 13 w 1476"/>
                <a:gd name="T61" fmla="*/ 378 h 1629"/>
                <a:gd name="T62" fmla="*/ 8 w 1476"/>
                <a:gd name="T63" fmla="*/ 398 h 1629"/>
                <a:gd name="T64" fmla="*/ 4 w 1476"/>
                <a:gd name="T65" fmla="*/ 432 h 1629"/>
                <a:gd name="T66" fmla="*/ 1 w 1476"/>
                <a:gd name="T67" fmla="*/ 1614 h 1629"/>
                <a:gd name="T68" fmla="*/ 4 w 1476"/>
                <a:gd name="T69" fmla="*/ 1581 h 1629"/>
                <a:gd name="T70" fmla="*/ 12 w 1476"/>
                <a:gd name="T71" fmla="*/ 1550 h 1629"/>
                <a:gd name="T72" fmla="*/ 25 w 1476"/>
                <a:gd name="T73" fmla="*/ 1516 h 1629"/>
                <a:gd name="T74" fmla="*/ 41 w 1476"/>
                <a:gd name="T75" fmla="*/ 1485 h 1629"/>
                <a:gd name="T76" fmla="*/ 65 w 1476"/>
                <a:gd name="T77" fmla="*/ 1449 h 1629"/>
                <a:gd name="T78" fmla="*/ 96 w 1476"/>
                <a:gd name="T79" fmla="*/ 1413 h 1629"/>
                <a:gd name="T80" fmla="*/ 133 w 1476"/>
                <a:gd name="T81" fmla="*/ 1378 h 1629"/>
                <a:gd name="T82" fmla="*/ 167 w 1476"/>
                <a:gd name="T83" fmla="*/ 1351 h 1629"/>
                <a:gd name="T84" fmla="*/ 207 w 1476"/>
                <a:gd name="T85" fmla="*/ 1324 h 1629"/>
                <a:gd name="T86" fmla="*/ 271 w 1476"/>
                <a:gd name="T87" fmla="*/ 1289 h 1629"/>
                <a:gd name="T88" fmla="*/ 348 w 1476"/>
                <a:gd name="T89" fmla="*/ 1255 h 1629"/>
                <a:gd name="T90" fmla="*/ 402 w 1476"/>
                <a:gd name="T91" fmla="*/ 1236 h 1629"/>
                <a:gd name="T92" fmla="*/ 457 w 1476"/>
                <a:gd name="T93" fmla="*/ 1221 h 1629"/>
                <a:gd name="T94" fmla="*/ 509 w 1476"/>
                <a:gd name="T95" fmla="*/ 1208 h 1629"/>
                <a:gd name="T96" fmla="*/ 588 w 1476"/>
                <a:gd name="T97" fmla="*/ 1194 h 1629"/>
                <a:gd name="T98" fmla="*/ 647 w 1476"/>
                <a:gd name="T99" fmla="*/ 1188 h 1629"/>
                <a:gd name="T100" fmla="*/ 714 w 1476"/>
                <a:gd name="T101" fmla="*/ 1183 h 1629"/>
                <a:gd name="T102" fmla="*/ 767 w 1476"/>
                <a:gd name="T103" fmla="*/ 1183 h 1629"/>
                <a:gd name="T104" fmla="*/ 829 w 1476"/>
                <a:gd name="T105" fmla="*/ 1183 h 1629"/>
                <a:gd name="T106" fmla="*/ 881 w 1476"/>
                <a:gd name="T107" fmla="*/ 1187 h 1629"/>
                <a:gd name="T108" fmla="*/ 955 w 1476"/>
                <a:gd name="T109" fmla="*/ 1195 h 1629"/>
                <a:gd name="T110" fmla="*/ 1006 w 1476"/>
                <a:gd name="T111" fmla="*/ 1203 h 1629"/>
                <a:gd name="T112" fmla="*/ 1068 w 1476"/>
                <a:gd name="T113" fmla="*/ 1216 h 1629"/>
                <a:gd name="T114" fmla="*/ 1119 w 1476"/>
                <a:gd name="T115" fmla="*/ 1230 h 1629"/>
                <a:gd name="T116" fmla="*/ 1203 w 1476"/>
                <a:gd name="T117" fmla="*/ 1259 h 1629"/>
                <a:gd name="T118" fmla="*/ 1250 w 1476"/>
                <a:gd name="T119" fmla="*/ 1278 h 1629"/>
                <a:gd name="T120" fmla="*/ 1291 w 1476"/>
                <a:gd name="T121" fmla="*/ 1298 h 1629"/>
                <a:gd name="T122" fmla="*/ 1472 w 1476"/>
                <a:gd name="T123" fmla="*/ 1440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6" h="1629">
                  <a:moveTo>
                    <a:pt x="1321" y="131"/>
                  </a:moveTo>
                  <a:lnTo>
                    <a:pt x="1321" y="131"/>
                  </a:lnTo>
                  <a:cubicBezTo>
                    <a:pt x="1312" y="126"/>
                    <a:pt x="1303" y="121"/>
                    <a:pt x="1293" y="115"/>
                  </a:cubicBezTo>
                  <a:lnTo>
                    <a:pt x="1293" y="115"/>
                  </a:lnTo>
                  <a:cubicBezTo>
                    <a:pt x="1291" y="114"/>
                    <a:pt x="1287" y="113"/>
                    <a:pt x="1285" y="111"/>
                  </a:cubicBezTo>
                  <a:lnTo>
                    <a:pt x="1285" y="111"/>
                  </a:lnTo>
                  <a:cubicBezTo>
                    <a:pt x="1278" y="107"/>
                    <a:pt x="1271" y="105"/>
                    <a:pt x="1265" y="102"/>
                  </a:cubicBezTo>
                  <a:lnTo>
                    <a:pt x="1265" y="102"/>
                  </a:lnTo>
                  <a:cubicBezTo>
                    <a:pt x="1261" y="100"/>
                    <a:pt x="1257" y="98"/>
                    <a:pt x="1253" y="96"/>
                  </a:cubicBezTo>
                  <a:lnTo>
                    <a:pt x="1253" y="96"/>
                  </a:lnTo>
                  <a:cubicBezTo>
                    <a:pt x="1247" y="94"/>
                    <a:pt x="1241" y="91"/>
                    <a:pt x="1235" y="88"/>
                  </a:cubicBezTo>
                  <a:lnTo>
                    <a:pt x="1235" y="88"/>
                  </a:lnTo>
                  <a:cubicBezTo>
                    <a:pt x="1231" y="86"/>
                    <a:pt x="1226" y="84"/>
                    <a:pt x="1222" y="82"/>
                  </a:cubicBezTo>
                  <a:lnTo>
                    <a:pt x="1222" y="82"/>
                  </a:lnTo>
                  <a:cubicBezTo>
                    <a:pt x="1218" y="81"/>
                    <a:pt x="1214" y="79"/>
                    <a:pt x="1210" y="78"/>
                  </a:cubicBezTo>
                  <a:lnTo>
                    <a:pt x="1210" y="78"/>
                  </a:lnTo>
                  <a:cubicBezTo>
                    <a:pt x="1209" y="77"/>
                    <a:pt x="1207" y="76"/>
                    <a:pt x="1206" y="76"/>
                  </a:cubicBezTo>
                  <a:lnTo>
                    <a:pt x="1206" y="76"/>
                  </a:lnTo>
                  <a:cubicBezTo>
                    <a:pt x="1192" y="71"/>
                    <a:pt x="1179" y="66"/>
                    <a:pt x="1165" y="61"/>
                  </a:cubicBezTo>
                  <a:lnTo>
                    <a:pt x="1165" y="61"/>
                  </a:lnTo>
                  <a:cubicBezTo>
                    <a:pt x="1163" y="61"/>
                    <a:pt x="1161" y="60"/>
                    <a:pt x="1158" y="59"/>
                  </a:cubicBezTo>
                  <a:lnTo>
                    <a:pt x="1158" y="59"/>
                  </a:lnTo>
                  <a:cubicBezTo>
                    <a:pt x="1147" y="55"/>
                    <a:pt x="1135" y="51"/>
                    <a:pt x="1122" y="47"/>
                  </a:cubicBezTo>
                  <a:lnTo>
                    <a:pt x="1122" y="47"/>
                  </a:lnTo>
                  <a:cubicBezTo>
                    <a:pt x="1120" y="47"/>
                    <a:pt x="1118" y="47"/>
                    <a:pt x="1116" y="46"/>
                  </a:cubicBezTo>
                  <a:lnTo>
                    <a:pt x="1116" y="46"/>
                  </a:lnTo>
                  <a:cubicBezTo>
                    <a:pt x="1114" y="45"/>
                    <a:pt x="1112" y="45"/>
                    <a:pt x="1109" y="44"/>
                  </a:cubicBezTo>
                  <a:lnTo>
                    <a:pt x="1109" y="44"/>
                  </a:lnTo>
                  <a:cubicBezTo>
                    <a:pt x="1101" y="42"/>
                    <a:pt x="1093" y="40"/>
                    <a:pt x="1085" y="38"/>
                  </a:cubicBezTo>
                  <a:lnTo>
                    <a:pt x="1085" y="38"/>
                  </a:lnTo>
                  <a:cubicBezTo>
                    <a:pt x="1081" y="36"/>
                    <a:pt x="1076" y="35"/>
                    <a:pt x="1071" y="35"/>
                  </a:cubicBezTo>
                  <a:lnTo>
                    <a:pt x="1071" y="35"/>
                  </a:lnTo>
                  <a:cubicBezTo>
                    <a:pt x="1063" y="32"/>
                    <a:pt x="1054" y="30"/>
                    <a:pt x="1045" y="28"/>
                  </a:cubicBezTo>
                  <a:lnTo>
                    <a:pt x="1045" y="28"/>
                  </a:lnTo>
                  <a:cubicBezTo>
                    <a:pt x="1042" y="28"/>
                    <a:pt x="1039" y="27"/>
                    <a:pt x="1035" y="26"/>
                  </a:cubicBezTo>
                  <a:lnTo>
                    <a:pt x="1035" y="26"/>
                  </a:lnTo>
                  <a:cubicBezTo>
                    <a:pt x="1035" y="26"/>
                    <a:pt x="1034" y="26"/>
                    <a:pt x="1033" y="26"/>
                  </a:cubicBezTo>
                  <a:lnTo>
                    <a:pt x="1033" y="26"/>
                  </a:lnTo>
                  <a:cubicBezTo>
                    <a:pt x="1025" y="24"/>
                    <a:pt x="1017" y="22"/>
                    <a:pt x="1009" y="21"/>
                  </a:cubicBezTo>
                  <a:lnTo>
                    <a:pt x="1009" y="21"/>
                  </a:lnTo>
                  <a:cubicBezTo>
                    <a:pt x="1004" y="21"/>
                    <a:pt x="1000" y="20"/>
                    <a:pt x="996" y="19"/>
                  </a:cubicBezTo>
                  <a:lnTo>
                    <a:pt x="996" y="19"/>
                  </a:lnTo>
                  <a:cubicBezTo>
                    <a:pt x="985" y="17"/>
                    <a:pt x="975" y="15"/>
                    <a:pt x="964" y="14"/>
                  </a:cubicBezTo>
                  <a:lnTo>
                    <a:pt x="964" y="14"/>
                  </a:lnTo>
                  <a:cubicBezTo>
                    <a:pt x="963" y="14"/>
                    <a:pt x="961" y="13"/>
                    <a:pt x="959" y="13"/>
                  </a:cubicBezTo>
                  <a:lnTo>
                    <a:pt x="959" y="13"/>
                  </a:lnTo>
                  <a:lnTo>
                    <a:pt x="958" y="13"/>
                  </a:lnTo>
                  <a:lnTo>
                    <a:pt x="958" y="13"/>
                  </a:lnTo>
                  <a:cubicBezTo>
                    <a:pt x="946" y="11"/>
                    <a:pt x="934" y="9"/>
                    <a:pt x="922" y="8"/>
                  </a:cubicBezTo>
                  <a:lnTo>
                    <a:pt x="922" y="8"/>
                  </a:lnTo>
                  <a:cubicBezTo>
                    <a:pt x="919" y="7"/>
                    <a:pt x="916" y="7"/>
                    <a:pt x="914" y="7"/>
                  </a:cubicBezTo>
                  <a:lnTo>
                    <a:pt x="914" y="7"/>
                  </a:lnTo>
                  <a:cubicBezTo>
                    <a:pt x="904" y="7"/>
                    <a:pt x="894" y="5"/>
                    <a:pt x="884" y="5"/>
                  </a:cubicBezTo>
                  <a:lnTo>
                    <a:pt x="884" y="5"/>
                  </a:lnTo>
                  <a:cubicBezTo>
                    <a:pt x="884" y="5"/>
                    <a:pt x="884" y="5"/>
                    <a:pt x="883" y="4"/>
                  </a:cubicBezTo>
                  <a:lnTo>
                    <a:pt x="883" y="4"/>
                  </a:lnTo>
                  <a:cubicBezTo>
                    <a:pt x="880" y="4"/>
                    <a:pt x="876" y="4"/>
                    <a:pt x="871" y="3"/>
                  </a:cubicBezTo>
                  <a:lnTo>
                    <a:pt x="871" y="3"/>
                  </a:lnTo>
                  <a:cubicBezTo>
                    <a:pt x="863" y="3"/>
                    <a:pt x="855" y="2"/>
                    <a:pt x="847" y="2"/>
                  </a:cubicBezTo>
                  <a:lnTo>
                    <a:pt x="847" y="2"/>
                  </a:lnTo>
                  <a:cubicBezTo>
                    <a:pt x="841" y="1"/>
                    <a:pt x="836" y="1"/>
                    <a:pt x="832" y="1"/>
                  </a:cubicBezTo>
                  <a:lnTo>
                    <a:pt x="832" y="1"/>
                  </a:lnTo>
                  <a:cubicBezTo>
                    <a:pt x="824" y="1"/>
                    <a:pt x="816" y="0"/>
                    <a:pt x="809" y="0"/>
                  </a:cubicBezTo>
                  <a:lnTo>
                    <a:pt x="809" y="0"/>
                  </a:lnTo>
                  <a:cubicBezTo>
                    <a:pt x="809" y="0"/>
                    <a:pt x="809" y="0"/>
                    <a:pt x="808" y="0"/>
                  </a:cubicBezTo>
                  <a:lnTo>
                    <a:pt x="808" y="0"/>
                  </a:lnTo>
                  <a:cubicBezTo>
                    <a:pt x="803" y="0"/>
                    <a:pt x="799" y="0"/>
                    <a:pt x="795" y="0"/>
                  </a:cubicBezTo>
                  <a:lnTo>
                    <a:pt x="795" y="0"/>
                  </a:lnTo>
                  <a:cubicBezTo>
                    <a:pt x="787" y="0"/>
                    <a:pt x="779" y="0"/>
                    <a:pt x="771" y="0"/>
                  </a:cubicBezTo>
                  <a:lnTo>
                    <a:pt x="771" y="0"/>
                  </a:lnTo>
                  <a:cubicBezTo>
                    <a:pt x="766" y="0"/>
                    <a:pt x="761" y="0"/>
                    <a:pt x="755" y="0"/>
                  </a:cubicBezTo>
                  <a:lnTo>
                    <a:pt x="755" y="0"/>
                  </a:lnTo>
                  <a:cubicBezTo>
                    <a:pt x="748" y="0"/>
                    <a:pt x="740" y="0"/>
                    <a:pt x="733" y="0"/>
                  </a:cubicBezTo>
                  <a:lnTo>
                    <a:pt x="733" y="0"/>
                  </a:lnTo>
                  <a:cubicBezTo>
                    <a:pt x="731" y="0"/>
                    <a:pt x="729" y="0"/>
                    <a:pt x="728" y="0"/>
                  </a:cubicBezTo>
                  <a:lnTo>
                    <a:pt x="728" y="0"/>
                  </a:lnTo>
                  <a:cubicBezTo>
                    <a:pt x="725" y="0"/>
                    <a:pt x="721" y="1"/>
                    <a:pt x="718" y="1"/>
                  </a:cubicBezTo>
                  <a:lnTo>
                    <a:pt x="718" y="1"/>
                  </a:lnTo>
                  <a:cubicBezTo>
                    <a:pt x="709" y="1"/>
                    <a:pt x="700" y="2"/>
                    <a:pt x="692" y="2"/>
                  </a:cubicBezTo>
                  <a:lnTo>
                    <a:pt x="692" y="2"/>
                  </a:lnTo>
                  <a:cubicBezTo>
                    <a:pt x="687" y="3"/>
                    <a:pt x="681" y="3"/>
                    <a:pt x="676" y="4"/>
                  </a:cubicBezTo>
                  <a:lnTo>
                    <a:pt x="676" y="4"/>
                  </a:lnTo>
                  <a:cubicBezTo>
                    <a:pt x="667" y="4"/>
                    <a:pt x="660" y="5"/>
                    <a:pt x="651" y="6"/>
                  </a:cubicBezTo>
                  <a:lnTo>
                    <a:pt x="651" y="6"/>
                  </a:lnTo>
                  <a:cubicBezTo>
                    <a:pt x="648" y="6"/>
                    <a:pt x="646" y="6"/>
                    <a:pt x="642" y="7"/>
                  </a:cubicBezTo>
                  <a:lnTo>
                    <a:pt x="642" y="7"/>
                  </a:lnTo>
                  <a:cubicBezTo>
                    <a:pt x="640" y="7"/>
                    <a:pt x="639" y="7"/>
                    <a:pt x="636" y="7"/>
                  </a:cubicBezTo>
                  <a:lnTo>
                    <a:pt x="636" y="7"/>
                  </a:lnTo>
                  <a:cubicBezTo>
                    <a:pt x="624" y="8"/>
                    <a:pt x="611" y="10"/>
                    <a:pt x="598" y="12"/>
                  </a:cubicBezTo>
                  <a:lnTo>
                    <a:pt x="598" y="12"/>
                  </a:lnTo>
                  <a:cubicBezTo>
                    <a:pt x="596" y="12"/>
                    <a:pt x="593" y="12"/>
                    <a:pt x="592" y="13"/>
                  </a:cubicBezTo>
                  <a:lnTo>
                    <a:pt x="592" y="13"/>
                  </a:lnTo>
                  <a:cubicBezTo>
                    <a:pt x="577" y="14"/>
                    <a:pt x="562" y="17"/>
                    <a:pt x="548" y="20"/>
                  </a:cubicBezTo>
                  <a:lnTo>
                    <a:pt x="548" y="20"/>
                  </a:lnTo>
                  <a:cubicBezTo>
                    <a:pt x="547" y="20"/>
                    <a:pt x="546" y="20"/>
                    <a:pt x="544" y="21"/>
                  </a:cubicBezTo>
                  <a:lnTo>
                    <a:pt x="544" y="21"/>
                  </a:lnTo>
                  <a:cubicBezTo>
                    <a:pt x="540" y="21"/>
                    <a:pt x="536" y="21"/>
                    <a:pt x="533" y="22"/>
                  </a:cubicBezTo>
                  <a:lnTo>
                    <a:pt x="533" y="22"/>
                  </a:lnTo>
                  <a:cubicBezTo>
                    <a:pt x="526" y="24"/>
                    <a:pt x="519" y="25"/>
                    <a:pt x="512" y="27"/>
                  </a:cubicBezTo>
                  <a:lnTo>
                    <a:pt x="512" y="27"/>
                  </a:lnTo>
                  <a:cubicBezTo>
                    <a:pt x="506" y="28"/>
                    <a:pt x="501" y="28"/>
                    <a:pt x="496" y="30"/>
                  </a:cubicBezTo>
                  <a:lnTo>
                    <a:pt x="496" y="30"/>
                  </a:lnTo>
                  <a:cubicBezTo>
                    <a:pt x="489" y="32"/>
                    <a:pt x="483" y="33"/>
                    <a:pt x="476" y="35"/>
                  </a:cubicBezTo>
                  <a:lnTo>
                    <a:pt x="476" y="35"/>
                  </a:lnTo>
                  <a:cubicBezTo>
                    <a:pt x="471" y="36"/>
                    <a:pt x="466" y="37"/>
                    <a:pt x="459" y="39"/>
                  </a:cubicBezTo>
                  <a:lnTo>
                    <a:pt x="459" y="39"/>
                  </a:lnTo>
                  <a:cubicBezTo>
                    <a:pt x="453" y="40"/>
                    <a:pt x="448" y="42"/>
                    <a:pt x="441" y="44"/>
                  </a:cubicBezTo>
                  <a:lnTo>
                    <a:pt x="441" y="44"/>
                  </a:lnTo>
                  <a:cubicBezTo>
                    <a:pt x="435" y="45"/>
                    <a:pt x="430" y="47"/>
                    <a:pt x="425" y="49"/>
                  </a:cubicBezTo>
                  <a:lnTo>
                    <a:pt x="425" y="49"/>
                  </a:lnTo>
                  <a:cubicBezTo>
                    <a:pt x="419" y="50"/>
                    <a:pt x="412" y="52"/>
                    <a:pt x="406" y="54"/>
                  </a:cubicBezTo>
                  <a:lnTo>
                    <a:pt x="406" y="54"/>
                  </a:lnTo>
                  <a:cubicBezTo>
                    <a:pt x="403" y="55"/>
                    <a:pt x="400" y="55"/>
                    <a:pt x="398" y="56"/>
                  </a:cubicBezTo>
                  <a:lnTo>
                    <a:pt x="398" y="56"/>
                  </a:lnTo>
                  <a:cubicBezTo>
                    <a:pt x="396" y="57"/>
                    <a:pt x="393" y="58"/>
                    <a:pt x="392" y="59"/>
                  </a:cubicBezTo>
                  <a:lnTo>
                    <a:pt x="392" y="59"/>
                  </a:lnTo>
                  <a:cubicBezTo>
                    <a:pt x="381" y="62"/>
                    <a:pt x="369" y="67"/>
                    <a:pt x="359" y="70"/>
                  </a:cubicBezTo>
                  <a:lnTo>
                    <a:pt x="359" y="70"/>
                  </a:lnTo>
                  <a:cubicBezTo>
                    <a:pt x="356" y="71"/>
                    <a:pt x="353" y="72"/>
                    <a:pt x="352" y="73"/>
                  </a:cubicBezTo>
                  <a:lnTo>
                    <a:pt x="352" y="73"/>
                  </a:lnTo>
                  <a:cubicBezTo>
                    <a:pt x="339" y="78"/>
                    <a:pt x="325" y="83"/>
                    <a:pt x="312" y="88"/>
                  </a:cubicBezTo>
                  <a:lnTo>
                    <a:pt x="312" y="88"/>
                  </a:lnTo>
                  <a:cubicBezTo>
                    <a:pt x="309" y="90"/>
                    <a:pt x="306" y="92"/>
                    <a:pt x="303" y="93"/>
                  </a:cubicBezTo>
                  <a:lnTo>
                    <a:pt x="303" y="93"/>
                  </a:lnTo>
                  <a:cubicBezTo>
                    <a:pt x="293" y="97"/>
                    <a:pt x="284" y="102"/>
                    <a:pt x="274" y="107"/>
                  </a:cubicBezTo>
                  <a:lnTo>
                    <a:pt x="274" y="107"/>
                  </a:lnTo>
                  <a:cubicBezTo>
                    <a:pt x="271" y="109"/>
                    <a:pt x="267" y="110"/>
                    <a:pt x="264" y="112"/>
                  </a:cubicBezTo>
                  <a:lnTo>
                    <a:pt x="264" y="112"/>
                  </a:lnTo>
                  <a:cubicBezTo>
                    <a:pt x="251" y="118"/>
                    <a:pt x="239" y="124"/>
                    <a:pt x="228" y="131"/>
                  </a:cubicBezTo>
                  <a:lnTo>
                    <a:pt x="228" y="131"/>
                  </a:lnTo>
                  <a:cubicBezTo>
                    <a:pt x="225" y="133"/>
                    <a:pt x="222" y="135"/>
                    <a:pt x="219" y="136"/>
                  </a:cubicBezTo>
                  <a:lnTo>
                    <a:pt x="219" y="136"/>
                  </a:lnTo>
                  <a:cubicBezTo>
                    <a:pt x="216" y="139"/>
                    <a:pt x="213" y="141"/>
                    <a:pt x="210" y="142"/>
                  </a:cubicBezTo>
                  <a:lnTo>
                    <a:pt x="210" y="142"/>
                  </a:lnTo>
                  <a:cubicBezTo>
                    <a:pt x="205" y="145"/>
                    <a:pt x="201" y="148"/>
                    <a:pt x="196" y="151"/>
                  </a:cubicBezTo>
                  <a:lnTo>
                    <a:pt x="196" y="151"/>
                  </a:lnTo>
                  <a:cubicBezTo>
                    <a:pt x="192" y="154"/>
                    <a:pt x="188" y="156"/>
                    <a:pt x="184" y="159"/>
                  </a:cubicBezTo>
                  <a:lnTo>
                    <a:pt x="184" y="159"/>
                  </a:lnTo>
                  <a:cubicBezTo>
                    <a:pt x="179" y="162"/>
                    <a:pt x="175" y="165"/>
                    <a:pt x="170" y="169"/>
                  </a:cubicBezTo>
                  <a:lnTo>
                    <a:pt x="170" y="169"/>
                  </a:lnTo>
                  <a:cubicBezTo>
                    <a:pt x="167" y="171"/>
                    <a:pt x="163" y="174"/>
                    <a:pt x="159" y="177"/>
                  </a:cubicBezTo>
                  <a:lnTo>
                    <a:pt x="159" y="177"/>
                  </a:lnTo>
                  <a:cubicBezTo>
                    <a:pt x="155" y="181"/>
                    <a:pt x="151" y="183"/>
                    <a:pt x="147" y="187"/>
                  </a:cubicBezTo>
                  <a:lnTo>
                    <a:pt x="147" y="187"/>
                  </a:lnTo>
                  <a:cubicBezTo>
                    <a:pt x="144" y="189"/>
                    <a:pt x="140" y="193"/>
                    <a:pt x="137" y="195"/>
                  </a:cubicBezTo>
                  <a:lnTo>
                    <a:pt x="137" y="195"/>
                  </a:lnTo>
                  <a:cubicBezTo>
                    <a:pt x="132" y="199"/>
                    <a:pt x="129" y="202"/>
                    <a:pt x="125" y="205"/>
                  </a:cubicBezTo>
                  <a:lnTo>
                    <a:pt x="125" y="205"/>
                  </a:lnTo>
                  <a:cubicBezTo>
                    <a:pt x="124" y="207"/>
                    <a:pt x="122" y="208"/>
                    <a:pt x="121" y="209"/>
                  </a:cubicBezTo>
                  <a:lnTo>
                    <a:pt x="121" y="209"/>
                  </a:lnTo>
                  <a:cubicBezTo>
                    <a:pt x="119" y="210"/>
                    <a:pt x="118" y="212"/>
                    <a:pt x="117" y="213"/>
                  </a:cubicBezTo>
                  <a:lnTo>
                    <a:pt x="117" y="213"/>
                  </a:lnTo>
                  <a:cubicBezTo>
                    <a:pt x="110" y="219"/>
                    <a:pt x="105" y="224"/>
                    <a:pt x="99" y="230"/>
                  </a:cubicBezTo>
                  <a:lnTo>
                    <a:pt x="99" y="230"/>
                  </a:lnTo>
                  <a:cubicBezTo>
                    <a:pt x="98" y="233"/>
                    <a:pt x="96" y="234"/>
                    <a:pt x="94" y="236"/>
                  </a:cubicBezTo>
                  <a:lnTo>
                    <a:pt x="94" y="236"/>
                  </a:lnTo>
                  <a:cubicBezTo>
                    <a:pt x="86" y="244"/>
                    <a:pt x="80" y="252"/>
                    <a:pt x="74" y="260"/>
                  </a:cubicBezTo>
                  <a:lnTo>
                    <a:pt x="74" y="260"/>
                  </a:lnTo>
                  <a:cubicBezTo>
                    <a:pt x="73" y="260"/>
                    <a:pt x="73" y="261"/>
                    <a:pt x="73" y="261"/>
                  </a:cubicBezTo>
                  <a:lnTo>
                    <a:pt x="73" y="261"/>
                  </a:lnTo>
                  <a:cubicBezTo>
                    <a:pt x="71" y="262"/>
                    <a:pt x="70" y="264"/>
                    <a:pt x="69" y="266"/>
                  </a:cubicBezTo>
                  <a:lnTo>
                    <a:pt x="69" y="266"/>
                  </a:lnTo>
                  <a:cubicBezTo>
                    <a:pt x="65" y="271"/>
                    <a:pt x="61" y="276"/>
                    <a:pt x="57" y="282"/>
                  </a:cubicBezTo>
                  <a:lnTo>
                    <a:pt x="57" y="282"/>
                  </a:lnTo>
                  <a:cubicBezTo>
                    <a:pt x="56" y="284"/>
                    <a:pt x="54" y="287"/>
                    <a:pt x="52" y="290"/>
                  </a:cubicBezTo>
                  <a:lnTo>
                    <a:pt x="52" y="290"/>
                  </a:lnTo>
                  <a:cubicBezTo>
                    <a:pt x="50" y="294"/>
                    <a:pt x="47" y="299"/>
                    <a:pt x="45" y="304"/>
                  </a:cubicBezTo>
                  <a:lnTo>
                    <a:pt x="45" y="304"/>
                  </a:lnTo>
                  <a:cubicBezTo>
                    <a:pt x="43" y="304"/>
                    <a:pt x="43" y="306"/>
                    <a:pt x="42" y="307"/>
                  </a:cubicBezTo>
                  <a:lnTo>
                    <a:pt x="42" y="307"/>
                  </a:lnTo>
                  <a:cubicBezTo>
                    <a:pt x="41" y="308"/>
                    <a:pt x="40" y="311"/>
                    <a:pt x="39" y="313"/>
                  </a:cubicBezTo>
                  <a:lnTo>
                    <a:pt x="39" y="313"/>
                  </a:lnTo>
                  <a:cubicBezTo>
                    <a:pt x="37" y="316"/>
                    <a:pt x="35" y="320"/>
                    <a:pt x="33" y="324"/>
                  </a:cubicBezTo>
                  <a:lnTo>
                    <a:pt x="33" y="324"/>
                  </a:lnTo>
                  <a:cubicBezTo>
                    <a:pt x="31" y="328"/>
                    <a:pt x="30" y="330"/>
                    <a:pt x="28" y="334"/>
                  </a:cubicBezTo>
                  <a:lnTo>
                    <a:pt x="28" y="334"/>
                  </a:lnTo>
                  <a:cubicBezTo>
                    <a:pt x="26" y="338"/>
                    <a:pt x="25" y="342"/>
                    <a:pt x="24" y="346"/>
                  </a:cubicBezTo>
                  <a:lnTo>
                    <a:pt x="24" y="346"/>
                  </a:lnTo>
                  <a:cubicBezTo>
                    <a:pt x="23" y="348"/>
                    <a:pt x="22" y="350"/>
                    <a:pt x="21" y="351"/>
                  </a:cubicBezTo>
                  <a:lnTo>
                    <a:pt x="21" y="351"/>
                  </a:lnTo>
                  <a:cubicBezTo>
                    <a:pt x="21" y="352"/>
                    <a:pt x="20" y="354"/>
                    <a:pt x="19" y="356"/>
                  </a:cubicBezTo>
                  <a:lnTo>
                    <a:pt x="19" y="356"/>
                  </a:lnTo>
                  <a:cubicBezTo>
                    <a:pt x="18" y="359"/>
                    <a:pt x="17" y="364"/>
                    <a:pt x="16" y="367"/>
                  </a:cubicBezTo>
                  <a:lnTo>
                    <a:pt x="16" y="367"/>
                  </a:lnTo>
                  <a:cubicBezTo>
                    <a:pt x="15" y="371"/>
                    <a:pt x="14" y="374"/>
                    <a:pt x="13" y="378"/>
                  </a:cubicBezTo>
                  <a:lnTo>
                    <a:pt x="13" y="378"/>
                  </a:lnTo>
                  <a:cubicBezTo>
                    <a:pt x="12" y="381"/>
                    <a:pt x="11" y="385"/>
                    <a:pt x="10" y="389"/>
                  </a:cubicBezTo>
                  <a:lnTo>
                    <a:pt x="10" y="389"/>
                  </a:lnTo>
                  <a:cubicBezTo>
                    <a:pt x="10" y="390"/>
                    <a:pt x="9" y="392"/>
                    <a:pt x="9" y="395"/>
                  </a:cubicBezTo>
                  <a:lnTo>
                    <a:pt x="9" y="395"/>
                  </a:lnTo>
                  <a:cubicBezTo>
                    <a:pt x="9" y="396"/>
                    <a:pt x="8" y="397"/>
                    <a:pt x="8" y="398"/>
                  </a:cubicBezTo>
                  <a:lnTo>
                    <a:pt x="8" y="398"/>
                  </a:lnTo>
                  <a:cubicBezTo>
                    <a:pt x="7" y="403"/>
                    <a:pt x="7" y="406"/>
                    <a:pt x="6" y="410"/>
                  </a:cubicBezTo>
                  <a:lnTo>
                    <a:pt x="6" y="410"/>
                  </a:lnTo>
                  <a:cubicBezTo>
                    <a:pt x="5" y="414"/>
                    <a:pt x="5" y="417"/>
                    <a:pt x="5" y="420"/>
                  </a:cubicBezTo>
                  <a:lnTo>
                    <a:pt x="5" y="420"/>
                  </a:lnTo>
                  <a:cubicBezTo>
                    <a:pt x="4" y="424"/>
                    <a:pt x="4" y="428"/>
                    <a:pt x="4" y="432"/>
                  </a:cubicBezTo>
                  <a:lnTo>
                    <a:pt x="4" y="432"/>
                  </a:lnTo>
                  <a:cubicBezTo>
                    <a:pt x="3" y="434"/>
                    <a:pt x="3" y="437"/>
                    <a:pt x="3" y="439"/>
                  </a:cubicBezTo>
                  <a:lnTo>
                    <a:pt x="3" y="439"/>
                  </a:lnTo>
                  <a:cubicBezTo>
                    <a:pt x="3" y="441"/>
                    <a:pt x="3" y="443"/>
                    <a:pt x="3" y="445"/>
                  </a:cubicBezTo>
                  <a:lnTo>
                    <a:pt x="0" y="1628"/>
                  </a:lnTo>
                  <a:lnTo>
                    <a:pt x="0" y="1628"/>
                  </a:lnTo>
                  <a:cubicBezTo>
                    <a:pt x="0" y="1624"/>
                    <a:pt x="0" y="1619"/>
                    <a:pt x="1" y="1614"/>
                  </a:cubicBezTo>
                  <a:lnTo>
                    <a:pt x="1" y="1614"/>
                  </a:lnTo>
                  <a:cubicBezTo>
                    <a:pt x="1" y="1611"/>
                    <a:pt x="1" y="1606"/>
                    <a:pt x="2" y="1603"/>
                  </a:cubicBezTo>
                  <a:lnTo>
                    <a:pt x="2" y="1603"/>
                  </a:lnTo>
                  <a:cubicBezTo>
                    <a:pt x="2" y="1599"/>
                    <a:pt x="3" y="1596"/>
                    <a:pt x="3" y="1592"/>
                  </a:cubicBezTo>
                  <a:lnTo>
                    <a:pt x="3" y="1592"/>
                  </a:lnTo>
                  <a:cubicBezTo>
                    <a:pt x="3" y="1589"/>
                    <a:pt x="3" y="1584"/>
                    <a:pt x="4" y="1581"/>
                  </a:cubicBezTo>
                  <a:lnTo>
                    <a:pt x="4" y="1581"/>
                  </a:lnTo>
                  <a:cubicBezTo>
                    <a:pt x="5" y="1578"/>
                    <a:pt x="6" y="1574"/>
                    <a:pt x="7" y="1571"/>
                  </a:cubicBezTo>
                  <a:lnTo>
                    <a:pt x="7" y="1571"/>
                  </a:lnTo>
                  <a:cubicBezTo>
                    <a:pt x="8" y="1567"/>
                    <a:pt x="9" y="1564"/>
                    <a:pt x="10" y="1559"/>
                  </a:cubicBezTo>
                  <a:lnTo>
                    <a:pt x="10" y="1559"/>
                  </a:lnTo>
                  <a:cubicBezTo>
                    <a:pt x="10" y="1556"/>
                    <a:pt x="11" y="1552"/>
                    <a:pt x="12" y="1550"/>
                  </a:cubicBezTo>
                  <a:lnTo>
                    <a:pt x="12" y="1550"/>
                  </a:lnTo>
                  <a:cubicBezTo>
                    <a:pt x="14" y="1545"/>
                    <a:pt x="15" y="1542"/>
                    <a:pt x="17" y="1538"/>
                  </a:cubicBezTo>
                  <a:lnTo>
                    <a:pt x="17" y="1538"/>
                  </a:lnTo>
                  <a:cubicBezTo>
                    <a:pt x="17" y="1535"/>
                    <a:pt x="18" y="1531"/>
                    <a:pt x="20" y="1528"/>
                  </a:cubicBezTo>
                  <a:lnTo>
                    <a:pt x="20" y="1528"/>
                  </a:lnTo>
                  <a:cubicBezTo>
                    <a:pt x="22" y="1524"/>
                    <a:pt x="24" y="1520"/>
                    <a:pt x="25" y="1516"/>
                  </a:cubicBezTo>
                  <a:lnTo>
                    <a:pt x="25" y="1516"/>
                  </a:lnTo>
                  <a:cubicBezTo>
                    <a:pt x="26" y="1513"/>
                    <a:pt x="28" y="1509"/>
                    <a:pt x="30" y="1506"/>
                  </a:cubicBezTo>
                  <a:lnTo>
                    <a:pt x="30" y="1506"/>
                  </a:lnTo>
                  <a:cubicBezTo>
                    <a:pt x="31" y="1502"/>
                    <a:pt x="33" y="1499"/>
                    <a:pt x="36" y="1495"/>
                  </a:cubicBezTo>
                  <a:lnTo>
                    <a:pt x="36" y="1495"/>
                  </a:lnTo>
                  <a:cubicBezTo>
                    <a:pt x="38" y="1492"/>
                    <a:pt x="39" y="1489"/>
                    <a:pt x="41" y="1485"/>
                  </a:cubicBezTo>
                  <a:lnTo>
                    <a:pt x="41" y="1485"/>
                  </a:lnTo>
                  <a:cubicBezTo>
                    <a:pt x="43" y="1481"/>
                    <a:pt x="46" y="1477"/>
                    <a:pt x="49" y="1472"/>
                  </a:cubicBezTo>
                  <a:lnTo>
                    <a:pt x="49" y="1472"/>
                  </a:lnTo>
                  <a:cubicBezTo>
                    <a:pt x="50" y="1470"/>
                    <a:pt x="52" y="1466"/>
                    <a:pt x="55" y="1463"/>
                  </a:cubicBezTo>
                  <a:lnTo>
                    <a:pt x="55" y="1463"/>
                  </a:lnTo>
                  <a:cubicBezTo>
                    <a:pt x="58" y="1458"/>
                    <a:pt x="62" y="1454"/>
                    <a:pt x="65" y="1449"/>
                  </a:cubicBezTo>
                  <a:lnTo>
                    <a:pt x="65" y="1449"/>
                  </a:lnTo>
                  <a:cubicBezTo>
                    <a:pt x="67" y="1446"/>
                    <a:pt x="69" y="1444"/>
                    <a:pt x="70" y="1442"/>
                  </a:cubicBezTo>
                  <a:lnTo>
                    <a:pt x="70" y="1442"/>
                  </a:lnTo>
                  <a:cubicBezTo>
                    <a:pt x="77" y="1434"/>
                    <a:pt x="84" y="1426"/>
                    <a:pt x="91" y="1419"/>
                  </a:cubicBezTo>
                  <a:lnTo>
                    <a:pt x="91" y="1419"/>
                  </a:lnTo>
                  <a:cubicBezTo>
                    <a:pt x="92" y="1417"/>
                    <a:pt x="94" y="1415"/>
                    <a:pt x="96" y="1413"/>
                  </a:cubicBezTo>
                  <a:lnTo>
                    <a:pt x="96" y="1413"/>
                  </a:lnTo>
                  <a:cubicBezTo>
                    <a:pt x="102" y="1407"/>
                    <a:pt x="107" y="1401"/>
                    <a:pt x="113" y="1396"/>
                  </a:cubicBezTo>
                  <a:lnTo>
                    <a:pt x="113" y="1396"/>
                  </a:lnTo>
                  <a:cubicBezTo>
                    <a:pt x="117" y="1393"/>
                    <a:pt x="119" y="1390"/>
                    <a:pt x="122" y="1388"/>
                  </a:cubicBezTo>
                  <a:lnTo>
                    <a:pt x="122" y="1388"/>
                  </a:lnTo>
                  <a:cubicBezTo>
                    <a:pt x="125" y="1384"/>
                    <a:pt x="130" y="1381"/>
                    <a:pt x="133" y="1378"/>
                  </a:cubicBezTo>
                  <a:lnTo>
                    <a:pt x="133" y="1378"/>
                  </a:lnTo>
                  <a:cubicBezTo>
                    <a:pt x="137" y="1375"/>
                    <a:pt x="140" y="1372"/>
                    <a:pt x="144" y="1369"/>
                  </a:cubicBezTo>
                  <a:lnTo>
                    <a:pt x="144" y="1369"/>
                  </a:lnTo>
                  <a:cubicBezTo>
                    <a:pt x="148" y="1366"/>
                    <a:pt x="151" y="1363"/>
                    <a:pt x="156" y="1360"/>
                  </a:cubicBezTo>
                  <a:lnTo>
                    <a:pt x="156" y="1360"/>
                  </a:lnTo>
                  <a:cubicBezTo>
                    <a:pt x="159" y="1356"/>
                    <a:pt x="164" y="1354"/>
                    <a:pt x="167" y="1351"/>
                  </a:cubicBezTo>
                  <a:lnTo>
                    <a:pt x="167" y="1351"/>
                  </a:lnTo>
                  <a:cubicBezTo>
                    <a:pt x="172" y="1348"/>
                    <a:pt x="176" y="1345"/>
                    <a:pt x="180" y="1342"/>
                  </a:cubicBezTo>
                  <a:lnTo>
                    <a:pt x="180" y="1342"/>
                  </a:lnTo>
                  <a:cubicBezTo>
                    <a:pt x="184" y="1339"/>
                    <a:pt x="189" y="1336"/>
                    <a:pt x="192" y="1333"/>
                  </a:cubicBezTo>
                  <a:lnTo>
                    <a:pt x="192" y="1333"/>
                  </a:lnTo>
                  <a:cubicBezTo>
                    <a:pt x="198" y="1330"/>
                    <a:pt x="202" y="1328"/>
                    <a:pt x="207" y="1324"/>
                  </a:cubicBezTo>
                  <a:lnTo>
                    <a:pt x="207" y="1324"/>
                  </a:lnTo>
                  <a:cubicBezTo>
                    <a:pt x="212" y="1321"/>
                    <a:pt x="219" y="1317"/>
                    <a:pt x="225" y="1314"/>
                  </a:cubicBezTo>
                  <a:lnTo>
                    <a:pt x="225" y="1314"/>
                  </a:lnTo>
                  <a:cubicBezTo>
                    <a:pt x="236" y="1307"/>
                    <a:pt x="248" y="1301"/>
                    <a:pt x="260" y="1295"/>
                  </a:cubicBezTo>
                  <a:lnTo>
                    <a:pt x="260" y="1295"/>
                  </a:lnTo>
                  <a:cubicBezTo>
                    <a:pt x="264" y="1292"/>
                    <a:pt x="267" y="1290"/>
                    <a:pt x="271" y="1289"/>
                  </a:cubicBezTo>
                  <a:lnTo>
                    <a:pt x="271" y="1289"/>
                  </a:lnTo>
                  <a:cubicBezTo>
                    <a:pt x="280" y="1284"/>
                    <a:pt x="290" y="1280"/>
                    <a:pt x="300" y="1275"/>
                  </a:cubicBezTo>
                  <a:lnTo>
                    <a:pt x="300" y="1275"/>
                  </a:lnTo>
                  <a:cubicBezTo>
                    <a:pt x="303" y="1274"/>
                    <a:pt x="306" y="1273"/>
                    <a:pt x="309" y="1271"/>
                  </a:cubicBezTo>
                  <a:lnTo>
                    <a:pt x="309" y="1271"/>
                  </a:lnTo>
                  <a:cubicBezTo>
                    <a:pt x="322" y="1266"/>
                    <a:pt x="335" y="1261"/>
                    <a:pt x="348" y="1255"/>
                  </a:cubicBezTo>
                  <a:lnTo>
                    <a:pt x="348" y="1255"/>
                  </a:lnTo>
                  <a:cubicBezTo>
                    <a:pt x="350" y="1255"/>
                    <a:pt x="353" y="1254"/>
                    <a:pt x="355" y="1253"/>
                  </a:cubicBezTo>
                  <a:lnTo>
                    <a:pt x="355" y="1253"/>
                  </a:lnTo>
                  <a:cubicBezTo>
                    <a:pt x="366" y="1248"/>
                    <a:pt x="377" y="1245"/>
                    <a:pt x="388" y="1241"/>
                  </a:cubicBezTo>
                  <a:lnTo>
                    <a:pt x="388" y="1241"/>
                  </a:lnTo>
                  <a:cubicBezTo>
                    <a:pt x="393" y="1240"/>
                    <a:pt x="398" y="1238"/>
                    <a:pt x="402" y="1236"/>
                  </a:cubicBezTo>
                  <a:lnTo>
                    <a:pt x="402" y="1236"/>
                  </a:lnTo>
                  <a:cubicBezTo>
                    <a:pt x="409" y="1235"/>
                    <a:pt x="415" y="1233"/>
                    <a:pt x="421" y="1231"/>
                  </a:cubicBezTo>
                  <a:lnTo>
                    <a:pt x="421" y="1231"/>
                  </a:lnTo>
                  <a:cubicBezTo>
                    <a:pt x="427" y="1229"/>
                    <a:pt x="431" y="1228"/>
                    <a:pt x="437" y="1226"/>
                  </a:cubicBezTo>
                  <a:lnTo>
                    <a:pt x="437" y="1226"/>
                  </a:lnTo>
                  <a:cubicBezTo>
                    <a:pt x="444" y="1224"/>
                    <a:pt x="450" y="1222"/>
                    <a:pt x="457" y="1221"/>
                  </a:cubicBezTo>
                  <a:lnTo>
                    <a:pt x="457" y="1221"/>
                  </a:lnTo>
                  <a:cubicBezTo>
                    <a:pt x="462" y="1220"/>
                    <a:pt x="467" y="1218"/>
                    <a:pt x="473" y="1217"/>
                  </a:cubicBezTo>
                  <a:lnTo>
                    <a:pt x="473" y="1217"/>
                  </a:lnTo>
                  <a:cubicBezTo>
                    <a:pt x="480" y="1215"/>
                    <a:pt x="486" y="1214"/>
                    <a:pt x="493" y="1212"/>
                  </a:cubicBezTo>
                  <a:lnTo>
                    <a:pt x="493" y="1212"/>
                  </a:lnTo>
                  <a:cubicBezTo>
                    <a:pt x="498" y="1211"/>
                    <a:pt x="503" y="1210"/>
                    <a:pt x="509" y="1208"/>
                  </a:cubicBezTo>
                  <a:lnTo>
                    <a:pt x="509" y="1208"/>
                  </a:lnTo>
                  <a:cubicBezTo>
                    <a:pt x="515" y="1208"/>
                    <a:pt x="522" y="1206"/>
                    <a:pt x="529" y="1205"/>
                  </a:cubicBezTo>
                  <a:lnTo>
                    <a:pt x="529" y="1205"/>
                  </a:lnTo>
                  <a:cubicBezTo>
                    <a:pt x="534" y="1204"/>
                    <a:pt x="540" y="1202"/>
                    <a:pt x="545" y="1201"/>
                  </a:cubicBezTo>
                  <a:lnTo>
                    <a:pt x="545" y="1201"/>
                  </a:lnTo>
                  <a:cubicBezTo>
                    <a:pt x="559" y="1199"/>
                    <a:pt x="573" y="1197"/>
                    <a:pt x="588" y="1194"/>
                  </a:cubicBezTo>
                  <a:lnTo>
                    <a:pt x="588" y="1194"/>
                  </a:lnTo>
                  <a:cubicBezTo>
                    <a:pt x="590" y="1194"/>
                    <a:pt x="593" y="1194"/>
                    <a:pt x="594" y="1194"/>
                  </a:cubicBezTo>
                  <a:lnTo>
                    <a:pt x="594" y="1194"/>
                  </a:lnTo>
                  <a:cubicBezTo>
                    <a:pt x="607" y="1193"/>
                    <a:pt x="621" y="1191"/>
                    <a:pt x="634" y="1189"/>
                  </a:cubicBezTo>
                  <a:lnTo>
                    <a:pt x="634" y="1189"/>
                  </a:lnTo>
                  <a:cubicBezTo>
                    <a:pt x="638" y="1189"/>
                    <a:pt x="643" y="1188"/>
                    <a:pt x="647" y="1188"/>
                  </a:cubicBezTo>
                  <a:lnTo>
                    <a:pt x="647" y="1188"/>
                  </a:lnTo>
                  <a:cubicBezTo>
                    <a:pt x="656" y="1187"/>
                    <a:pt x="664" y="1187"/>
                    <a:pt x="673" y="1186"/>
                  </a:cubicBezTo>
                  <a:lnTo>
                    <a:pt x="673" y="1186"/>
                  </a:lnTo>
                  <a:cubicBezTo>
                    <a:pt x="678" y="1186"/>
                    <a:pt x="683" y="1185"/>
                    <a:pt x="688" y="1185"/>
                  </a:cubicBezTo>
                  <a:lnTo>
                    <a:pt x="688" y="1185"/>
                  </a:lnTo>
                  <a:cubicBezTo>
                    <a:pt x="697" y="1184"/>
                    <a:pt x="706" y="1184"/>
                    <a:pt x="714" y="1183"/>
                  </a:cubicBezTo>
                  <a:lnTo>
                    <a:pt x="714" y="1183"/>
                  </a:lnTo>
                  <a:cubicBezTo>
                    <a:pt x="720" y="1183"/>
                    <a:pt x="724" y="1183"/>
                    <a:pt x="729" y="1183"/>
                  </a:cubicBezTo>
                  <a:lnTo>
                    <a:pt x="729" y="1183"/>
                  </a:lnTo>
                  <a:cubicBezTo>
                    <a:pt x="736" y="1183"/>
                    <a:pt x="744" y="1183"/>
                    <a:pt x="752" y="1183"/>
                  </a:cubicBezTo>
                  <a:lnTo>
                    <a:pt x="752" y="1183"/>
                  </a:lnTo>
                  <a:cubicBezTo>
                    <a:pt x="757" y="1183"/>
                    <a:pt x="762" y="1183"/>
                    <a:pt x="767" y="1183"/>
                  </a:cubicBezTo>
                  <a:lnTo>
                    <a:pt x="767" y="1183"/>
                  </a:lnTo>
                  <a:cubicBezTo>
                    <a:pt x="776" y="1183"/>
                    <a:pt x="783" y="1183"/>
                    <a:pt x="792" y="1183"/>
                  </a:cubicBezTo>
                  <a:lnTo>
                    <a:pt x="792" y="1183"/>
                  </a:lnTo>
                  <a:cubicBezTo>
                    <a:pt x="796" y="1183"/>
                    <a:pt x="802" y="1183"/>
                    <a:pt x="806" y="1183"/>
                  </a:cubicBezTo>
                  <a:lnTo>
                    <a:pt x="806" y="1183"/>
                  </a:lnTo>
                  <a:cubicBezTo>
                    <a:pt x="814" y="1183"/>
                    <a:pt x="821" y="1183"/>
                    <a:pt x="829" y="1183"/>
                  </a:cubicBezTo>
                  <a:lnTo>
                    <a:pt x="829" y="1183"/>
                  </a:lnTo>
                  <a:cubicBezTo>
                    <a:pt x="834" y="1184"/>
                    <a:pt x="838" y="1184"/>
                    <a:pt x="843" y="1184"/>
                  </a:cubicBezTo>
                  <a:lnTo>
                    <a:pt x="843" y="1184"/>
                  </a:lnTo>
                  <a:cubicBezTo>
                    <a:pt x="851" y="1185"/>
                    <a:pt x="860" y="1185"/>
                    <a:pt x="868" y="1186"/>
                  </a:cubicBezTo>
                  <a:lnTo>
                    <a:pt x="868" y="1186"/>
                  </a:lnTo>
                  <a:cubicBezTo>
                    <a:pt x="872" y="1186"/>
                    <a:pt x="876" y="1187"/>
                    <a:pt x="881" y="1187"/>
                  </a:cubicBezTo>
                  <a:lnTo>
                    <a:pt x="881" y="1187"/>
                  </a:lnTo>
                  <a:cubicBezTo>
                    <a:pt x="891" y="1187"/>
                    <a:pt x="901" y="1188"/>
                    <a:pt x="910" y="1189"/>
                  </a:cubicBezTo>
                  <a:lnTo>
                    <a:pt x="910" y="1189"/>
                  </a:lnTo>
                  <a:cubicBezTo>
                    <a:pt x="913" y="1190"/>
                    <a:pt x="915" y="1190"/>
                    <a:pt x="918" y="1190"/>
                  </a:cubicBezTo>
                  <a:lnTo>
                    <a:pt x="918" y="1190"/>
                  </a:lnTo>
                  <a:cubicBezTo>
                    <a:pt x="930" y="1192"/>
                    <a:pt x="943" y="1194"/>
                    <a:pt x="955" y="1195"/>
                  </a:cubicBezTo>
                  <a:lnTo>
                    <a:pt x="955" y="1195"/>
                  </a:lnTo>
                  <a:cubicBezTo>
                    <a:pt x="957" y="1195"/>
                    <a:pt x="959" y="1195"/>
                    <a:pt x="961" y="1196"/>
                  </a:cubicBezTo>
                  <a:lnTo>
                    <a:pt x="961" y="1196"/>
                  </a:lnTo>
                  <a:cubicBezTo>
                    <a:pt x="971" y="1198"/>
                    <a:pt x="982" y="1199"/>
                    <a:pt x="992" y="1201"/>
                  </a:cubicBezTo>
                  <a:lnTo>
                    <a:pt x="992" y="1201"/>
                  </a:lnTo>
                  <a:cubicBezTo>
                    <a:pt x="996" y="1201"/>
                    <a:pt x="1002" y="1202"/>
                    <a:pt x="1006" y="1203"/>
                  </a:cubicBezTo>
                  <a:lnTo>
                    <a:pt x="1006" y="1203"/>
                  </a:lnTo>
                  <a:cubicBezTo>
                    <a:pt x="1014" y="1205"/>
                    <a:pt x="1022" y="1207"/>
                    <a:pt x="1030" y="1208"/>
                  </a:cubicBezTo>
                  <a:lnTo>
                    <a:pt x="1030" y="1208"/>
                  </a:lnTo>
                  <a:cubicBezTo>
                    <a:pt x="1034" y="1208"/>
                    <a:pt x="1038" y="1210"/>
                    <a:pt x="1042" y="1211"/>
                  </a:cubicBezTo>
                  <a:lnTo>
                    <a:pt x="1042" y="1211"/>
                  </a:lnTo>
                  <a:cubicBezTo>
                    <a:pt x="1050" y="1213"/>
                    <a:pt x="1059" y="1215"/>
                    <a:pt x="1068" y="1216"/>
                  </a:cubicBezTo>
                  <a:lnTo>
                    <a:pt x="1068" y="1216"/>
                  </a:lnTo>
                  <a:cubicBezTo>
                    <a:pt x="1072" y="1218"/>
                    <a:pt x="1077" y="1219"/>
                    <a:pt x="1082" y="1220"/>
                  </a:cubicBezTo>
                  <a:lnTo>
                    <a:pt x="1082" y="1220"/>
                  </a:lnTo>
                  <a:cubicBezTo>
                    <a:pt x="1090" y="1222"/>
                    <a:pt x="1098" y="1224"/>
                    <a:pt x="1105" y="1227"/>
                  </a:cubicBezTo>
                  <a:lnTo>
                    <a:pt x="1105" y="1227"/>
                  </a:lnTo>
                  <a:cubicBezTo>
                    <a:pt x="1109" y="1228"/>
                    <a:pt x="1114" y="1229"/>
                    <a:pt x="1119" y="1230"/>
                  </a:cubicBezTo>
                  <a:lnTo>
                    <a:pt x="1119" y="1230"/>
                  </a:lnTo>
                  <a:cubicBezTo>
                    <a:pt x="1131" y="1234"/>
                    <a:pt x="1144" y="1237"/>
                    <a:pt x="1155" y="1241"/>
                  </a:cubicBezTo>
                  <a:lnTo>
                    <a:pt x="1155" y="1241"/>
                  </a:lnTo>
                  <a:cubicBezTo>
                    <a:pt x="1158" y="1243"/>
                    <a:pt x="1159" y="1243"/>
                    <a:pt x="1162" y="1243"/>
                  </a:cubicBezTo>
                  <a:lnTo>
                    <a:pt x="1162" y="1243"/>
                  </a:lnTo>
                  <a:cubicBezTo>
                    <a:pt x="1176" y="1248"/>
                    <a:pt x="1189" y="1254"/>
                    <a:pt x="1203" y="1259"/>
                  </a:cubicBezTo>
                  <a:lnTo>
                    <a:pt x="1203" y="1259"/>
                  </a:lnTo>
                  <a:cubicBezTo>
                    <a:pt x="1208" y="1261"/>
                    <a:pt x="1213" y="1262"/>
                    <a:pt x="1219" y="1265"/>
                  </a:cubicBezTo>
                  <a:lnTo>
                    <a:pt x="1219" y="1265"/>
                  </a:lnTo>
                  <a:cubicBezTo>
                    <a:pt x="1223" y="1267"/>
                    <a:pt x="1227" y="1268"/>
                    <a:pt x="1232" y="1270"/>
                  </a:cubicBezTo>
                  <a:lnTo>
                    <a:pt x="1232" y="1270"/>
                  </a:lnTo>
                  <a:cubicBezTo>
                    <a:pt x="1237" y="1273"/>
                    <a:pt x="1244" y="1275"/>
                    <a:pt x="1250" y="1278"/>
                  </a:cubicBezTo>
                  <a:lnTo>
                    <a:pt x="1250" y="1278"/>
                  </a:lnTo>
                  <a:cubicBezTo>
                    <a:pt x="1253" y="1280"/>
                    <a:pt x="1258" y="1282"/>
                    <a:pt x="1261" y="1284"/>
                  </a:cubicBezTo>
                  <a:lnTo>
                    <a:pt x="1261" y="1284"/>
                  </a:lnTo>
                  <a:cubicBezTo>
                    <a:pt x="1268" y="1287"/>
                    <a:pt x="1274" y="1290"/>
                    <a:pt x="1281" y="1294"/>
                  </a:cubicBezTo>
                  <a:lnTo>
                    <a:pt x="1281" y="1294"/>
                  </a:lnTo>
                  <a:cubicBezTo>
                    <a:pt x="1284" y="1295"/>
                    <a:pt x="1287" y="1296"/>
                    <a:pt x="1291" y="1298"/>
                  </a:cubicBezTo>
                  <a:lnTo>
                    <a:pt x="1291" y="1298"/>
                  </a:lnTo>
                  <a:cubicBezTo>
                    <a:pt x="1299" y="1303"/>
                    <a:pt x="1309" y="1308"/>
                    <a:pt x="1318" y="1314"/>
                  </a:cubicBezTo>
                  <a:lnTo>
                    <a:pt x="1318" y="1314"/>
                  </a:lnTo>
                  <a:cubicBezTo>
                    <a:pt x="1359" y="1337"/>
                    <a:pt x="1394" y="1363"/>
                    <a:pt x="1424" y="1389"/>
                  </a:cubicBezTo>
                  <a:lnTo>
                    <a:pt x="1424" y="1389"/>
                  </a:lnTo>
                  <a:cubicBezTo>
                    <a:pt x="1442" y="1406"/>
                    <a:pt x="1458" y="1423"/>
                    <a:pt x="1472" y="1440"/>
                  </a:cubicBezTo>
                  <a:lnTo>
                    <a:pt x="1475" y="257"/>
                  </a:lnTo>
                  <a:lnTo>
                    <a:pt x="1475" y="257"/>
                  </a:lnTo>
                  <a:cubicBezTo>
                    <a:pt x="1438" y="212"/>
                    <a:pt x="1387" y="169"/>
                    <a:pt x="1321" y="131"/>
                  </a:cubicBezTo>
                </a:path>
              </a:pathLst>
            </a:custGeom>
            <a:solidFill>
              <a:srgbClr val="000000">
                <a:alpha val="1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84" name="Freeform: Shape 83">
              <a:extLst>
                <a:ext uri="{FF2B5EF4-FFF2-40B4-BE49-F238E27FC236}">
                  <a16:creationId xmlns:a16="http://schemas.microsoft.com/office/drawing/2014/main" id="{84F1BA80-BCB9-4B73-B736-4DFBCBFA981E}"/>
                </a:ext>
              </a:extLst>
            </p:cNvPr>
            <p:cNvSpPr>
              <a:spLocks noChangeArrowheads="1"/>
            </p:cNvSpPr>
            <p:nvPr/>
          </p:nvSpPr>
          <p:spPr bwMode="auto">
            <a:xfrm>
              <a:off x="5836739" y="6205771"/>
              <a:ext cx="5402502" cy="4162057"/>
            </a:xfrm>
            <a:custGeom>
              <a:avLst/>
              <a:gdLst>
                <a:gd name="connsiteX0" fmla="*/ 2655053 w 5402502"/>
                <a:gd name="connsiteY0" fmla="*/ 3125756 h 4162057"/>
                <a:gd name="connsiteX1" fmla="*/ 2664519 w 5402502"/>
                <a:gd name="connsiteY1" fmla="*/ 3126752 h 4162057"/>
                <a:gd name="connsiteX2" fmla="*/ 2672948 w 5402502"/>
                <a:gd name="connsiteY2" fmla="*/ 3126752 h 4162057"/>
                <a:gd name="connsiteX3" fmla="*/ 2779033 w 5402502"/>
                <a:gd name="connsiteY3" fmla="*/ 3125015 h 4162057"/>
                <a:gd name="connsiteX4" fmla="*/ 2732121 w 5402502"/>
                <a:gd name="connsiteY4" fmla="*/ 3127627 h 4162057"/>
                <a:gd name="connsiteX5" fmla="*/ 2741548 w 5402502"/>
                <a:gd name="connsiteY5" fmla="*/ 3127627 h 4162057"/>
                <a:gd name="connsiteX6" fmla="*/ 2751177 w 5402502"/>
                <a:gd name="connsiteY6" fmla="*/ 3126752 h 4162057"/>
                <a:gd name="connsiteX7" fmla="*/ 2768683 w 5402502"/>
                <a:gd name="connsiteY7" fmla="*/ 3125877 h 4162057"/>
                <a:gd name="connsiteX8" fmla="*/ 2557952 w 5402502"/>
                <a:gd name="connsiteY8" fmla="*/ 3114195 h 4162057"/>
                <a:gd name="connsiteX9" fmla="*/ 2563855 w 5402502"/>
                <a:gd name="connsiteY9" fmla="*/ 3115375 h 4162057"/>
                <a:gd name="connsiteX10" fmla="*/ 2567358 w 5402502"/>
                <a:gd name="connsiteY10" fmla="*/ 3115813 h 4162057"/>
                <a:gd name="connsiteX11" fmla="*/ 2885881 w 5402502"/>
                <a:gd name="connsiteY11" fmla="*/ 3110209 h 4162057"/>
                <a:gd name="connsiteX12" fmla="*/ 2828638 w 5402502"/>
                <a:gd name="connsiteY12" fmla="*/ 3120068 h 4162057"/>
                <a:gd name="connsiteX13" fmla="*/ 2831707 w 5402502"/>
                <a:gd name="connsiteY13" fmla="*/ 3119751 h 4162057"/>
                <a:gd name="connsiteX14" fmla="*/ 2836084 w 5402502"/>
                <a:gd name="connsiteY14" fmla="*/ 3118876 h 4162057"/>
                <a:gd name="connsiteX15" fmla="*/ 2865846 w 5402502"/>
                <a:gd name="connsiteY15" fmla="*/ 3114500 h 4162057"/>
                <a:gd name="connsiteX16" fmla="*/ 2876350 w 5402502"/>
                <a:gd name="connsiteY16" fmla="*/ 3112749 h 4162057"/>
                <a:gd name="connsiteX17" fmla="*/ 3076378 w 5402502"/>
                <a:gd name="connsiteY17" fmla="*/ 3041206 h 4162057"/>
                <a:gd name="connsiteX18" fmla="*/ 2996920 w 5402502"/>
                <a:gd name="connsiteY18" fmla="*/ 3078973 h 4162057"/>
                <a:gd name="connsiteX19" fmla="*/ 2918674 w 5402502"/>
                <a:gd name="connsiteY19" fmla="*/ 3102917 h 4162057"/>
                <a:gd name="connsiteX20" fmla="*/ 2925369 w 5402502"/>
                <a:gd name="connsiteY20" fmla="*/ 3101373 h 4162057"/>
                <a:gd name="connsiteX21" fmla="*/ 2937623 w 5402502"/>
                <a:gd name="connsiteY21" fmla="*/ 3097872 h 4162057"/>
                <a:gd name="connsiteX22" fmla="*/ 2948127 w 5402502"/>
                <a:gd name="connsiteY22" fmla="*/ 3095247 h 4162057"/>
                <a:gd name="connsiteX23" fmla="*/ 2961257 w 5402502"/>
                <a:gd name="connsiteY23" fmla="*/ 3090871 h 4162057"/>
                <a:gd name="connsiteX24" fmla="*/ 2970886 w 5402502"/>
                <a:gd name="connsiteY24" fmla="*/ 3088245 h 4162057"/>
                <a:gd name="connsiteX25" fmla="*/ 2993645 w 5402502"/>
                <a:gd name="connsiteY25" fmla="*/ 3080369 h 4162057"/>
                <a:gd name="connsiteX26" fmla="*/ 2998021 w 5402502"/>
                <a:gd name="connsiteY26" fmla="*/ 3078619 h 4162057"/>
                <a:gd name="connsiteX27" fmla="*/ 3024281 w 5402502"/>
                <a:gd name="connsiteY27" fmla="*/ 3068117 h 4162057"/>
                <a:gd name="connsiteX28" fmla="*/ 3030409 w 5402502"/>
                <a:gd name="connsiteY28" fmla="*/ 3064616 h 4162057"/>
                <a:gd name="connsiteX29" fmla="*/ 3049666 w 5402502"/>
                <a:gd name="connsiteY29" fmla="*/ 3055865 h 4162057"/>
                <a:gd name="connsiteX30" fmla="*/ 3057544 w 5402502"/>
                <a:gd name="connsiteY30" fmla="*/ 3052364 h 4162057"/>
                <a:gd name="connsiteX31" fmla="*/ 7469 w 5402502"/>
                <a:gd name="connsiteY31" fmla="*/ 1602263 h 4162057"/>
                <a:gd name="connsiteX32" fmla="*/ 7878 w 5402502"/>
                <a:gd name="connsiteY32" fmla="*/ 1605738 h 4162057"/>
                <a:gd name="connsiteX33" fmla="*/ 8283 w 5402502"/>
                <a:gd name="connsiteY33" fmla="*/ 1607033 h 4162057"/>
                <a:gd name="connsiteX34" fmla="*/ 2693115 w 5402502"/>
                <a:gd name="connsiteY34" fmla="*/ 0 h 4162057"/>
                <a:gd name="connsiteX35" fmla="*/ 3061885 w 5402502"/>
                <a:gd name="connsiteY35" fmla="*/ 87988 h 4162057"/>
                <a:gd name="connsiteX36" fmla="*/ 3817148 w 5402502"/>
                <a:gd name="connsiteY36" fmla="*/ 524865 h 4162057"/>
                <a:gd name="connsiteX37" fmla="*/ 3957173 w 5402502"/>
                <a:gd name="connsiteY37" fmla="*/ 425933 h 4162057"/>
                <a:gd name="connsiteX38" fmla="*/ 4153209 w 5402502"/>
                <a:gd name="connsiteY38" fmla="*/ 165033 h 4162057"/>
                <a:gd name="connsiteX39" fmla="*/ 5110634 w 5402502"/>
                <a:gd name="connsiteY39" fmla="*/ 165033 h 4162057"/>
                <a:gd name="connsiteX40" fmla="*/ 5113259 w 5402502"/>
                <a:gd name="connsiteY40" fmla="*/ 719228 h 4162057"/>
                <a:gd name="connsiteX41" fmla="*/ 4656427 w 5402502"/>
                <a:gd name="connsiteY41" fmla="*/ 833043 h 4162057"/>
                <a:gd name="connsiteX42" fmla="*/ 4490146 w 5402502"/>
                <a:gd name="connsiteY42" fmla="*/ 912714 h 4162057"/>
                <a:gd name="connsiteX43" fmla="*/ 5248909 w 5402502"/>
                <a:gd name="connsiteY43" fmla="*/ 1350467 h 4162057"/>
                <a:gd name="connsiteX44" fmla="*/ 5251535 w 5402502"/>
                <a:gd name="connsiteY44" fmla="*/ 1777713 h 4162057"/>
                <a:gd name="connsiteX45" fmla="*/ 4884843 w 5402502"/>
                <a:gd name="connsiteY45" fmla="*/ 1990461 h 4162057"/>
                <a:gd name="connsiteX46" fmla="*/ 4750069 w 5402502"/>
                <a:gd name="connsiteY46" fmla="*/ 1880147 h 4162057"/>
                <a:gd name="connsiteX47" fmla="*/ 3793519 w 5402502"/>
                <a:gd name="connsiteY47" fmla="*/ 1880147 h 4162057"/>
                <a:gd name="connsiteX48" fmla="*/ 3797019 w 5402502"/>
                <a:gd name="connsiteY48" fmla="*/ 2435217 h 4162057"/>
                <a:gd name="connsiteX49" fmla="*/ 3987804 w 5402502"/>
                <a:gd name="connsiteY49" fmla="*/ 2512262 h 4162057"/>
                <a:gd name="connsiteX50" fmla="*/ 3887646 w 5402502"/>
                <a:gd name="connsiteY50" fmla="*/ 2570413 h 4162057"/>
                <a:gd name="connsiteX51" fmla="*/ 3990651 w 5402502"/>
                <a:gd name="connsiteY51" fmla="*/ 2510645 h 4162057"/>
                <a:gd name="connsiteX52" fmla="*/ 3987149 w 5402502"/>
                <a:gd name="connsiteY52" fmla="*/ 3545075 h 4162057"/>
                <a:gd name="connsiteX53" fmla="*/ 3077677 w 5402502"/>
                <a:gd name="connsiteY53" fmla="*/ 4073667 h 4162057"/>
                <a:gd name="connsiteX54" fmla="*/ 3054918 w 5402502"/>
                <a:gd name="connsiteY54" fmla="*/ 4086794 h 4162057"/>
                <a:gd name="connsiteX55" fmla="*/ 3047040 w 5402502"/>
                <a:gd name="connsiteY55" fmla="*/ 4090295 h 4162057"/>
                <a:gd name="connsiteX56" fmla="*/ 3027783 w 5402502"/>
                <a:gd name="connsiteY56" fmla="*/ 4099921 h 4162057"/>
                <a:gd name="connsiteX57" fmla="*/ 3020780 w 5402502"/>
                <a:gd name="connsiteY57" fmla="*/ 4102547 h 4162057"/>
                <a:gd name="connsiteX58" fmla="*/ 2995395 w 5402502"/>
                <a:gd name="connsiteY58" fmla="*/ 4113923 h 4162057"/>
                <a:gd name="connsiteX59" fmla="*/ 2990143 w 5402502"/>
                <a:gd name="connsiteY59" fmla="*/ 4114799 h 4162057"/>
                <a:gd name="connsiteX60" fmla="*/ 2967385 w 5402502"/>
                <a:gd name="connsiteY60" fmla="*/ 4122675 h 4162057"/>
                <a:gd name="connsiteX61" fmla="*/ 2963883 w 5402502"/>
                <a:gd name="connsiteY61" fmla="*/ 4124425 h 4162057"/>
                <a:gd name="connsiteX62" fmla="*/ 2958631 w 5402502"/>
                <a:gd name="connsiteY62" fmla="*/ 4125301 h 4162057"/>
                <a:gd name="connsiteX63" fmla="*/ 2945501 w 5402502"/>
                <a:gd name="connsiteY63" fmla="*/ 4129676 h 4162057"/>
                <a:gd name="connsiteX64" fmla="*/ 2934997 w 5402502"/>
                <a:gd name="connsiteY64" fmla="*/ 4132302 h 4162057"/>
                <a:gd name="connsiteX65" fmla="*/ 2921867 w 5402502"/>
                <a:gd name="connsiteY65" fmla="*/ 4135802 h 4162057"/>
                <a:gd name="connsiteX66" fmla="*/ 2911363 w 5402502"/>
                <a:gd name="connsiteY66" fmla="*/ 4138428 h 4162057"/>
                <a:gd name="connsiteX67" fmla="*/ 2897358 w 5402502"/>
                <a:gd name="connsiteY67" fmla="*/ 4141928 h 4162057"/>
                <a:gd name="connsiteX68" fmla="*/ 2886854 w 5402502"/>
                <a:gd name="connsiteY68" fmla="*/ 4144554 h 4162057"/>
                <a:gd name="connsiteX69" fmla="*/ 2872848 w 5402502"/>
                <a:gd name="connsiteY69" fmla="*/ 4147179 h 4162057"/>
                <a:gd name="connsiteX70" fmla="*/ 2865846 w 5402502"/>
                <a:gd name="connsiteY70" fmla="*/ 4148055 h 4162057"/>
                <a:gd name="connsiteX71" fmla="*/ 2862344 w 5402502"/>
                <a:gd name="connsiteY71" fmla="*/ 4148929 h 4162057"/>
                <a:gd name="connsiteX72" fmla="*/ 2833458 w 5402502"/>
                <a:gd name="connsiteY72" fmla="*/ 4154181 h 4162057"/>
                <a:gd name="connsiteX73" fmla="*/ 2829081 w 5402502"/>
                <a:gd name="connsiteY73" fmla="*/ 4154181 h 4162057"/>
                <a:gd name="connsiteX74" fmla="*/ 2802821 w 5402502"/>
                <a:gd name="connsiteY74" fmla="*/ 4157681 h 4162057"/>
                <a:gd name="connsiteX75" fmla="*/ 2799320 w 5402502"/>
                <a:gd name="connsiteY75" fmla="*/ 4157681 h 4162057"/>
                <a:gd name="connsiteX76" fmla="*/ 2793193 w 5402502"/>
                <a:gd name="connsiteY76" fmla="*/ 4158556 h 4162057"/>
                <a:gd name="connsiteX77" fmla="*/ 2776561 w 5402502"/>
                <a:gd name="connsiteY77" fmla="*/ 4160307 h 4162057"/>
                <a:gd name="connsiteX78" fmla="*/ 2765182 w 5402502"/>
                <a:gd name="connsiteY78" fmla="*/ 4160307 h 4162057"/>
                <a:gd name="connsiteX79" fmla="*/ 2748551 w 5402502"/>
                <a:gd name="connsiteY79" fmla="*/ 4161182 h 4162057"/>
                <a:gd name="connsiteX80" fmla="*/ 2741548 w 5402502"/>
                <a:gd name="connsiteY80" fmla="*/ 4161182 h 4162057"/>
                <a:gd name="connsiteX81" fmla="*/ 2738047 w 5402502"/>
                <a:gd name="connsiteY81" fmla="*/ 4161182 h 4162057"/>
                <a:gd name="connsiteX82" fmla="*/ 2723166 w 5402502"/>
                <a:gd name="connsiteY82" fmla="*/ 4162057 h 4162057"/>
                <a:gd name="connsiteX83" fmla="*/ 2712662 w 5402502"/>
                <a:gd name="connsiteY83" fmla="*/ 4162057 h 4162057"/>
                <a:gd name="connsiteX84" fmla="*/ 2696031 w 5402502"/>
                <a:gd name="connsiteY84" fmla="*/ 4162057 h 4162057"/>
                <a:gd name="connsiteX85" fmla="*/ 2688153 w 5402502"/>
                <a:gd name="connsiteY85" fmla="*/ 4162057 h 4162057"/>
                <a:gd name="connsiteX86" fmla="*/ 2686402 w 5402502"/>
                <a:gd name="connsiteY86" fmla="*/ 4162057 h 4162057"/>
                <a:gd name="connsiteX87" fmla="*/ 2671521 w 5402502"/>
                <a:gd name="connsiteY87" fmla="*/ 4161182 h 4162057"/>
                <a:gd name="connsiteX88" fmla="*/ 2661017 w 5402502"/>
                <a:gd name="connsiteY88" fmla="*/ 4160307 h 4162057"/>
                <a:gd name="connsiteX89" fmla="*/ 2645261 w 5402502"/>
                <a:gd name="connsiteY89" fmla="*/ 4160307 h 4162057"/>
                <a:gd name="connsiteX90" fmla="*/ 2636508 w 5402502"/>
                <a:gd name="connsiteY90" fmla="*/ 4159431 h 4162057"/>
                <a:gd name="connsiteX91" fmla="*/ 2617251 w 5402502"/>
                <a:gd name="connsiteY91" fmla="*/ 4157681 h 4162057"/>
                <a:gd name="connsiteX92" fmla="*/ 2611123 w 5402502"/>
                <a:gd name="connsiteY92" fmla="*/ 4156806 h 4162057"/>
                <a:gd name="connsiteX93" fmla="*/ 2585739 w 5402502"/>
                <a:gd name="connsiteY93" fmla="*/ 4154181 h 4162057"/>
                <a:gd name="connsiteX94" fmla="*/ 2582237 w 5402502"/>
                <a:gd name="connsiteY94" fmla="*/ 4153305 h 4162057"/>
                <a:gd name="connsiteX95" fmla="*/ 2560354 w 5402502"/>
                <a:gd name="connsiteY95" fmla="*/ 4148929 h 4162057"/>
                <a:gd name="connsiteX96" fmla="*/ 2552476 w 5402502"/>
                <a:gd name="connsiteY96" fmla="*/ 4148055 h 4162057"/>
                <a:gd name="connsiteX97" fmla="*/ 2535845 w 5402502"/>
                <a:gd name="connsiteY97" fmla="*/ 4144554 h 4162057"/>
                <a:gd name="connsiteX98" fmla="*/ 2534094 w 5402502"/>
                <a:gd name="connsiteY98" fmla="*/ 4144554 h 4162057"/>
                <a:gd name="connsiteX99" fmla="*/ 2527967 w 5402502"/>
                <a:gd name="connsiteY99" fmla="*/ 4142803 h 4162057"/>
                <a:gd name="connsiteX100" fmla="*/ 2510460 w 5402502"/>
                <a:gd name="connsiteY100" fmla="*/ 4139303 h 4162057"/>
                <a:gd name="connsiteX101" fmla="*/ 2500831 w 5402502"/>
                <a:gd name="connsiteY101" fmla="*/ 4137553 h 4162057"/>
                <a:gd name="connsiteX102" fmla="*/ 2484200 w 5402502"/>
                <a:gd name="connsiteY102" fmla="*/ 4132302 h 4162057"/>
                <a:gd name="connsiteX103" fmla="*/ 2479823 w 5402502"/>
                <a:gd name="connsiteY103" fmla="*/ 4131427 h 4162057"/>
                <a:gd name="connsiteX104" fmla="*/ 2476322 w 5402502"/>
                <a:gd name="connsiteY104" fmla="*/ 4130551 h 4162057"/>
                <a:gd name="connsiteX105" fmla="*/ 2450937 w 5402502"/>
                <a:gd name="connsiteY105" fmla="*/ 4122675 h 4162057"/>
                <a:gd name="connsiteX106" fmla="*/ 2447436 w 5402502"/>
                <a:gd name="connsiteY106" fmla="*/ 4120925 h 4162057"/>
                <a:gd name="connsiteX107" fmla="*/ 2418550 w 5402502"/>
                <a:gd name="connsiteY107" fmla="*/ 4111298 h 4162057"/>
                <a:gd name="connsiteX108" fmla="*/ 2416799 w 5402502"/>
                <a:gd name="connsiteY108" fmla="*/ 4109548 h 4162057"/>
                <a:gd name="connsiteX109" fmla="*/ 2414173 w 5402502"/>
                <a:gd name="connsiteY109" fmla="*/ 4108673 h 4162057"/>
                <a:gd name="connsiteX110" fmla="*/ 2379160 w 5402502"/>
                <a:gd name="connsiteY110" fmla="*/ 4093795 h 4162057"/>
                <a:gd name="connsiteX111" fmla="*/ 2375658 w 5402502"/>
                <a:gd name="connsiteY111" fmla="*/ 4092045 h 4162057"/>
                <a:gd name="connsiteX112" fmla="*/ 2341520 w 5402502"/>
                <a:gd name="connsiteY112" fmla="*/ 4073667 h 4162057"/>
                <a:gd name="connsiteX113" fmla="*/ 154059 w 5402502"/>
                <a:gd name="connsiteY113" fmla="*/ 2810822 h 4162057"/>
                <a:gd name="connsiteX114" fmla="*/ 0 w 5402502"/>
                <a:gd name="connsiteY114" fmla="*/ 2596410 h 4162057"/>
                <a:gd name="connsiteX115" fmla="*/ 2594 w 5402502"/>
                <a:gd name="connsiteY115" fmla="*/ 1573683 h 4162057"/>
                <a:gd name="connsiteX116" fmla="*/ 1014 w 5402502"/>
                <a:gd name="connsiteY116" fmla="*/ 1564419 h 4162057"/>
                <a:gd name="connsiteX117" fmla="*/ 151979 w 5402502"/>
                <a:gd name="connsiteY117" fmla="*/ 1350467 h 4162057"/>
                <a:gd name="connsiteX118" fmla="*/ 2325001 w 5402502"/>
                <a:gd name="connsiteY118" fmla="*/ 87988 h 4162057"/>
                <a:gd name="connsiteX119" fmla="*/ 2693115 w 5402502"/>
                <a:gd name="connsiteY119" fmla="*/ 0 h 416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402502" h="4162057">
                  <a:moveTo>
                    <a:pt x="2655053" y="3125756"/>
                  </a:moveTo>
                  <a:lnTo>
                    <a:pt x="2664519" y="3126752"/>
                  </a:lnTo>
                  <a:lnTo>
                    <a:pt x="2672948" y="3126752"/>
                  </a:lnTo>
                  <a:close/>
                  <a:moveTo>
                    <a:pt x="2779033" y="3125015"/>
                  </a:moveTo>
                  <a:lnTo>
                    <a:pt x="2732121" y="3127627"/>
                  </a:lnTo>
                  <a:lnTo>
                    <a:pt x="2741548" y="3127627"/>
                  </a:lnTo>
                  <a:cubicBezTo>
                    <a:pt x="2744174" y="3127627"/>
                    <a:pt x="2748551" y="3126752"/>
                    <a:pt x="2751177" y="3126752"/>
                  </a:cubicBezTo>
                  <a:cubicBezTo>
                    <a:pt x="2757304" y="3126752"/>
                    <a:pt x="2762556" y="3126752"/>
                    <a:pt x="2768683" y="3125877"/>
                  </a:cubicBezTo>
                  <a:close/>
                  <a:moveTo>
                    <a:pt x="2557952" y="3114195"/>
                  </a:moveTo>
                  <a:lnTo>
                    <a:pt x="2563855" y="3115375"/>
                  </a:lnTo>
                  <a:lnTo>
                    <a:pt x="2567358" y="3115813"/>
                  </a:lnTo>
                  <a:close/>
                  <a:moveTo>
                    <a:pt x="2885881" y="3110209"/>
                  </a:moveTo>
                  <a:lnTo>
                    <a:pt x="2828638" y="3120068"/>
                  </a:lnTo>
                  <a:lnTo>
                    <a:pt x="2831707" y="3119751"/>
                  </a:lnTo>
                  <a:cubicBezTo>
                    <a:pt x="2833458" y="3119751"/>
                    <a:pt x="2835209" y="3119751"/>
                    <a:pt x="2836084" y="3118876"/>
                  </a:cubicBezTo>
                  <a:cubicBezTo>
                    <a:pt x="2845713" y="3117125"/>
                    <a:pt x="2855342" y="3115375"/>
                    <a:pt x="2865846" y="3114500"/>
                  </a:cubicBezTo>
                  <a:cubicBezTo>
                    <a:pt x="2869347" y="3113625"/>
                    <a:pt x="2871973" y="3112749"/>
                    <a:pt x="2876350" y="3112749"/>
                  </a:cubicBezTo>
                  <a:close/>
                  <a:moveTo>
                    <a:pt x="3076378" y="3041206"/>
                  </a:moveTo>
                  <a:lnTo>
                    <a:pt x="2996920" y="3078973"/>
                  </a:lnTo>
                  <a:lnTo>
                    <a:pt x="2918674" y="3102917"/>
                  </a:lnTo>
                  <a:lnTo>
                    <a:pt x="2925369" y="3101373"/>
                  </a:lnTo>
                  <a:cubicBezTo>
                    <a:pt x="2928870" y="3100497"/>
                    <a:pt x="2933247" y="3098747"/>
                    <a:pt x="2937623" y="3097872"/>
                  </a:cubicBezTo>
                  <a:cubicBezTo>
                    <a:pt x="2941125" y="3096997"/>
                    <a:pt x="2945501" y="3096122"/>
                    <a:pt x="2948127" y="3095247"/>
                  </a:cubicBezTo>
                  <a:cubicBezTo>
                    <a:pt x="2953379" y="3093496"/>
                    <a:pt x="2956881" y="3091746"/>
                    <a:pt x="2961257" y="3090871"/>
                  </a:cubicBezTo>
                  <a:cubicBezTo>
                    <a:pt x="2964759" y="3089996"/>
                    <a:pt x="2967385" y="3089121"/>
                    <a:pt x="2970886" y="3088245"/>
                  </a:cubicBezTo>
                  <a:cubicBezTo>
                    <a:pt x="2977889" y="3084745"/>
                    <a:pt x="2985767" y="3082994"/>
                    <a:pt x="2993645" y="3080369"/>
                  </a:cubicBezTo>
                  <a:cubicBezTo>
                    <a:pt x="2995395" y="3078619"/>
                    <a:pt x="2996271" y="3078619"/>
                    <a:pt x="2998021" y="3078619"/>
                  </a:cubicBezTo>
                  <a:cubicBezTo>
                    <a:pt x="3006775" y="3075118"/>
                    <a:pt x="3015528" y="3071617"/>
                    <a:pt x="3024281" y="3068117"/>
                  </a:cubicBezTo>
                  <a:cubicBezTo>
                    <a:pt x="3026032" y="3067242"/>
                    <a:pt x="3028658" y="3065491"/>
                    <a:pt x="3030409" y="3064616"/>
                  </a:cubicBezTo>
                  <a:cubicBezTo>
                    <a:pt x="3036536" y="3061991"/>
                    <a:pt x="3043539" y="3058490"/>
                    <a:pt x="3049666" y="3055865"/>
                  </a:cubicBezTo>
                  <a:cubicBezTo>
                    <a:pt x="3052292" y="3054989"/>
                    <a:pt x="3054918" y="3053239"/>
                    <a:pt x="3057544" y="3052364"/>
                  </a:cubicBezTo>
                  <a:close/>
                  <a:moveTo>
                    <a:pt x="7469" y="1602263"/>
                  </a:moveTo>
                  <a:lnTo>
                    <a:pt x="7878" y="1605738"/>
                  </a:lnTo>
                  <a:lnTo>
                    <a:pt x="8283" y="1607033"/>
                  </a:lnTo>
                  <a:close/>
                  <a:moveTo>
                    <a:pt x="2693115" y="0"/>
                  </a:moveTo>
                  <a:cubicBezTo>
                    <a:pt x="2826467" y="0"/>
                    <a:pt x="2959929" y="29330"/>
                    <a:pt x="3061885" y="87988"/>
                  </a:cubicBezTo>
                  <a:lnTo>
                    <a:pt x="3817148" y="524865"/>
                  </a:lnTo>
                  <a:cubicBezTo>
                    <a:pt x="3865282" y="491596"/>
                    <a:pt x="3912541" y="458327"/>
                    <a:pt x="3957173" y="425933"/>
                  </a:cubicBezTo>
                  <a:cubicBezTo>
                    <a:pt x="3963300" y="331379"/>
                    <a:pt x="4028937" y="237700"/>
                    <a:pt x="4153209" y="165033"/>
                  </a:cubicBezTo>
                  <a:cubicBezTo>
                    <a:pt x="4416633" y="11819"/>
                    <a:pt x="4844585" y="11819"/>
                    <a:pt x="5110634" y="165033"/>
                  </a:cubicBezTo>
                  <a:cubicBezTo>
                    <a:pt x="5374933" y="318246"/>
                    <a:pt x="5375807" y="566890"/>
                    <a:pt x="5113259" y="719228"/>
                  </a:cubicBezTo>
                  <a:cubicBezTo>
                    <a:pt x="4987237" y="791894"/>
                    <a:pt x="4822707" y="830417"/>
                    <a:pt x="4656427" y="833043"/>
                  </a:cubicBezTo>
                  <a:cubicBezTo>
                    <a:pt x="4601291" y="858433"/>
                    <a:pt x="4546156" y="884698"/>
                    <a:pt x="4490146" y="912714"/>
                  </a:cubicBezTo>
                  <a:lnTo>
                    <a:pt x="5248909" y="1350467"/>
                  </a:lnTo>
                  <a:cubicBezTo>
                    <a:pt x="5452821" y="1468660"/>
                    <a:pt x="5453697" y="1660396"/>
                    <a:pt x="5251535" y="1777713"/>
                  </a:cubicBezTo>
                  <a:lnTo>
                    <a:pt x="4884843" y="1990461"/>
                  </a:lnTo>
                  <a:cubicBezTo>
                    <a:pt x="4852462" y="1951063"/>
                    <a:pt x="4807829" y="1913417"/>
                    <a:pt x="4750069" y="1880147"/>
                  </a:cubicBezTo>
                  <a:cubicBezTo>
                    <a:pt x="4484895" y="1726934"/>
                    <a:pt x="4056942" y="1726934"/>
                    <a:pt x="3793519" y="1880147"/>
                  </a:cubicBezTo>
                  <a:cubicBezTo>
                    <a:pt x="3530096" y="2033361"/>
                    <a:pt x="3531846" y="2282004"/>
                    <a:pt x="3797019" y="2435217"/>
                  </a:cubicBezTo>
                  <a:cubicBezTo>
                    <a:pt x="3853905" y="2467611"/>
                    <a:pt x="3918667" y="2493876"/>
                    <a:pt x="3987804" y="2512262"/>
                  </a:cubicBezTo>
                  <a:lnTo>
                    <a:pt x="3887646" y="2570413"/>
                  </a:lnTo>
                  <a:lnTo>
                    <a:pt x="3990651" y="2510645"/>
                  </a:lnTo>
                  <a:lnTo>
                    <a:pt x="3987149" y="3545075"/>
                  </a:lnTo>
                  <a:lnTo>
                    <a:pt x="3077677" y="4073667"/>
                  </a:lnTo>
                  <a:cubicBezTo>
                    <a:pt x="3070674" y="4078917"/>
                    <a:pt x="3061921" y="4083293"/>
                    <a:pt x="3054918" y="4086794"/>
                  </a:cubicBezTo>
                  <a:cubicBezTo>
                    <a:pt x="3052292" y="4088544"/>
                    <a:pt x="3049666" y="4089419"/>
                    <a:pt x="3047040" y="4090295"/>
                  </a:cubicBezTo>
                  <a:cubicBezTo>
                    <a:pt x="3040913" y="4093795"/>
                    <a:pt x="3034785" y="4096421"/>
                    <a:pt x="3027783" y="4099921"/>
                  </a:cubicBezTo>
                  <a:cubicBezTo>
                    <a:pt x="3025157" y="4100796"/>
                    <a:pt x="3023406" y="4101671"/>
                    <a:pt x="3020780" y="4102547"/>
                  </a:cubicBezTo>
                  <a:cubicBezTo>
                    <a:pt x="3012027" y="4106047"/>
                    <a:pt x="3004149" y="4109548"/>
                    <a:pt x="2995395" y="4113923"/>
                  </a:cubicBezTo>
                  <a:cubicBezTo>
                    <a:pt x="2993645" y="4113923"/>
                    <a:pt x="2991894" y="4113923"/>
                    <a:pt x="2990143" y="4114799"/>
                  </a:cubicBezTo>
                  <a:cubicBezTo>
                    <a:pt x="2983141" y="4117424"/>
                    <a:pt x="2976138" y="4120049"/>
                    <a:pt x="2967385" y="4122675"/>
                  </a:cubicBezTo>
                  <a:cubicBezTo>
                    <a:pt x="2966509" y="4123550"/>
                    <a:pt x="2965634" y="4123550"/>
                    <a:pt x="2963883" y="4124425"/>
                  </a:cubicBezTo>
                  <a:cubicBezTo>
                    <a:pt x="2962133" y="4125301"/>
                    <a:pt x="2960382" y="4125301"/>
                    <a:pt x="2958631" y="4125301"/>
                  </a:cubicBezTo>
                  <a:cubicBezTo>
                    <a:pt x="2954255" y="4127051"/>
                    <a:pt x="2949878" y="4128801"/>
                    <a:pt x="2945501" y="4129676"/>
                  </a:cubicBezTo>
                  <a:cubicBezTo>
                    <a:pt x="2942000" y="4131427"/>
                    <a:pt x="2938499" y="4131427"/>
                    <a:pt x="2934997" y="4132302"/>
                  </a:cubicBezTo>
                  <a:cubicBezTo>
                    <a:pt x="2931496" y="4134052"/>
                    <a:pt x="2926244" y="4134927"/>
                    <a:pt x="2921867" y="4135802"/>
                  </a:cubicBezTo>
                  <a:cubicBezTo>
                    <a:pt x="2918366" y="4137553"/>
                    <a:pt x="2914865" y="4137553"/>
                    <a:pt x="2911363" y="4138428"/>
                  </a:cubicBezTo>
                  <a:cubicBezTo>
                    <a:pt x="2906986" y="4140178"/>
                    <a:pt x="2901734" y="4141053"/>
                    <a:pt x="2897358" y="4141928"/>
                  </a:cubicBezTo>
                  <a:cubicBezTo>
                    <a:pt x="2894732" y="4142803"/>
                    <a:pt x="2890355" y="4143679"/>
                    <a:pt x="2886854" y="4144554"/>
                  </a:cubicBezTo>
                  <a:cubicBezTo>
                    <a:pt x="2882477" y="4145429"/>
                    <a:pt x="2878100" y="4146304"/>
                    <a:pt x="2872848" y="4147179"/>
                  </a:cubicBezTo>
                  <a:cubicBezTo>
                    <a:pt x="2870222" y="4148055"/>
                    <a:pt x="2867596" y="4148055"/>
                    <a:pt x="2865846" y="4148055"/>
                  </a:cubicBezTo>
                  <a:cubicBezTo>
                    <a:pt x="2864970" y="4148055"/>
                    <a:pt x="2864095" y="4148929"/>
                    <a:pt x="2862344" y="4148929"/>
                  </a:cubicBezTo>
                  <a:cubicBezTo>
                    <a:pt x="2853591" y="4150680"/>
                    <a:pt x="2843087" y="4152430"/>
                    <a:pt x="2833458" y="4154181"/>
                  </a:cubicBezTo>
                  <a:cubicBezTo>
                    <a:pt x="2831707" y="4154181"/>
                    <a:pt x="2829957" y="4154181"/>
                    <a:pt x="2829081" y="4154181"/>
                  </a:cubicBezTo>
                  <a:cubicBezTo>
                    <a:pt x="2820328" y="4155056"/>
                    <a:pt x="2811575" y="4155931"/>
                    <a:pt x="2802821" y="4157681"/>
                  </a:cubicBezTo>
                  <a:cubicBezTo>
                    <a:pt x="2801071" y="4157681"/>
                    <a:pt x="2801071" y="4157681"/>
                    <a:pt x="2799320" y="4157681"/>
                  </a:cubicBezTo>
                  <a:cubicBezTo>
                    <a:pt x="2796694" y="4158556"/>
                    <a:pt x="2795819" y="4158556"/>
                    <a:pt x="2793193" y="4158556"/>
                  </a:cubicBezTo>
                  <a:cubicBezTo>
                    <a:pt x="2787941" y="4159431"/>
                    <a:pt x="2781813" y="4159431"/>
                    <a:pt x="2776561" y="4160307"/>
                  </a:cubicBezTo>
                  <a:cubicBezTo>
                    <a:pt x="2772185" y="4160307"/>
                    <a:pt x="2769559" y="4160307"/>
                    <a:pt x="2765182" y="4160307"/>
                  </a:cubicBezTo>
                  <a:cubicBezTo>
                    <a:pt x="2760805" y="4160307"/>
                    <a:pt x="2754678" y="4161182"/>
                    <a:pt x="2748551" y="4161182"/>
                  </a:cubicBezTo>
                  <a:cubicBezTo>
                    <a:pt x="2745925" y="4161182"/>
                    <a:pt x="2743299" y="4161182"/>
                    <a:pt x="2741548" y="4161182"/>
                  </a:cubicBezTo>
                  <a:cubicBezTo>
                    <a:pt x="2740673" y="4161182"/>
                    <a:pt x="2738922" y="4161182"/>
                    <a:pt x="2738047" y="4161182"/>
                  </a:cubicBezTo>
                  <a:cubicBezTo>
                    <a:pt x="2733670" y="4162057"/>
                    <a:pt x="2728418" y="4162057"/>
                    <a:pt x="2723166" y="4162057"/>
                  </a:cubicBezTo>
                  <a:cubicBezTo>
                    <a:pt x="2719665" y="4162057"/>
                    <a:pt x="2716163" y="4162057"/>
                    <a:pt x="2712662" y="4162057"/>
                  </a:cubicBezTo>
                  <a:cubicBezTo>
                    <a:pt x="2706535" y="4162057"/>
                    <a:pt x="2702158" y="4162057"/>
                    <a:pt x="2696031" y="4162057"/>
                  </a:cubicBezTo>
                  <a:cubicBezTo>
                    <a:pt x="2693405" y="4162057"/>
                    <a:pt x="2690779" y="4162057"/>
                    <a:pt x="2688153" y="4162057"/>
                  </a:cubicBezTo>
                  <a:cubicBezTo>
                    <a:pt x="2687277" y="4162057"/>
                    <a:pt x="2687277" y="4162057"/>
                    <a:pt x="2686402" y="4162057"/>
                  </a:cubicBezTo>
                  <a:cubicBezTo>
                    <a:pt x="2682025" y="4161182"/>
                    <a:pt x="2676773" y="4161182"/>
                    <a:pt x="2671521" y="4161182"/>
                  </a:cubicBezTo>
                  <a:cubicBezTo>
                    <a:pt x="2668020" y="4161182"/>
                    <a:pt x="2665394" y="4161182"/>
                    <a:pt x="2661017" y="4160307"/>
                  </a:cubicBezTo>
                  <a:cubicBezTo>
                    <a:pt x="2655765" y="4160307"/>
                    <a:pt x="2650513" y="4160307"/>
                    <a:pt x="2645261" y="4160307"/>
                  </a:cubicBezTo>
                  <a:cubicBezTo>
                    <a:pt x="2642635" y="4160307"/>
                    <a:pt x="2639134" y="4159431"/>
                    <a:pt x="2636508" y="4159431"/>
                  </a:cubicBezTo>
                  <a:cubicBezTo>
                    <a:pt x="2629505" y="4158556"/>
                    <a:pt x="2623378" y="4157681"/>
                    <a:pt x="2617251" y="4157681"/>
                  </a:cubicBezTo>
                  <a:cubicBezTo>
                    <a:pt x="2614625" y="4156806"/>
                    <a:pt x="2612874" y="4156806"/>
                    <a:pt x="2611123" y="4156806"/>
                  </a:cubicBezTo>
                  <a:cubicBezTo>
                    <a:pt x="2602370" y="4155931"/>
                    <a:pt x="2594492" y="4154181"/>
                    <a:pt x="2585739" y="4154181"/>
                  </a:cubicBezTo>
                  <a:cubicBezTo>
                    <a:pt x="2584863" y="4153305"/>
                    <a:pt x="2583988" y="4153305"/>
                    <a:pt x="2582237" y="4153305"/>
                  </a:cubicBezTo>
                  <a:cubicBezTo>
                    <a:pt x="2575235" y="4151555"/>
                    <a:pt x="2567357" y="4150680"/>
                    <a:pt x="2560354" y="4148929"/>
                  </a:cubicBezTo>
                  <a:cubicBezTo>
                    <a:pt x="2557728" y="4148929"/>
                    <a:pt x="2555102" y="4148055"/>
                    <a:pt x="2552476" y="4148055"/>
                  </a:cubicBezTo>
                  <a:cubicBezTo>
                    <a:pt x="2547224" y="4147179"/>
                    <a:pt x="2541972" y="4146304"/>
                    <a:pt x="2535845" y="4144554"/>
                  </a:cubicBezTo>
                  <a:cubicBezTo>
                    <a:pt x="2535845" y="4144554"/>
                    <a:pt x="2534969" y="4144554"/>
                    <a:pt x="2534094" y="4144554"/>
                  </a:cubicBezTo>
                  <a:cubicBezTo>
                    <a:pt x="2532343" y="4143679"/>
                    <a:pt x="2529717" y="4143679"/>
                    <a:pt x="2527967" y="4142803"/>
                  </a:cubicBezTo>
                  <a:cubicBezTo>
                    <a:pt x="2521839" y="4141928"/>
                    <a:pt x="2515712" y="4141053"/>
                    <a:pt x="2510460" y="4139303"/>
                  </a:cubicBezTo>
                  <a:cubicBezTo>
                    <a:pt x="2506959" y="4138428"/>
                    <a:pt x="2503457" y="4137553"/>
                    <a:pt x="2500831" y="4137553"/>
                  </a:cubicBezTo>
                  <a:cubicBezTo>
                    <a:pt x="2495579" y="4135802"/>
                    <a:pt x="2489452" y="4134052"/>
                    <a:pt x="2484200" y="4132302"/>
                  </a:cubicBezTo>
                  <a:cubicBezTo>
                    <a:pt x="2483325" y="4131427"/>
                    <a:pt x="2481574" y="4131427"/>
                    <a:pt x="2479823" y="4131427"/>
                  </a:cubicBezTo>
                  <a:cubicBezTo>
                    <a:pt x="2478073" y="4131427"/>
                    <a:pt x="2477197" y="4130551"/>
                    <a:pt x="2476322" y="4130551"/>
                  </a:cubicBezTo>
                  <a:cubicBezTo>
                    <a:pt x="2467569" y="4127926"/>
                    <a:pt x="2459690" y="4125301"/>
                    <a:pt x="2450937" y="4122675"/>
                  </a:cubicBezTo>
                  <a:cubicBezTo>
                    <a:pt x="2449186" y="4121800"/>
                    <a:pt x="2448311" y="4120925"/>
                    <a:pt x="2447436" y="4120925"/>
                  </a:cubicBezTo>
                  <a:cubicBezTo>
                    <a:pt x="2436932" y="4118299"/>
                    <a:pt x="2428178" y="4113923"/>
                    <a:pt x="2418550" y="4111298"/>
                  </a:cubicBezTo>
                  <a:cubicBezTo>
                    <a:pt x="2418550" y="4110423"/>
                    <a:pt x="2417674" y="4110423"/>
                    <a:pt x="2416799" y="4109548"/>
                  </a:cubicBezTo>
                  <a:cubicBezTo>
                    <a:pt x="2415924" y="4109548"/>
                    <a:pt x="2414173" y="4108673"/>
                    <a:pt x="2414173" y="4108673"/>
                  </a:cubicBezTo>
                  <a:cubicBezTo>
                    <a:pt x="2401918" y="4103422"/>
                    <a:pt x="2390539" y="4099046"/>
                    <a:pt x="2379160" y="4093795"/>
                  </a:cubicBezTo>
                  <a:cubicBezTo>
                    <a:pt x="2378284" y="4092920"/>
                    <a:pt x="2377409" y="4092045"/>
                    <a:pt x="2375658" y="4092045"/>
                  </a:cubicBezTo>
                  <a:cubicBezTo>
                    <a:pt x="2364279" y="4085919"/>
                    <a:pt x="2352900" y="4079793"/>
                    <a:pt x="2341520" y="4073667"/>
                  </a:cubicBezTo>
                  <a:lnTo>
                    <a:pt x="154059" y="2810822"/>
                  </a:lnTo>
                  <a:cubicBezTo>
                    <a:pt x="51645" y="2751312"/>
                    <a:pt x="0" y="2673423"/>
                    <a:pt x="0" y="2596410"/>
                  </a:cubicBezTo>
                  <a:lnTo>
                    <a:pt x="2594" y="1573683"/>
                  </a:lnTo>
                  <a:lnTo>
                    <a:pt x="1014" y="1564419"/>
                  </a:lnTo>
                  <a:cubicBezTo>
                    <a:pt x="577" y="1487045"/>
                    <a:pt x="50898" y="1409563"/>
                    <a:pt x="151979" y="1350467"/>
                  </a:cubicBezTo>
                  <a:lnTo>
                    <a:pt x="2325001" y="87988"/>
                  </a:lnTo>
                  <a:cubicBezTo>
                    <a:pt x="2426520" y="29330"/>
                    <a:pt x="2559763" y="0"/>
                    <a:pt x="2693115" y="0"/>
                  </a:cubicBezTo>
                  <a:close/>
                </a:path>
              </a:pathLst>
            </a:custGeom>
            <a:solidFill>
              <a:schemeClr val="accent2"/>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sp>
          <p:nvSpPr>
            <p:cNvPr id="85" name="Freeform 69">
              <a:extLst>
                <a:ext uri="{FF2B5EF4-FFF2-40B4-BE49-F238E27FC236}">
                  <a16:creationId xmlns:a16="http://schemas.microsoft.com/office/drawing/2014/main" id="{320DA049-A4CF-469F-AD5C-27281288C3C7}"/>
                </a:ext>
              </a:extLst>
            </p:cNvPr>
            <p:cNvSpPr>
              <a:spLocks noChangeArrowheads="1"/>
            </p:cNvSpPr>
            <p:nvPr/>
          </p:nvSpPr>
          <p:spPr bwMode="auto">
            <a:xfrm>
              <a:off x="5836739" y="7766876"/>
              <a:ext cx="3991526" cy="2601827"/>
            </a:xfrm>
            <a:custGeom>
              <a:avLst/>
              <a:gdLst>
                <a:gd name="T0" fmla="*/ 3493 w 4560"/>
                <a:gd name="T1" fmla="*/ 1704 h 2973"/>
                <a:gd name="T2" fmla="*/ 3462 w 4560"/>
                <a:gd name="T3" fmla="*/ 1718 h 2973"/>
                <a:gd name="T4" fmla="*/ 3425 w 4560"/>
                <a:gd name="T5" fmla="*/ 1734 h 2973"/>
                <a:gd name="T6" fmla="*/ 3394 w 4560"/>
                <a:gd name="T7" fmla="*/ 1745 h 2973"/>
                <a:gd name="T8" fmla="*/ 3368 w 4560"/>
                <a:gd name="T9" fmla="*/ 1753 h 2973"/>
                <a:gd name="T10" fmla="*/ 3342 w 4560"/>
                <a:gd name="T11" fmla="*/ 1760 h 2973"/>
                <a:gd name="T12" fmla="*/ 3314 w 4560"/>
                <a:gd name="T13" fmla="*/ 1767 h 2973"/>
                <a:gd name="T14" fmla="*/ 3286 w 4560"/>
                <a:gd name="T15" fmla="*/ 1773 h 2973"/>
                <a:gd name="T16" fmla="*/ 3240 w 4560"/>
                <a:gd name="T17" fmla="*/ 1780 h 2973"/>
                <a:gd name="T18" fmla="*/ 3206 w 4560"/>
                <a:gd name="T19" fmla="*/ 1784 h 2973"/>
                <a:gd name="T20" fmla="*/ 3175 w 4560"/>
                <a:gd name="T21" fmla="*/ 1787 h 2973"/>
                <a:gd name="T22" fmla="*/ 3143 w 4560"/>
                <a:gd name="T23" fmla="*/ 1789 h 2973"/>
                <a:gd name="T24" fmla="*/ 3114 w 4560"/>
                <a:gd name="T25" fmla="*/ 1790 h 2973"/>
                <a:gd name="T26" fmla="*/ 3084 w 4560"/>
                <a:gd name="T27" fmla="*/ 1790 h 2973"/>
                <a:gd name="T28" fmla="*/ 3056 w 4560"/>
                <a:gd name="T29" fmla="*/ 1789 h 2973"/>
                <a:gd name="T30" fmla="*/ 3025 w 4560"/>
                <a:gd name="T31" fmla="*/ 1787 h 2973"/>
                <a:gd name="T32" fmla="*/ 2992 w 4560"/>
                <a:gd name="T33" fmla="*/ 1784 h 2973"/>
                <a:gd name="T34" fmla="*/ 2957 w 4560"/>
                <a:gd name="T35" fmla="*/ 1780 h 2973"/>
                <a:gd name="T36" fmla="*/ 2929 w 4560"/>
                <a:gd name="T37" fmla="*/ 1776 h 2973"/>
                <a:gd name="T38" fmla="*/ 2900 w 4560"/>
                <a:gd name="T39" fmla="*/ 1770 h 2973"/>
                <a:gd name="T40" fmla="*/ 2871 w 4560"/>
                <a:gd name="T41" fmla="*/ 1763 h 2973"/>
                <a:gd name="T42" fmla="*/ 2842 w 4560"/>
                <a:gd name="T43" fmla="*/ 1755 h 2973"/>
                <a:gd name="T44" fmla="*/ 2804 w 4560"/>
                <a:gd name="T45" fmla="*/ 1744 h 2973"/>
                <a:gd name="T46" fmla="*/ 2767 w 4560"/>
                <a:gd name="T47" fmla="*/ 1731 h 2973"/>
                <a:gd name="T48" fmla="*/ 2721 w 4560"/>
                <a:gd name="T49" fmla="*/ 1711 h 2973"/>
                <a:gd name="T50" fmla="*/ 179 w 4560"/>
                <a:gd name="T51" fmla="*/ 246 h 2973"/>
                <a:gd name="T52" fmla="*/ 59 w 4560"/>
                <a:gd name="T53" fmla="*/ 147 h 2973"/>
                <a:gd name="T54" fmla="*/ 14 w 4560"/>
                <a:gd name="T55" fmla="*/ 67 h 2973"/>
                <a:gd name="T56" fmla="*/ 3 w 4560"/>
                <a:gd name="T57" fmla="*/ 0 h 2973"/>
                <a:gd name="T58" fmla="*/ 2675 w 4560"/>
                <a:gd name="T59" fmla="*/ 2871 h 2973"/>
                <a:gd name="T60" fmla="*/ 2718 w 4560"/>
                <a:gd name="T61" fmla="*/ 2894 h 2973"/>
                <a:gd name="T62" fmla="*/ 2761 w 4560"/>
                <a:gd name="T63" fmla="*/ 2912 h 2973"/>
                <a:gd name="T64" fmla="*/ 2796 w 4560"/>
                <a:gd name="T65" fmla="*/ 2925 h 2973"/>
                <a:gd name="T66" fmla="*/ 2829 w 4560"/>
                <a:gd name="T67" fmla="*/ 2936 h 2973"/>
                <a:gd name="T68" fmla="*/ 2838 w 4560"/>
                <a:gd name="T69" fmla="*/ 2938 h 2973"/>
                <a:gd name="T70" fmla="*/ 2868 w 4560"/>
                <a:gd name="T71" fmla="*/ 2946 h 2973"/>
                <a:gd name="T72" fmla="*/ 2895 w 4560"/>
                <a:gd name="T73" fmla="*/ 2952 h 2973"/>
                <a:gd name="T74" fmla="*/ 2916 w 4560"/>
                <a:gd name="T75" fmla="*/ 2956 h 2973"/>
                <a:gd name="T76" fmla="*/ 2950 w 4560"/>
                <a:gd name="T77" fmla="*/ 2962 h 2973"/>
                <a:gd name="T78" fmla="*/ 2954 w 4560"/>
                <a:gd name="T79" fmla="*/ 2963 h 2973"/>
                <a:gd name="T80" fmla="*/ 2990 w 4560"/>
                <a:gd name="T81" fmla="*/ 2967 h 2973"/>
                <a:gd name="T82" fmla="*/ 3012 w 4560"/>
                <a:gd name="T83" fmla="*/ 2969 h 2973"/>
                <a:gd name="T84" fmla="*/ 3040 w 4560"/>
                <a:gd name="T85" fmla="*/ 2970 h 2973"/>
                <a:gd name="T86" fmla="*/ 3069 w 4560"/>
                <a:gd name="T87" fmla="*/ 2972 h 2973"/>
                <a:gd name="T88" fmla="*/ 3080 w 4560"/>
                <a:gd name="T89" fmla="*/ 2972 h 2973"/>
                <a:gd name="T90" fmla="*/ 3111 w 4560"/>
                <a:gd name="T91" fmla="*/ 2972 h 2973"/>
                <a:gd name="T92" fmla="*/ 3132 w 4560"/>
                <a:gd name="T93" fmla="*/ 2971 h 2973"/>
                <a:gd name="T94" fmla="*/ 3159 w 4560"/>
                <a:gd name="T95" fmla="*/ 2970 h 2973"/>
                <a:gd name="T96" fmla="*/ 3191 w 4560"/>
                <a:gd name="T97" fmla="*/ 2968 h 2973"/>
                <a:gd name="T98" fmla="*/ 3202 w 4560"/>
                <a:gd name="T99" fmla="*/ 2967 h 2973"/>
                <a:gd name="T100" fmla="*/ 3237 w 4560"/>
                <a:gd name="T101" fmla="*/ 2963 h 2973"/>
                <a:gd name="T102" fmla="*/ 3274 w 4560"/>
                <a:gd name="T103" fmla="*/ 2956 h 2973"/>
                <a:gd name="T104" fmla="*/ 3298 w 4560"/>
                <a:gd name="T105" fmla="*/ 2952 h 2973"/>
                <a:gd name="T106" fmla="*/ 3326 w 4560"/>
                <a:gd name="T107" fmla="*/ 2945 h 2973"/>
                <a:gd name="T108" fmla="*/ 3353 w 4560"/>
                <a:gd name="T109" fmla="*/ 2938 h 2973"/>
                <a:gd name="T110" fmla="*/ 3380 w 4560"/>
                <a:gd name="T111" fmla="*/ 2930 h 2973"/>
                <a:gd name="T112" fmla="*/ 3390 w 4560"/>
                <a:gd name="T113" fmla="*/ 2927 h 2973"/>
                <a:gd name="T114" fmla="*/ 3422 w 4560"/>
                <a:gd name="T115" fmla="*/ 2917 h 2973"/>
                <a:gd name="T116" fmla="*/ 3459 w 4560"/>
                <a:gd name="T117" fmla="*/ 2901 h 2973"/>
                <a:gd name="T118" fmla="*/ 3490 w 4560"/>
                <a:gd name="T119" fmla="*/ 2886 h 2973"/>
                <a:gd name="T120" fmla="*/ 4559 w 4560"/>
                <a:gd name="T121" fmla="*/ 1085 h 2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60" h="2973">
                  <a:moveTo>
                    <a:pt x="3520" y="1688"/>
                  </a:moveTo>
                  <a:lnTo>
                    <a:pt x="3520" y="1688"/>
                  </a:lnTo>
                  <a:cubicBezTo>
                    <a:pt x="3511" y="1694"/>
                    <a:pt x="3501" y="1699"/>
                    <a:pt x="3493" y="1704"/>
                  </a:cubicBezTo>
                  <a:lnTo>
                    <a:pt x="3493" y="1704"/>
                  </a:lnTo>
                  <a:cubicBezTo>
                    <a:pt x="3490" y="1705"/>
                    <a:pt x="3487" y="1707"/>
                    <a:pt x="3484" y="1708"/>
                  </a:cubicBezTo>
                  <a:lnTo>
                    <a:pt x="3484" y="1708"/>
                  </a:lnTo>
                  <a:cubicBezTo>
                    <a:pt x="3477" y="1711"/>
                    <a:pt x="3469" y="1715"/>
                    <a:pt x="3462" y="1718"/>
                  </a:cubicBezTo>
                  <a:lnTo>
                    <a:pt x="3462" y="1718"/>
                  </a:lnTo>
                  <a:cubicBezTo>
                    <a:pt x="3460" y="1719"/>
                    <a:pt x="3457" y="1721"/>
                    <a:pt x="3455" y="1722"/>
                  </a:cubicBezTo>
                  <a:lnTo>
                    <a:pt x="3455" y="1722"/>
                  </a:lnTo>
                  <a:cubicBezTo>
                    <a:pt x="3445" y="1726"/>
                    <a:pt x="3435" y="1730"/>
                    <a:pt x="3425" y="1734"/>
                  </a:cubicBezTo>
                  <a:lnTo>
                    <a:pt x="3425" y="1734"/>
                  </a:lnTo>
                  <a:cubicBezTo>
                    <a:pt x="3423" y="1734"/>
                    <a:pt x="3422" y="1734"/>
                    <a:pt x="3420" y="1736"/>
                  </a:cubicBezTo>
                  <a:lnTo>
                    <a:pt x="3420" y="1736"/>
                  </a:lnTo>
                  <a:cubicBezTo>
                    <a:pt x="3411" y="1739"/>
                    <a:pt x="3402" y="1741"/>
                    <a:pt x="3394" y="1745"/>
                  </a:cubicBezTo>
                  <a:lnTo>
                    <a:pt x="3394" y="1745"/>
                  </a:lnTo>
                  <a:cubicBezTo>
                    <a:pt x="3390" y="1746"/>
                    <a:pt x="3387" y="1747"/>
                    <a:pt x="3383" y="1748"/>
                  </a:cubicBezTo>
                  <a:lnTo>
                    <a:pt x="3383" y="1748"/>
                  </a:lnTo>
                  <a:cubicBezTo>
                    <a:pt x="3378" y="1749"/>
                    <a:pt x="3374" y="1751"/>
                    <a:pt x="3368" y="1753"/>
                  </a:cubicBezTo>
                  <a:lnTo>
                    <a:pt x="3368" y="1753"/>
                  </a:lnTo>
                  <a:cubicBezTo>
                    <a:pt x="3365" y="1754"/>
                    <a:pt x="3360" y="1755"/>
                    <a:pt x="3356" y="1756"/>
                  </a:cubicBezTo>
                  <a:lnTo>
                    <a:pt x="3356" y="1756"/>
                  </a:lnTo>
                  <a:cubicBezTo>
                    <a:pt x="3351" y="1757"/>
                    <a:pt x="3346" y="1759"/>
                    <a:pt x="3342" y="1760"/>
                  </a:cubicBezTo>
                  <a:lnTo>
                    <a:pt x="3342" y="1760"/>
                  </a:lnTo>
                  <a:cubicBezTo>
                    <a:pt x="3337" y="1761"/>
                    <a:pt x="3334" y="1762"/>
                    <a:pt x="3329" y="1763"/>
                  </a:cubicBezTo>
                  <a:lnTo>
                    <a:pt x="3329" y="1763"/>
                  </a:lnTo>
                  <a:cubicBezTo>
                    <a:pt x="3324" y="1764"/>
                    <a:pt x="3319" y="1766"/>
                    <a:pt x="3314" y="1767"/>
                  </a:cubicBezTo>
                  <a:lnTo>
                    <a:pt x="3314" y="1767"/>
                  </a:lnTo>
                  <a:cubicBezTo>
                    <a:pt x="3309" y="1768"/>
                    <a:pt x="3306" y="1769"/>
                    <a:pt x="3301" y="1769"/>
                  </a:cubicBezTo>
                  <a:lnTo>
                    <a:pt x="3301" y="1769"/>
                  </a:lnTo>
                  <a:cubicBezTo>
                    <a:pt x="3296" y="1770"/>
                    <a:pt x="3291" y="1771"/>
                    <a:pt x="3286" y="1773"/>
                  </a:cubicBezTo>
                  <a:lnTo>
                    <a:pt x="3286" y="1773"/>
                  </a:lnTo>
                  <a:cubicBezTo>
                    <a:pt x="3281" y="1773"/>
                    <a:pt x="3278" y="1774"/>
                    <a:pt x="3274" y="1775"/>
                  </a:cubicBezTo>
                  <a:lnTo>
                    <a:pt x="3274" y="1775"/>
                  </a:lnTo>
                  <a:cubicBezTo>
                    <a:pt x="3262" y="1776"/>
                    <a:pt x="3251" y="1778"/>
                    <a:pt x="3240" y="1780"/>
                  </a:cubicBezTo>
                  <a:lnTo>
                    <a:pt x="3240" y="1780"/>
                  </a:lnTo>
                  <a:cubicBezTo>
                    <a:pt x="3239" y="1781"/>
                    <a:pt x="3237" y="1781"/>
                    <a:pt x="3235" y="1781"/>
                  </a:cubicBezTo>
                  <a:lnTo>
                    <a:pt x="3235" y="1781"/>
                  </a:lnTo>
                  <a:cubicBezTo>
                    <a:pt x="3226" y="1783"/>
                    <a:pt x="3215" y="1783"/>
                    <a:pt x="3206" y="1784"/>
                  </a:cubicBezTo>
                  <a:lnTo>
                    <a:pt x="3206" y="1784"/>
                  </a:lnTo>
                  <a:cubicBezTo>
                    <a:pt x="3202" y="1785"/>
                    <a:pt x="3198" y="1785"/>
                    <a:pt x="3194" y="1785"/>
                  </a:cubicBezTo>
                  <a:lnTo>
                    <a:pt x="3194" y="1785"/>
                  </a:lnTo>
                  <a:cubicBezTo>
                    <a:pt x="3188" y="1786"/>
                    <a:pt x="3181" y="1787"/>
                    <a:pt x="3175" y="1787"/>
                  </a:cubicBezTo>
                  <a:lnTo>
                    <a:pt x="3175" y="1787"/>
                  </a:lnTo>
                  <a:cubicBezTo>
                    <a:pt x="3171" y="1788"/>
                    <a:pt x="3167" y="1788"/>
                    <a:pt x="3163" y="1788"/>
                  </a:cubicBezTo>
                  <a:lnTo>
                    <a:pt x="3163" y="1788"/>
                  </a:lnTo>
                  <a:cubicBezTo>
                    <a:pt x="3156" y="1789"/>
                    <a:pt x="3150" y="1789"/>
                    <a:pt x="3143" y="1789"/>
                  </a:cubicBezTo>
                  <a:lnTo>
                    <a:pt x="3143" y="1789"/>
                  </a:lnTo>
                  <a:cubicBezTo>
                    <a:pt x="3140" y="1789"/>
                    <a:pt x="3135" y="1790"/>
                    <a:pt x="3132" y="1790"/>
                  </a:cubicBezTo>
                  <a:lnTo>
                    <a:pt x="3132" y="1790"/>
                  </a:lnTo>
                  <a:cubicBezTo>
                    <a:pt x="3126" y="1790"/>
                    <a:pt x="3120" y="1790"/>
                    <a:pt x="3114" y="1790"/>
                  </a:cubicBezTo>
                  <a:lnTo>
                    <a:pt x="3114" y="1790"/>
                  </a:lnTo>
                  <a:cubicBezTo>
                    <a:pt x="3110" y="1790"/>
                    <a:pt x="3106" y="1790"/>
                    <a:pt x="3102" y="1790"/>
                  </a:cubicBezTo>
                  <a:lnTo>
                    <a:pt x="3102" y="1790"/>
                  </a:lnTo>
                  <a:cubicBezTo>
                    <a:pt x="3096" y="1790"/>
                    <a:pt x="3090" y="1790"/>
                    <a:pt x="3084" y="1790"/>
                  </a:cubicBezTo>
                  <a:lnTo>
                    <a:pt x="3084" y="1790"/>
                  </a:lnTo>
                  <a:cubicBezTo>
                    <a:pt x="3080" y="1790"/>
                    <a:pt x="3076" y="1790"/>
                    <a:pt x="3073" y="1790"/>
                  </a:cubicBezTo>
                  <a:lnTo>
                    <a:pt x="3073" y="1790"/>
                  </a:lnTo>
                  <a:cubicBezTo>
                    <a:pt x="3067" y="1790"/>
                    <a:pt x="3061" y="1790"/>
                    <a:pt x="3056" y="1789"/>
                  </a:cubicBezTo>
                  <a:lnTo>
                    <a:pt x="3056" y="1789"/>
                  </a:lnTo>
                  <a:cubicBezTo>
                    <a:pt x="3052" y="1789"/>
                    <a:pt x="3047" y="1789"/>
                    <a:pt x="3044" y="1789"/>
                  </a:cubicBezTo>
                  <a:lnTo>
                    <a:pt x="3044" y="1789"/>
                  </a:lnTo>
                  <a:cubicBezTo>
                    <a:pt x="3038" y="1788"/>
                    <a:pt x="3032" y="1788"/>
                    <a:pt x="3025" y="1787"/>
                  </a:cubicBezTo>
                  <a:lnTo>
                    <a:pt x="3025" y="1787"/>
                  </a:lnTo>
                  <a:cubicBezTo>
                    <a:pt x="3022" y="1787"/>
                    <a:pt x="3019" y="1787"/>
                    <a:pt x="3015" y="1786"/>
                  </a:cubicBezTo>
                  <a:lnTo>
                    <a:pt x="3015" y="1786"/>
                  </a:lnTo>
                  <a:cubicBezTo>
                    <a:pt x="3007" y="1786"/>
                    <a:pt x="3000" y="1785"/>
                    <a:pt x="2992" y="1784"/>
                  </a:cubicBezTo>
                  <a:lnTo>
                    <a:pt x="2992" y="1784"/>
                  </a:lnTo>
                  <a:cubicBezTo>
                    <a:pt x="2991" y="1784"/>
                    <a:pt x="2988" y="1784"/>
                    <a:pt x="2986" y="1783"/>
                  </a:cubicBezTo>
                  <a:lnTo>
                    <a:pt x="2986" y="1783"/>
                  </a:lnTo>
                  <a:cubicBezTo>
                    <a:pt x="2977" y="1783"/>
                    <a:pt x="2967" y="1782"/>
                    <a:pt x="2957" y="1780"/>
                  </a:cubicBezTo>
                  <a:lnTo>
                    <a:pt x="2957" y="1780"/>
                  </a:lnTo>
                  <a:cubicBezTo>
                    <a:pt x="2956" y="1780"/>
                    <a:pt x="2954" y="1779"/>
                    <a:pt x="2953" y="1779"/>
                  </a:cubicBezTo>
                  <a:lnTo>
                    <a:pt x="2953" y="1779"/>
                  </a:lnTo>
                  <a:cubicBezTo>
                    <a:pt x="2945" y="1778"/>
                    <a:pt x="2937" y="1776"/>
                    <a:pt x="2929" y="1776"/>
                  </a:cubicBezTo>
                  <a:lnTo>
                    <a:pt x="2929" y="1776"/>
                  </a:lnTo>
                  <a:cubicBezTo>
                    <a:pt x="2925" y="1775"/>
                    <a:pt x="2922" y="1774"/>
                    <a:pt x="2919" y="1774"/>
                  </a:cubicBezTo>
                  <a:lnTo>
                    <a:pt x="2919" y="1774"/>
                  </a:lnTo>
                  <a:cubicBezTo>
                    <a:pt x="2912" y="1772"/>
                    <a:pt x="2906" y="1771"/>
                    <a:pt x="2900" y="1770"/>
                  </a:cubicBezTo>
                  <a:lnTo>
                    <a:pt x="2900" y="1770"/>
                  </a:lnTo>
                  <a:cubicBezTo>
                    <a:pt x="2897" y="1769"/>
                    <a:pt x="2894" y="1769"/>
                    <a:pt x="2890" y="1768"/>
                  </a:cubicBezTo>
                  <a:lnTo>
                    <a:pt x="2890" y="1768"/>
                  </a:lnTo>
                  <a:cubicBezTo>
                    <a:pt x="2885" y="1767"/>
                    <a:pt x="2878" y="1765"/>
                    <a:pt x="2871" y="1763"/>
                  </a:cubicBezTo>
                  <a:lnTo>
                    <a:pt x="2871" y="1763"/>
                  </a:lnTo>
                  <a:cubicBezTo>
                    <a:pt x="2867" y="1762"/>
                    <a:pt x="2864" y="1762"/>
                    <a:pt x="2860" y="1761"/>
                  </a:cubicBezTo>
                  <a:lnTo>
                    <a:pt x="2860" y="1761"/>
                  </a:lnTo>
                  <a:cubicBezTo>
                    <a:pt x="2854" y="1759"/>
                    <a:pt x="2848" y="1757"/>
                    <a:pt x="2842" y="1755"/>
                  </a:cubicBezTo>
                  <a:lnTo>
                    <a:pt x="2842" y="1755"/>
                  </a:lnTo>
                  <a:cubicBezTo>
                    <a:pt x="2838" y="1755"/>
                    <a:pt x="2835" y="1754"/>
                    <a:pt x="2831" y="1753"/>
                  </a:cubicBezTo>
                  <a:lnTo>
                    <a:pt x="2831" y="1753"/>
                  </a:lnTo>
                  <a:cubicBezTo>
                    <a:pt x="2822" y="1750"/>
                    <a:pt x="2813" y="1748"/>
                    <a:pt x="2804" y="1744"/>
                  </a:cubicBezTo>
                  <a:lnTo>
                    <a:pt x="2804" y="1744"/>
                  </a:lnTo>
                  <a:cubicBezTo>
                    <a:pt x="2802" y="1743"/>
                    <a:pt x="2800" y="1743"/>
                    <a:pt x="2798" y="1743"/>
                  </a:cubicBezTo>
                  <a:lnTo>
                    <a:pt x="2798" y="1743"/>
                  </a:lnTo>
                  <a:cubicBezTo>
                    <a:pt x="2788" y="1739"/>
                    <a:pt x="2777" y="1736"/>
                    <a:pt x="2767" y="1731"/>
                  </a:cubicBezTo>
                  <a:lnTo>
                    <a:pt x="2767" y="1731"/>
                  </a:lnTo>
                  <a:cubicBezTo>
                    <a:pt x="2765" y="1730"/>
                    <a:pt x="2763" y="1730"/>
                    <a:pt x="2761" y="1729"/>
                  </a:cubicBezTo>
                  <a:lnTo>
                    <a:pt x="2761" y="1729"/>
                  </a:lnTo>
                  <a:cubicBezTo>
                    <a:pt x="2747" y="1723"/>
                    <a:pt x="2734" y="1717"/>
                    <a:pt x="2721" y="1711"/>
                  </a:cubicBezTo>
                  <a:lnTo>
                    <a:pt x="2721" y="1711"/>
                  </a:lnTo>
                  <a:cubicBezTo>
                    <a:pt x="2720" y="1711"/>
                    <a:pt x="2719" y="1710"/>
                    <a:pt x="2717" y="1709"/>
                  </a:cubicBezTo>
                  <a:lnTo>
                    <a:pt x="2717" y="1709"/>
                  </a:lnTo>
                  <a:cubicBezTo>
                    <a:pt x="2704" y="1703"/>
                    <a:pt x="2691" y="1696"/>
                    <a:pt x="2678" y="1688"/>
                  </a:cubicBezTo>
                  <a:lnTo>
                    <a:pt x="179" y="246"/>
                  </a:lnTo>
                  <a:lnTo>
                    <a:pt x="179" y="246"/>
                  </a:lnTo>
                  <a:cubicBezTo>
                    <a:pt x="142" y="225"/>
                    <a:pt x="112" y="201"/>
                    <a:pt x="87" y="177"/>
                  </a:cubicBezTo>
                  <a:lnTo>
                    <a:pt x="87" y="177"/>
                  </a:lnTo>
                  <a:cubicBezTo>
                    <a:pt x="76" y="167"/>
                    <a:pt x="67" y="157"/>
                    <a:pt x="59" y="147"/>
                  </a:cubicBezTo>
                  <a:lnTo>
                    <a:pt x="59" y="147"/>
                  </a:lnTo>
                  <a:cubicBezTo>
                    <a:pt x="46" y="132"/>
                    <a:pt x="36" y="115"/>
                    <a:pt x="28" y="99"/>
                  </a:cubicBezTo>
                  <a:lnTo>
                    <a:pt x="28" y="99"/>
                  </a:lnTo>
                  <a:cubicBezTo>
                    <a:pt x="22" y="89"/>
                    <a:pt x="18" y="77"/>
                    <a:pt x="14" y="67"/>
                  </a:cubicBezTo>
                  <a:lnTo>
                    <a:pt x="14" y="67"/>
                  </a:lnTo>
                  <a:cubicBezTo>
                    <a:pt x="13" y="61"/>
                    <a:pt x="11" y="56"/>
                    <a:pt x="9" y="51"/>
                  </a:cubicBezTo>
                  <a:lnTo>
                    <a:pt x="9" y="51"/>
                  </a:lnTo>
                  <a:cubicBezTo>
                    <a:pt x="6" y="34"/>
                    <a:pt x="3" y="17"/>
                    <a:pt x="3" y="0"/>
                  </a:cubicBezTo>
                  <a:lnTo>
                    <a:pt x="0" y="1183"/>
                  </a:lnTo>
                  <a:lnTo>
                    <a:pt x="0" y="1183"/>
                  </a:lnTo>
                  <a:cubicBezTo>
                    <a:pt x="0" y="1271"/>
                    <a:pt x="59" y="1360"/>
                    <a:pt x="176" y="1428"/>
                  </a:cubicBezTo>
                  <a:lnTo>
                    <a:pt x="2675" y="2871"/>
                  </a:lnTo>
                  <a:lnTo>
                    <a:pt x="2675" y="2871"/>
                  </a:lnTo>
                  <a:cubicBezTo>
                    <a:pt x="2688" y="2878"/>
                    <a:pt x="2701" y="2885"/>
                    <a:pt x="2714" y="2892"/>
                  </a:cubicBezTo>
                  <a:lnTo>
                    <a:pt x="2714" y="2892"/>
                  </a:lnTo>
                  <a:cubicBezTo>
                    <a:pt x="2716" y="2892"/>
                    <a:pt x="2717" y="2893"/>
                    <a:pt x="2718" y="2894"/>
                  </a:cubicBezTo>
                  <a:lnTo>
                    <a:pt x="2718" y="2894"/>
                  </a:lnTo>
                  <a:cubicBezTo>
                    <a:pt x="2731" y="2900"/>
                    <a:pt x="2744" y="2905"/>
                    <a:pt x="2758" y="2911"/>
                  </a:cubicBezTo>
                  <a:lnTo>
                    <a:pt x="2758" y="2911"/>
                  </a:lnTo>
                  <a:cubicBezTo>
                    <a:pt x="2758" y="2911"/>
                    <a:pt x="2760" y="2912"/>
                    <a:pt x="2761" y="2912"/>
                  </a:cubicBezTo>
                  <a:lnTo>
                    <a:pt x="2761" y="2912"/>
                  </a:lnTo>
                  <a:cubicBezTo>
                    <a:pt x="2762" y="2913"/>
                    <a:pt x="2763" y="2913"/>
                    <a:pt x="2763" y="2914"/>
                  </a:cubicBezTo>
                  <a:lnTo>
                    <a:pt x="2763" y="2914"/>
                  </a:lnTo>
                  <a:cubicBezTo>
                    <a:pt x="2774" y="2917"/>
                    <a:pt x="2784" y="2922"/>
                    <a:pt x="2796" y="2925"/>
                  </a:cubicBezTo>
                  <a:lnTo>
                    <a:pt x="2796" y="2925"/>
                  </a:lnTo>
                  <a:cubicBezTo>
                    <a:pt x="2797" y="2925"/>
                    <a:pt x="2798" y="2926"/>
                    <a:pt x="2800" y="2927"/>
                  </a:cubicBezTo>
                  <a:lnTo>
                    <a:pt x="2800" y="2927"/>
                  </a:lnTo>
                  <a:cubicBezTo>
                    <a:pt x="2810" y="2930"/>
                    <a:pt x="2819" y="2933"/>
                    <a:pt x="2829" y="2936"/>
                  </a:cubicBezTo>
                  <a:lnTo>
                    <a:pt x="2829" y="2936"/>
                  </a:lnTo>
                  <a:cubicBezTo>
                    <a:pt x="2830" y="2936"/>
                    <a:pt x="2831" y="2937"/>
                    <a:pt x="2833" y="2937"/>
                  </a:cubicBezTo>
                  <a:lnTo>
                    <a:pt x="2833" y="2937"/>
                  </a:lnTo>
                  <a:cubicBezTo>
                    <a:pt x="2835" y="2937"/>
                    <a:pt x="2837" y="2937"/>
                    <a:pt x="2838" y="2938"/>
                  </a:cubicBezTo>
                  <a:lnTo>
                    <a:pt x="2838" y="2938"/>
                  </a:lnTo>
                  <a:cubicBezTo>
                    <a:pt x="2844" y="2940"/>
                    <a:pt x="2851" y="2942"/>
                    <a:pt x="2857" y="2944"/>
                  </a:cubicBezTo>
                  <a:lnTo>
                    <a:pt x="2857" y="2944"/>
                  </a:lnTo>
                  <a:cubicBezTo>
                    <a:pt x="2860" y="2944"/>
                    <a:pt x="2864" y="2945"/>
                    <a:pt x="2868" y="2946"/>
                  </a:cubicBezTo>
                  <a:lnTo>
                    <a:pt x="2868" y="2946"/>
                  </a:lnTo>
                  <a:cubicBezTo>
                    <a:pt x="2874" y="2948"/>
                    <a:pt x="2881" y="2949"/>
                    <a:pt x="2888" y="2950"/>
                  </a:cubicBezTo>
                  <a:lnTo>
                    <a:pt x="2888" y="2950"/>
                  </a:lnTo>
                  <a:cubicBezTo>
                    <a:pt x="2890" y="2951"/>
                    <a:pt x="2893" y="2951"/>
                    <a:pt x="2895" y="2952"/>
                  </a:cubicBezTo>
                  <a:lnTo>
                    <a:pt x="2895" y="2952"/>
                  </a:lnTo>
                  <a:cubicBezTo>
                    <a:pt x="2896" y="2952"/>
                    <a:pt x="2897" y="2952"/>
                    <a:pt x="2897" y="2952"/>
                  </a:cubicBezTo>
                  <a:lnTo>
                    <a:pt x="2897" y="2952"/>
                  </a:lnTo>
                  <a:cubicBezTo>
                    <a:pt x="2904" y="2954"/>
                    <a:pt x="2910" y="2955"/>
                    <a:pt x="2916" y="2956"/>
                  </a:cubicBezTo>
                  <a:lnTo>
                    <a:pt x="2916" y="2956"/>
                  </a:lnTo>
                  <a:cubicBezTo>
                    <a:pt x="2919" y="2956"/>
                    <a:pt x="2922" y="2957"/>
                    <a:pt x="2925" y="2957"/>
                  </a:cubicBezTo>
                  <a:lnTo>
                    <a:pt x="2925" y="2957"/>
                  </a:lnTo>
                  <a:cubicBezTo>
                    <a:pt x="2933" y="2959"/>
                    <a:pt x="2942" y="2960"/>
                    <a:pt x="2950" y="2962"/>
                  </a:cubicBezTo>
                  <a:lnTo>
                    <a:pt x="2950" y="2962"/>
                  </a:lnTo>
                  <a:cubicBezTo>
                    <a:pt x="2952" y="2962"/>
                    <a:pt x="2953" y="2962"/>
                    <a:pt x="2954" y="2963"/>
                  </a:cubicBezTo>
                  <a:lnTo>
                    <a:pt x="2954" y="2963"/>
                  </a:lnTo>
                  <a:lnTo>
                    <a:pt x="2954" y="2963"/>
                  </a:lnTo>
                  <a:lnTo>
                    <a:pt x="2954" y="2963"/>
                  </a:lnTo>
                  <a:cubicBezTo>
                    <a:pt x="2964" y="2963"/>
                    <a:pt x="2973" y="2965"/>
                    <a:pt x="2983" y="2966"/>
                  </a:cubicBezTo>
                  <a:lnTo>
                    <a:pt x="2983" y="2966"/>
                  </a:lnTo>
                  <a:cubicBezTo>
                    <a:pt x="2985" y="2966"/>
                    <a:pt x="2987" y="2966"/>
                    <a:pt x="2990" y="2967"/>
                  </a:cubicBezTo>
                  <a:lnTo>
                    <a:pt x="2990" y="2967"/>
                  </a:lnTo>
                  <a:cubicBezTo>
                    <a:pt x="2997" y="2967"/>
                    <a:pt x="3004" y="2968"/>
                    <a:pt x="3012" y="2969"/>
                  </a:cubicBezTo>
                  <a:lnTo>
                    <a:pt x="3012" y="2969"/>
                  </a:lnTo>
                  <a:lnTo>
                    <a:pt x="3012" y="2969"/>
                  </a:lnTo>
                  <a:lnTo>
                    <a:pt x="3012" y="2969"/>
                  </a:lnTo>
                  <a:cubicBezTo>
                    <a:pt x="3015" y="2969"/>
                    <a:pt x="3019" y="2970"/>
                    <a:pt x="3022" y="2970"/>
                  </a:cubicBezTo>
                  <a:lnTo>
                    <a:pt x="3022" y="2970"/>
                  </a:lnTo>
                  <a:cubicBezTo>
                    <a:pt x="3028" y="2970"/>
                    <a:pt x="3034" y="2970"/>
                    <a:pt x="3040" y="2970"/>
                  </a:cubicBezTo>
                  <a:lnTo>
                    <a:pt x="3040" y="2970"/>
                  </a:lnTo>
                  <a:cubicBezTo>
                    <a:pt x="3045" y="2971"/>
                    <a:pt x="3048" y="2971"/>
                    <a:pt x="3052" y="2971"/>
                  </a:cubicBezTo>
                  <a:lnTo>
                    <a:pt x="3052" y="2971"/>
                  </a:lnTo>
                  <a:cubicBezTo>
                    <a:pt x="3058" y="2971"/>
                    <a:pt x="3064" y="2971"/>
                    <a:pt x="3069" y="2972"/>
                  </a:cubicBezTo>
                  <a:lnTo>
                    <a:pt x="3069" y="2972"/>
                  </a:lnTo>
                  <a:cubicBezTo>
                    <a:pt x="3070" y="2972"/>
                    <a:pt x="3070" y="2972"/>
                    <a:pt x="3071" y="2972"/>
                  </a:cubicBezTo>
                  <a:lnTo>
                    <a:pt x="3071" y="2972"/>
                  </a:lnTo>
                  <a:cubicBezTo>
                    <a:pt x="3074" y="2972"/>
                    <a:pt x="3077" y="2972"/>
                    <a:pt x="3080" y="2972"/>
                  </a:cubicBezTo>
                  <a:lnTo>
                    <a:pt x="3080" y="2972"/>
                  </a:lnTo>
                  <a:cubicBezTo>
                    <a:pt x="3087" y="2972"/>
                    <a:pt x="3092" y="2972"/>
                    <a:pt x="3099" y="2972"/>
                  </a:cubicBezTo>
                  <a:lnTo>
                    <a:pt x="3099" y="2972"/>
                  </a:lnTo>
                  <a:cubicBezTo>
                    <a:pt x="3103" y="2972"/>
                    <a:pt x="3107" y="2972"/>
                    <a:pt x="3111" y="2972"/>
                  </a:cubicBezTo>
                  <a:lnTo>
                    <a:pt x="3111" y="2972"/>
                  </a:lnTo>
                  <a:cubicBezTo>
                    <a:pt x="3117" y="2972"/>
                    <a:pt x="3123" y="2972"/>
                    <a:pt x="3128" y="2971"/>
                  </a:cubicBezTo>
                  <a:lnTo>
                    <a:pt x="3128" y="2971"/>
                  </a:lnTo>
                  <a:cubicBezTo>
                    <a:pt x="3129" y="2971"/>
                    <a:pt x="3131" y="2971"/>
                    <a:pt x="3132" y="2971"/>
                  </a:cubicBezTo>
                  <a:lnTo>
                    <a:pt x="3132" y="2971"/>
                  </a:lnTo>
                  <a:cubicBezTo>
                    <a:pt x="3134" y="2971"/>
                    <a:pt x="3137" y="2971"/>
                    <a:pt x="3140" y="2971"/>
                  </a:cubicBezTo>
                  <a:lnTo>
                    <a:pt x="3140" y="2971"/>
                  </a:lnTo>
                  <a:cubicBezTo>
                    <a:pt x="3147" y="2971"/>
                    <a:pt x="3154" y="2970"/>
                    <a:pt x="3159" y="2970"/>
                  </a:cubicBezTo>
                  <a:lnTo>
                    <a:pt x="3159" y="2970"/>
                  </a:lnTo>
                  <a:cubicBezTo>
                    <a:pt x="3164" y="2970"/>
                    <a:pt x="3167" y="2970"/>
                    <a:pt x="3172" y="2970"/>
                  </a:cubicBezTo>
                  <a:lnTo>
                    <a:pt x="3172" y="2970"/>
                  </a:lnTo>
                  <a:cubicBezTo>
                    <a:pt x="3178" y="2969"/>
                    <a:pt x="3185" y="2969"/>
                    <a:pt x="3191" y="2968"/>
                  </a:cubicBezTo>
                  <a:lnTo>
                    <a:pt x="3191" y="2968"/>
                  </a:lnTo>
                  <a:cubicBezTo>
                    <a:pt x="3194" y="2968"/>
                    <a:pt x="3195" y="2968"/>
                    <a:pt x="3198" y="2967"/>
                  </a:cubicBezTo>
                  <a:lnTo>
                    <a:pt x="3198" y="2967"/>
                  </a:lnTo>
                  <a:cubicBezTo>
                    <a:pt x="3200" y="2967"/>
                    <a:pt x="3200" y="2967"/>
                    <a:pt x="3202" y="2967"/>
                  </a:cubicBezTo>
                  <a:lnTo>
                    <a:pt x="3202" y="2967"/>
                  </a:lnTo>
                  <a:cubicBezTo>
                    <a:pt x="3212" y="2965"/>
                    <a:pt x="3222" y="2964"/>
                    <a:pt x="3232" y="2963"/>
                  </a:cubicBezTo>
                  <a:lnTo>
                    <a:pt x="3232" y="2963"/>
                  </a:lnTo>
                  <a:cubicBezTo>
                    <a:pt x="3233" y="2963"/>
                    <a:pt x="3235" y="2963"/>
                    <a:pt x="3237" y="2963"/>
                  </a:cubicBezTo>
                  <a:lnTo>
                    <a:pt x="3237" y="2963"/>
                  </a:lnTo>
                  <a:cubicBezTo>
                    <a:pt x="3248" y="2961"/>
                    <a:pt x="3260" y="2959"/>
                    <a:pt x="3270" y="2957"/>
                  </a:cubicBezTo>
                  <a:lnTo>
                    <a:pt x="3270" y="2957"/>
                  </a:lnTo>
                  <a:cubicBezTo>
                    <a:pt x="3272" y="2957"/>
                    <a:pt x="3273" y="2956"/>
                    <a:pt x="3274" y="2956"/>
                  </a:cubicBezTo>
                  <a:lnTo>
                    <a:pt x="3274" y="2956"/>
                  </a:lnTo>
                  <a:cubicBezTo>
                    <a:pt x="3276" y="2956"/>
                    <a:pt x="3279" y="2956"/>
                    <a:pt x="3282" y="2955"/>
                  </a:cubicBezTo>
                  <a:lnTo>
                    <a:pt x="3282" y="2955"/>
                  </a:lnTo>
                  <a:cubicBezTo>
                    <a:pt x="3288" y="2954"/>
                    <a:pt x="3293" y="2953"/>
                    <a:pt x="3298" y="2952"/>
                  </a:cubicBezTo>
                  <a:lnTo>
                    <a:pt x="3298" y="2952"/>
                  </a:lnTo>
                  <a:cubicBezTo>
                    <a:pt x="3302" y="2951"/>
                    <a:pt x="3307" y="2950"/>
                    <a:pt x="3310" y="2949"/>
                  </a:cubicBezTo>
                  <a:lnTo>
                    <a:pt x="3310" y="2949"/>
                  </a:lnTo>
                  <a:cubicBezTo>
                    <a:pt x="3315" y="2948"/>
                    <a:pt x="3321" y="2947"/>
                    <a:pt x="3326" y="2945"/>
                  </a:cubicBezTo>
                  <a:lnTo>
                    <a:pt x="3326" y="2945"/>
                  </a:lnTo>
                  <a:cubicBezTo>
                    <a:pt x="3330" y="2944"/>
                    <a:pt x="3334" y="2944"/>
                    <a:pt x="3338" y="2942"/>
                  </a:cubicBezTo>
                  <a:lnTo>
                    <a:pt x="3338" y="2942"/>
                  </a:lnTo>
                  <a:cubicBezTo>
                    <a:pt x="3343" y="2941"/>
                    <a:pt x="3349" y="2940"/>
                    <a:pt x="3353" y="2938"/>
                  </a:cubicBezTo>
                  <a:lnTo>
                    <a:pt x="3353" y="2938"/>
                  </a:lnTo>
                  <a:cubicBezTo>
                    <a:pt x="3357" y="2937"/>
                    <a:pt x="3361" y="2937"/>
                    <a:pt x="3365" y="2935"/>
                  </a:cubicBezTo>
                  <a:lnTo>
                    <a:pt x="3365" y="2935"/>
                  </a:lnTo>
                  <a:cubicBezTo>
                    <a:pt x="3370" y="2934"/>
                    <a:pt x="3375" y="2932"/>
                    <a:pt x="3380" y="2930"/>
                  </a:cubicBezTo>
                  <a:lnTo>
                    <a:pt x="3380" y="2930"/>
                  </a:lnTo>
                  <a:cubicBezTo>
                    <a:pt x="3382" y="2930"/>
                    <a:pt x="3384" y="2930"/>
                    <a:pt x="3386" y="2929"/>
                  </a:cubicBezTo>
                  <a:lnTo>
                    <a:pt x="3386" y="2929"/>
                  </a:lnTo>
                  <a:cubicBezTo>
                    <a:pt x="3388" y="2928"/>
                    <a:pt x="3389" y="2928"/>
                    <a:pt x="3390" y="2927"/>
                  </a:cubicBezTo>
                  <a:lnTo>
                    <a:pt x="3390" y="2927"/>
                  </a:lnTo>
                  <a:cubicBezTo>
                    <a:pt x="3400" y="2924"/>
                    <a:pt x="3408" y="2921"/>
                    <a:pt x="3416" y="2918"/>
                  </a:cubicBezTo>
                  <a:lnTo>
                    <a:pt x="3416" y="2918"/>
                  </a:lnTo>
                  <a:cubicBezTo>
                    <a:pt x="3418" y="2917"/>
                    <a:pt x="3420" y="2917"/>
                    <a:pt x="3422" y="2917"/>
                  </a:cubicBezTo>
                  <a:lnTo>
                    <a:pt x="3422" y="2917"/>
                  </a:lnTo>
                  <a:cubicBezTo>
                    <a:pt x="3432" y="2912"/>
                    <a:pt x="3441" y="2908"/>
                    <a:pt x="3451" y="2904"/>
                  </a:cubicBezTo>
                  <a:lnTo>
                    <a:pt x="3451" y="2904"/>
                  </a:lnTo>
                  <a:cubicBezTo>
                    <a:pt x="3454" y="2903"/>
                    <a:pt x="3456" y="2902"/>
                    <a:pt x="3459" y="2901"/>
                  </a:cubicBezTo>
                  <a:lnTo>
                    <a:pt x="3459" y="2901"/>
                  </a:lnTo>
                  <a:cubicBezTo>
                    <a:pt x="3467" y="2897"/>
                    <a:pt x="3474" y="2894"/>
                    <a:pt x="3481" y="2890"/>
                  </a:cubicBezTo>
                  <a:lnTo>
                    <a:pt x="3481" y="2890"/>
                  </a:lnTo>
                  <a:cubicBezTo>
                    <a:pt x="3484" y="2889"/>
                    <a:pt x="3487" y="2888"/>
                    <a:pt x="3490" y="2886"/>
                  </a:cubicBezTo>
                  <a:lnTo>
                    <a:pt x="3490" y="2886"/>
                  </a:lnTo>
                  <a:cubicBezTo>
                    <a:pt x="3498" y="2882"/>
                    <a:pt x="3508" y="2877"/>
                    <a:pt x="3516" y="2871"/>
                  </a:cubicBezTo>
                  <a:lnTo>
                    <a:pt x="4555" y="2267"/>
                  </a:lnTo>
                  <a:lnTo>
                    <a:pt x="4559" y="1085"/>
                  </a:lnTo>
                  <a:lnTo>
                    <a:pt x="3520" y="1688"/>
                  </a:lnTo>
                </a:path>
              </a:pathLst>
            </a:custGeom>
            <a:solidFill>
              <a:srgbClr val="000000">
                <a:alpha val="3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grpSp>
      <p:grpSp>
        <p:nvGrpSpPr>
          <p:cNvPr id="86" name="Group 85">
            <a:extLst>
              <a:ext uri="{FF2B5EF4-FFF2-40B4-BE49-F238E27FC236}">
                <a16:creationId xmlns:a16="http://schemas.microsoft.com/office/drawing/2014/main" id="{112C5D9A-6BF1-482A-A6F6-D0C3CC7CB6C0}"/>
              </a:ext>
            </a:extLst>
          </p:cNvPr>
          <p:cNvGrpSpPr/>
          <p:nvPr/>
        </p:nvGrpSpPr>
        <p:grpSpPr>
          <a:xfrm>
            <a:off x="4886769" y="4081462"/>
            <a:ext cx="2704124" cy="2082962"/>
            <a:chOff x="9770362" y="8162924"/>
            <a:chExt cx="5408247" cy="4165924"/>
          </a:xfrm>
        </p:grpSpPr>
        <p:sp>
          <p:nvSpPr>
            <p:cNvPr id="87" name="Freeform 70">
              <a:extLst>
                <a:ext uri="{FF2B5EF4-FFF2-40B4-BE49-F238E27FC236}">
                  <a16:creationId xmlns:a16="http://schemas.microsoft.com/office/drawing/2014/main" id="{AEFD5FAE-348D-4086-8E94-FC61BF70A8A8}"/>
                </a:ext>
              </a:extLst>
            </p:cNvPr>
            <p:cNvSpPr>
              <a:spLocks noChangeArrowheads="1"/>
            </p:cNvSpPr>
            <p:nvPr/>
          </p:nvSpPr>
          <p:spPr bwMode="auto">
            <a:xfrm>
              <a:off x="12812260" y="8465588"/>
              <a:ext cx="389887" cy="1389700"/>
            </a:xfrm>
            <a:custGeom>
              <a:avLst/>
              <a:gdLst>
                <a:gd name="T0" fmla="*/ 400 w 447"/>
                <a:gd name="T1" fmla="*/ 13 h 1586"/>
                <a:gd name="T2" fmla="*/ 397 w 447"/>
                <a:gd name="T3" fmla="*/ 15 h 1586"/>
                <a:gd name="T4" fmla="*/ 351 w 447"/>
                <a:gd name="T5" fmla="*/ 30 h 1586"/>
                <a:gd name="T6" fmla="*/ 315 w 447"/>
                <a:gd name="T7" fmla="*/ 45 h 1586"/>
                <a:gd name="T8" fmla="*/ 272 w 447"/>
                <a:gd name="T9" fmla="*/ 65 h 1586"/>
                <a:gd name="T10" fmla="*/ 265 w 447"/>
                <a:gd name="T11" fmla="*/ 68 h 1586"/>
                <a:gd name="T12" fmla="*/ 219 w 447"/>
                <a:gd name="T13" fmla="*/ 94 h 1586"/>
                <a:gd name="T14" fmla="*/ 211 w 447"/>
                <a:gd name="T15" fmla="*/ 99 h 1586"/>
                <a:gd name="T16" fmla="*/ 184 w 447"/>
                <a:gd name="T17" fmla="*/ 116 h 1586"/>
                <a:gd name="T18" fmla="*/ 171 w 447"/>
                <a:gd name="T19" fmla="*/ 126 h 1586"/>
                <a:gd name="T20" fmla="*/ 147 w 447"/>
                <a:gd name="T21" fmla="*/ 143 h 1586"/>
                <a:gd name="T22" fmla="*/ 137 w 447"/>
                <a:gd name="T23" fmla="*/ 153 h 1586"/>
                <a:gd name="T24" fmla="*/ 121 w 447"/>
                <a:gd name="T25" fmla="*/ 166 h 1586"/>
                <a:gd name="T26" fmla="*/ 117 w 447"/>
                <a:gd name="T27" fmla="*/ 170 h 1586"/>
                <a:gd name="T28" fmla="*/ 94 w 447"/>
                <a:gd name="T29" fmla="*/ 194 h 1586"/>
                <a:gd name="T30" fmla="*/ 74 w 447"/>
                <a:gd name="T31" fmla="*/ 217 h 1586"/>
                <a:gd name="T32" fmla="*/ 69 w 447"/>
                <a:gd name="T33" fmla="*/ 223 h 1586"/>
                <a:gd name="T34" fmla="*/ 58 w 447"/>
                <a:gd name="T35" fmla="*/ 238 h 1586"/>
                <a:gd name="T36" fmla="*/ 44 w 447"/>
                <a:gd name="T37" fmla="*/ 260 h 1586"/>
                <a:gd name="T38" fmla="*/ 42 w 447"/>
                <a:gd name="T39" fmla="*/ 264 h 1586"/>
                <a:gd name="T40" fmla="*/ 33 w 447"/>
                <a:gd name="T41" fmla="*/ 281 h 1586"/>
                <a:gd name="T42" fmla="*/ 29 w 447"/>
                <a:gd name="T43" fmla="*/ 291 h 1586"/>
                <a:gd name="T44" fmla="*/ 21 w 447"/>
                <a:gd name="T45" fmla="*/ 308 h 1586"/>
                <a:gd name="T46" fmla="*/ 20 w 447"/>
                <a:gd name="T47" fmla="*/ 313 h 1586"/>
                <a:gd name="T48" fmla="*/ 13 w 447"/>
                <a:gd name="T49" fmla="*/ 334 h 1586"/>
                <a:gd name="T50" fmla="*/ 11 w 447"/>
                <a:gd name="T51" fmla="*/ 345 h 1586"/>
                <a:gd name="T52" fmla="*/ 8 w 447"/>
                <a:gd name="T53" fmla="*/ 355 h 1586"/>
                <a:gd name="T54" fmla="*/ 6 w 447"/>
                <a:gd name="T55" fmla="*/ 367 h 1586"/>
                <a:gd name="T56" fmla="*/ 4 w 447"/>
                <a:gd name="T57" fmla="*/ 389 h 1586"/>
                <a:gd name="T58" fmla="*/ 4 w 447"/>
                <a:gd name="T59" fmla="*/ 396 h 1586"/>
                <a:gd name="T60" fmla="*/ 0 w 447"/>
                <a:gd name="T61" fmla="*/ 1585 h 1586"/>
                <a:gd name="T62" fmla="*/ 2 w 447"/>
                <a:gd name="T63" fmla="*/ 1560 h 1586"/>
                <a:gd name="T64" fmla="*/ 3 w 447"/>
                <a:gd name="T65" fmla="*/ 1549 h 1586"/>
                <a:gd name="T66" fmla="*/ 7 w 447"/>
                <a:gd name="T67" fmla="*/ 1528 h 1586"/>
                <a:gd name="T68" fmla="*/ 10 w 447"/>
                <a:gd name="T69" fmla="*/ 1517 h 1586"/>
                <a:gd name="T70" fmla="*/ 17 w 447"/>
                <a:gd name="T71" fmla="*/ 1495 h 1586"/>
                <a:gd name="T72" fmla="*/ 20 w 447"/>
                <a:gd name="T73" fmla="*/ 1485 h 1586"/>
                <a:gd name="T74" fmla="*/ 29 w 447"/>
                <a:gd name="T75" fmla="*/ 1463 h 1586"/>
                <a:gd name="T76" fmla="*/ 36 w 447"/>
                <a:gd name="T77" fmla="*/ 1452 h 1586"/>
                <a:gd name="T78" fmla="*/ 50 w 447"/>
                <a:gd name="T79" fmla="*/ 1429 h 1586"/>
                <a:gd name="T80" fmla="*/ 55 w 447"/>
                <a:gd name="T81" fmla="*/ 1421 h 1586"/>
                <a:gd name="T82" fmla="*/ 71 w 447"/>
                <a:gd name="T83" fmla="*/ 1399 h 1586"/>
                <a:gd name="T84" fmla="*/ 90 w 447"/>
                <a:gd name="T85" fmla="*/ 1375 h 1586"/>
                <a:gd name="T86" fmla="*/ 114 w 447"/>
                <a:gd name="T87" fmla="*/ 1352 h 1586"/>
                <a:gd name="T88" fmla="*/ 122 w 447"/>
                <a:gd name="T89" fmla="*/ 1344 h 1586"/>
                <a:gd name="T90" fmla="*/ 144 w 447"/>
                <a:gd name="T91" fmla="*/ 1326 h 1586"/>
                <a:gd name="T92" fmla="*/ 156 w 447"/>
                <a:gd name="T93" fmla="*/ 1316 h 1586"/>
                <a:gd name="T94" fmla="*/ 181 w 447"/>
                <a:gd name="T95" fmla="*/ 1299 h 1586"/>
                <a:gd name="T96" fmla="*/ 193 w 447"/>
                <a:gd name="T97" fmla="*/ 1290 h 1586"/>
                <a:gd name="T98" fmla="*/ 224 w 447"/>
                <a:gd name="T99" fmla="*/ 1270 h 1586"/>
                <a:gd name="T100" fmla="*/ 261 w 447"/>
                <a:gd name="T101" fmla="*/ 1251 h 1586"/>
                <a:gd name="T102" fmla="*/ 305 w 447"/>
                <a:gd name="T103" fmla="*/ 1230 h 1586"/>
                <a:gd name="T104" fmla="*/ 312 w 447"/>
                <a:gd name="T105" fmla="*/ 1227 h 1586"/>
                <a:gd name="T106" fmla="*/ 353 w 447"/>
                <a:gd name="T107" fmla="*/ 1210 h 1586"/>
                <a:gd name="T108" fmla="*/ 393 w 447"/>
                <a:gd name="T109" fmla="*/ 1196 h 1586"/>
                <a:gd name="T110" fmla="*/ 442 w 447"/>
                <a:gd name="T111" fmla="*/ 1182 h 1586"/>
                <a:gd name="T112" fmla="*/ 406 w 447"/>
                <a:gd name="T113" fmla="*/ 12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7" h="1586">
                  <a:moveTo>
                    <a:pt x="406" y="12"/>
                  </a:moveTo>
                  <a:lnTo>
                    <a:pt x="406" y="12"/>
                  </a:lnTo>
                  <a:cubicBezTo>
                    <a:pt x="404" y="12"/>
                    <a:pt x="402" y="13"/>
                    <a:pt x="400" y="13"/>
                  </a:cubicBezTo>
                  <a:lnTo>
                    <a:pt x="400" y="13"/>
                  </a:lnTo>
                  <a:cubicBezTo>
                    <a:pt x="400" y="13"/>
                    <a:pt x="398" y="13"/>
                    <a:pt x="397" y="15"/>
                  </a:cubicBezTo>
                  <a:lnTo>
                    <a:pt x="397" y="15"/>
                  </a:lnTo>
                  <a:cubicBezTo>
                    <a:pt x="383" y="19"/>
                    <a:pt x="370" y="23"/>
                    <a:pt x="357" y="28"/>
                  </a:cubicBezTo>
                  <a:lnTo>
                    <a:pt x="357" y="28"/>
                  </a:lnTo>
                  <a:cubicBezTo>
                    <a:pt x="355" y="29"/>
                    <a:pt x="353" y="29"/>
                    <a:pt x="351" y="30"/>
                  </a:cubicBezTo>
                  <a:lnTo>
                    <a:pt x="351" y="30"/>
                  </a:lnTo>
                  <a:cubicBezTo>
                    <a:pt x="340" y="34"/>
                    <a:pt x="327" y="40"/>
                    <a:pt x="315" y="45"/>
                  </a:cubicBezTo>
                  <a:lnTo>
                    <a:pt x="315" y="45"/>
                  </a:lnTo>
                  <a:cubicBezTo>
                    <a:pt x="313" y="46"/>
                    <a:pt x="311" y="47"/>
                    <a:pt x="309" y="47"/>
                  </a:cubicBezTo>
                  <a:lnTo>
                    <a:pt x="309" y="47"/>
                  </a:lnTo>
                  <a:cubicBezTo>
                    <a:pt x="296" y="53"/>
                    <a:pt x="284" y="59"/>
                    <a:pt x="272" y="65"/>
                  </a:cubicBezTo>
                  <a:lnTo>
                    <a:pt x="272" y="65"/>
                  </a:lnTo>
                  <a:cubicBezTo>
                    <a:pt x="270" y="66"/>
                    <a:pt x="267" y="68"/>
                    <a:pt x="265" y="68"/>
                  </a:cubicBezTo>
                  <a:lnTo>
                    <a:pt x="265" y="68"/>
                  </a:lnTo>
                  <a:cubicBezTo>
                    <a:pt x="252" y="75"/>
                    <a:pt x="240" y="82"/>
                    <a:pt x="228" y="88"/>
                  </a:cubicBezTo>
                  <a:lnTo>
                    <a:pt x="228" y="88"/>
                  </a:lnTo>
                  <a:cubicBezTo>
                    <a:pt x="226" y="90"/>
                    <a:pt x="222" y="92"/>
                    <a:pt x="219" y="94"/>
                  </a:cubicBezTo>
                  <a:lnTo>
                    <a:pt x="219" y="94"/>
                  </a:lnTo>
                  <a:cubicBezTo>
                    <a:pt x="216" y="95"/>
                    <a:pt x="213" y="97"/>
                    <a:pt x="211" y="99"/>
                  </a:cubicBezTo>
                  <a:lnTo>
                    <a:pt x="211" y="99"/>
                  </a:lnTo>
                  <a:cubicBezTo>
                    <a:pt x="205" y="102"/>
                    <a:pt x="201" y="105"/>
                    <a:pt x="197" y="107"/>
                  </a:cubicBezTo>
                  <a:lnTo>
                    <a:pt x="197" y="107"/>
                  </a:lnTo>
                  <a:cubicBezTo>
                    <a:pt x="192" y="111"/>
                    <a:pt x="188" y="114"/>
                    <a:pt x="184" y="116"/>
                  </a:cubicBezTo>
                  <a:lnTo>
                    <a:pt x="184" y="116"/>
                  </a:lnTo>
                  <a:cubicBezTo>
                    <a:pt x="179" y="120"/>
                    <a:pt x="175" y="122"/>
                    <a:pt x="171" y="126"/>
                  </a:cubicBezTo>
                  <a:lnTo>
                    <a:pt x="171" y="126"/>
                  </a:lnTo>
                  <a:cubicBezTo>
                    <a:pt x="167" y="128"/>
                    <a:pt x="164" y="131"/>
                    <a:pt x="159" y="135"/>
                  </a:cubicBezTo>
                  <a:lnTo>
                    <a:pt x="159" y="135"/>
                  </a:lnTo>
                  <a:cubicBezTo>
                    <a:pt x="156" y="137"/>
                    <a:pt x="152" y="140"/>
                    <a:pt x="147" y="143"/>
                  </a:cubicBezTo>
                  <a:lnTo>
                    <a:pt x="147" y="143"/>
                  </a:lnTo>
                  <a:cubicBezTo>
                    <a:pt x="144" y="147"/>
                    <a:pt x="140" y="149"/>
                    <a:pt x="137" y="153"/>
                  </a:cubicBezTo>
                  <a:lnTo>
                    <a:pt x="137" y="153"/>
                  </a:lnTo>
                  <a:cubicBezTo>
                    <a:pt x="133" y="155"/>
                    <a:pt x="129" y="159"/>
                    <a:pt x="125" y="162"/>
                  </a:cubicBezTo>
                  <a:lnTo>
                    <a:pt x="125" y="162"/>
                  </a:lnTo>
                  <a:cubicBezTo>
                    <a:pt x="124" y="163"/>
                    <a:pt x="123" y="165"/>
                    <a:pt x="121" y="166"/>
                  </a:cubicBezTo>
                  <a:lnTo>
                    <a:pt x="121" y="166"/>
                  </a:lnTo>
                  <a:cubicBezTo>
                    <a:pt x="119" y="168"/>
                    <a:pt x="118" y="168"/>
                    <a:pt x="117" y="170"/>
                  </a:cubicBezTo>
                  <a:lnTo>
                    <a:pt x="117" y="170"/>
                  </a:lnTo>
                  <a:cubicBezTo>
                    <a:pt x="111" y="175"/>
                    <a:pt x="105" y="182"/>
                    <a:pt x="99" y="188"/>
                  </a:cubicBezTo>
                  <a:lnTo>
                    <a:pt x="99" y="188"/>
                  </a:lnTo>
                  <a:cubicBezTo>
                    <a:pt x="97" y="189"/>
                    <a:pt x="96" y="191"/>
                    <a:pt x="94" y="194"/>
                  </a:cubicBezTo>
                  <a:lnTo>
                    <a:pt x="94" y="194"/>
                  </a:lnTo>
                  <a:cubicBezTo>
                    <a:pt x="87" y="201"/>
                    <a:pt x="80" y="209"/>
                    <a:pt x="74" y="217"/>
                  </a:cubicBezTo>
                  <a:lnTo>
                    <a:pt x="74" y="217"/>
                  </a:lnTo>
                  <a:cubicBezTo>
                    <a:pt x="74" y="217"/>
                    <a:pt x="73" y="217"/>
                    <a:pt x="73" y="218"/>
                  </a:cubicBezTo>
                  <a:lnTo>
                    <a:pt x="73" y="218"/>
                  </a:lnTo>
                  <a:cubicBezTo>
                    <a:pt x="71" y="220"/>
                    <a:pt x="71" y="221"/>
                    <a:pt x="69" y="223"/>
                  </a:cubicBezTo>
                  <a:lnTo>
                    <a:pt x="69" y="223"/>
                  </a:lnTo>
                  <a:cubicBezTo>
                    <a:pt x="65" y="228"/>
                    <a:pt x="62" y="233"/>
                    <a:pt x="58" y="238"/>
                  </a:cubicBezTo>
                  <a:lnTo>
                    <a:pt x="58" y="238"/>
                  </a:lnTo>
                  <a:cubicBezTo>
                    <a:pt x="57" y="241"/>
                    <a:pt x="55" y="244"/>
                    <a:pt x="53" y="247"/>
                  </a:cubicBezTo>
                  <a:lnTo>
                    <a:pt x="53" y="247"/>
                  </a:lnTo>
                  <a:cubicBezTo>
                    <a:pt x="50" y="251"/>
                    <a:pt x="47" y="256"/>
                    <a:pt x="44" y="260"/>
                  </a:cubicBezTo>
                  <a:lnTo>
                    <a:pt x="44" y="260"/>
                  </a:lnTo>
                  <a:cubicBezTo>
                    <a:pt x="43" y="262"/>
                    <a:pt x="43" y="263"/>
                    <a:pt x="42" y="264"/>
                  </a:cubicBezTo>
                  <a:lnTo>
                    <a:pt x="42" y="264"/>
                  </a:lnTo>
                  <a:cubicBezTo>
                    <a:pt x="41" y="266"/>
                    <a:pt x="40" y="268"/>
                    <a:pt x="39" y="269"/>
                  </a:cubicBezTo>
                  <a:lnTo>
                    <a:pt x="39" y="269"/>
                  </a:lnTo>
                  <a:cubicBezTo>
                    <a:pt x="36" y="274"/>
                    <a:pt x="35" y="277"/>
                    <a:pt x="33" y="281"/>
                  </a:cubicBezTo>
                  <a:lnTo>
                    <a:pt x="33" y="281"/>
                  </a:lnTo>
                  <a:cubicBezTo>
                    <a:pt x="32" y="284"/>
                    <a:pt x="29" y="288"/>
                    <a:pt x="29" y="291"/>
                  </a:cubicBezTo>
                  <a:lnTo>
                    <a:pt x="29" y="291"/>
                  </a:lnTo>
                  <a:cubicBezTo>
                    <a:pt x="27" y="295"/>
                    <a:pt x="25" y="299"/>
                    <a:pt x="24" y="302"/>
                  </a:cubicBezTo>
                  <a:lnTo>
                    <a:pt x="24" y="302"/>
                  </a:lnTo>
                  <a:cubicBezTo>
                    <a:pt x="23" y="304"/>
                    <a:pt x="22" y="306"/>
                    <a:pt x="21" y="308"/>
                  </a:cubicBezTo>
                  <a:lnTo>
                    <a:pt x="21" y="308"/>
                  </a:lnTo>
                  <a:cubicBezTo>
                    <a:pt x="21" y="309"/>
                    <a:pt x="20" y="311"/>
                    <a:pt x="20" y="313"/>
                  </a:cubicBezTo>
                  <a:lnTo>
                    <a:pt x="20" y="313"/>
                  </a:lnTo>
                  <a:cubicBezTo>
                    <a:pt x="18" y="316"/>
                    <a:pt x="18" y="320"/>
                    <a:pt x="16" y="324"/>
                  </a:cubicBezTo>
                  <a:lnTo>
                    <a:pt x="16" y="324"/>
                  </a:lnTo>
                  <a:cubicBezTo>
                    <a:pt x="15" y="327"/>
                    <a:pt x="14" y="330"/>
                    <a:pt x="13" y="334"/>
                  </a:cubicBezTo>
                  <a:lnTo>
                    <a:pt x="13" y="334"/>
                  </a:lnTo>
                  <a:cubicBezTo>
                    <a:pt x="12" y="338"/>
                    <a:pt x="11" y="341"/>
                    <a:pt x="11" y="345"/>
                  </a:cubicBezTo>
                  <a:lnTo>
                    <a:pt x="11" y="345"/>
                  </a:lnTo>
                  <a:cubicBezTo>
                    <a:pt x="10" y="348"/>
                    <a:pt x="10" y="349"/>
                    <a:pt x="9" y="351"/>
                  </a:cubicBezTo>
                  <a:lnTo>
                    <a:pt x="9" y="351"/>
                  </a:lnTo>
                  <a:cubicBezTo>
                    <a:pt x="9" y="353"/>
                    <a:pt x="9" y="354"/>
                    <a:pt x="8" y="355"/>
                  </a:cubicBezTo>
                  <a:lnTo>
                    <a:pt x="8" y="355"/>
                  </a:lnTo>
                  <a:cubicBezTo>
                    <a:pt x="8" y="359"/>
                    <a:pt x="7" y="363"/>
                    <a:pt x="6" y="367"/>
                  </a:cubicBezTo>
                  <a:lnTo>
                    <a:pt x="6" y="367"/>
                  </a:lnTo>
                  <a:cubicBezTo>
                    <a:pt x="6" y="370"/>
                    <a:pt x="5" y="374"/>
                    <a:pt x="5" y="377"/>
                  </a:cubicBezTo>
                  <a:lnTo>
                    <a:pt x="5" y="377"/>
                  </a:lnTo>
                  <a:cubicBezTo>
                    <a:pt x="4" y="381"/>
                    <a:pt x="4" y="385"/>
                    <a:pt x="4" y="389"/>
                  </a:cubicBezTo>
                  <a:lnTo>
                    <a:pt x="4" y="389"/>
                  </a:lnTo>
                  <a:cubicBezTo>
                    <a:pt x="4" y="391"/>
                    <a:pt x="4" y="394"/>
                    <a:pt x="4" y="396"/>
                  </a:cubicBezTo>
                  <a:lnTo>
                    <a:pt x="4" y="396"/>
                  </a:lnTo>
                  <a:cubicBezTo>
                    <a:pt x="4" y="398"/>
                    <a:pt x="4" y="400"/>
                    <a:pt x="4" y="403"/>
                  </a:cubicBezTo>
                  <a:lnTo>
                    <a:pt x="0" y="1585"/>
                  </a:lnTo>
                  <a:lnTo>
                    <a:pt x="0" y="1585"/>
                  </a:lnTo>
                  <a:cubicBezTo>
                    <a:pt x="0" y="1580"/>
                    <a:pt x="1" y="1576"/>
                    <a:pt x="1" y="1571"/>
                  </a:cubicBezTo>
                  <a:lnTo>
                    <a:pt x="1" y="1571"/>
                  </a:lnTo>
                  <a:cubicBezTo>
                    <a:pt x="1" y="1568"/>
                    <a:pt x="2" y="1563"/>
                    <a:pt x="2" y="1560"/>
                  </a:cubicBezTo>
                  <a:lnTo>
                    <a:pt x="2" y="1560"/>
                  </a:lnTo>
                  <a:cubicBezTo>
                    <a:pt x="2" y="1556"/>
                    <a:pt x="3" y="1553"/>
                    <a:pt x="3" y="1549"/>
                  </a:cubicBezTo>
                  <a:lnTo>
                    <a:pt x="3" y="1549"/>
                  </a:lnTo>
                  <a:cubicBezTo>
                    <a:pt x="4" y="1545"/>
                    <a:pt x="4" y="1542"/>
                    <a:pt x="5" y="1538"/>
                  </a:cubicBezTo>
                  <a:lnTo>
                    <a:pt x="5" y="1538"/>
                  </a:lnTo>
                  <a:cubicBezTo>
                    <a:pt x="5" y="1535"/>
                    <a:pt x="6" y="1531"/>
                    <a:pt x="7" y="1528"/>
                  </a:cubicBezTo>
                  <a:lnTo>
                    <a:pt x="7" y="1528"/>
                  </a:lnTo>
                  <a:cubicBezTo>
                    <a:pt x="8" y="1524"/>
                    <a:pt x="9" y="1520"/>
                    <a:pt x="10" y="1517"/>
                  </a:cubicBezTo>
                  <a:lnTo>
                    <a:pt x="10" y="1517"/>
                  </a:lnTo>
                  <a:cubicBezTo>
                    <a:pt x="11" y="1513"/>
                    <a:pt x="11" y="1510"/>
                    <a:pt x="13" y="1506"/>
                  </a:cubicBezTo>
                  <a:lnTo>
                    <a:pt x="13" y="1506"/>
                  </a:lnTo>
                  <a:cubicBezTo>
                    <a:pt x="14" y="1503"/>
                    <a:pt x="15" y="1499"/>
                    <a:pt x="17" y="1495"/>
                  </a:cubicBezTo>
                  <a:lnTo>
                    <a:pt x="17" y="1495"/>
                  </a:lnTo>
                  <a:cubicBezTo>
                    <a:pt x="18" y="1491"/>
                    <a:pt x="19" y="1489"/>
                    <a:pt x="20" y="1485"/>
                  </a:cubicBezTo>
                  <a:lnTo>
                    <a:pt x="20" y="1485"/>
                  </a:lnTo>
                  <a:cubicBezTo>
                    <a:pt x="22" y="1481"/>
                    <a:pt x="24" y="1477"/>
                    <a:pt x="25" y="1473"/>
                  </a:cubicBezTo>
                  <a:lnTo>
                    <a:pt x="25" y="1473"/>
                  </a:lnTo>
                  <a:cubicBezTo>
                    <a:pt x="27" y="1470"/>
                    <a:pt x="28" y="1467"/>
                    <a:pt x="29" y="1463"/>
                  </a:cubicBezTo>
                  <a:lnTo>
                    <a:pt x="29" y="1463"/>
                  </a:lnTo>
                  <a:cubicBezTo>
                    <a:pt x="32" y="1460"/>
                    <a:pt x="34" y="1456"/>
                    <a:pt x="36" y="1452"/>
                  </a:cubicBezTo>
                  <a:lnTo>
                    <a:pt x="36" y="1452"/>
                  </a:lnTo>
                  <a:cubicBezTo>
                    <a:pt x="37" y="1449"/>
                    <a:pt x="39" y="1446"/>
                    <a:pt x="41" y="1443"/>
                  </a:cubicBezTo>
                  <a:lnTo>
                    <a:pt x="41" y="1443"/>
                  </a:lnTo>
                  <a:cubicBezTo>
                    <a:pt x="43" y="1438"/>
                    <a:pt x="46" y="1434"/>
                    <a:pt x="50" y="1429"/>
                  </a:cubicBezTo>
                  <a:lnTo>
                    <a:pt x="50" y="1429"/>
                  </a:lnTo>
                  <a:cubicBezTo>
                    <a:pt x="51" y="1426"/>
                    <a:pt x="53" y="1423"/>
                    <a:pt x="55" y="1421"/>
                  </a:cubicBezTo>
                  <a:lnTo>
                    <a:pt x="55" y="1421"/>
                  </a:lnTo>
                  <a:cubicBezTo>
                    <a:pt x="58" y="1415"/>
                    <a:pt x="62" y="1410"/>
                    <a:pt x="65" y="1406"/>
                  </a:cubicBezTo>
                  <a:lnTo>
                    <a:pt x="65" y="1406"/>
                  </a:lnTo>
                  <a:cubicBezTo>
                    <a:pt x="67" y="1403"/>
                    <a:pt x="69" y="1402"/>
                    <a:pt x="71" y="1399"/>
                  </a:cubicBezTo>
                  <a:lnTo>
                    <a:pt x="71" y="1399"/>
                  </a:lnTo>
                  <a:cubicBezTo>
                    <a:pt x="77" y="1391"/>
                    <a:pt x="84" y="1383"/>
                    <a:pt x="90" y="1375"/>
                  </a:cubicBezTo>
                  <a:lnTo>
                    <a:pt x="90" y="1375"/>
                  </a:lnTo>
                  <a:cubicBezTo>
                    <a:pt x="92" y="1374"/>
                    <a:pt x="94" y="1372"/>
                    <a:pt x="97" y="1369"/>
                  </a:cubicBezTo>
                  <a:lnTo>
                    <a:pt x="97" y="1369"/>
                  </a:lnTo>
                  <a:cubicBezTo>
                    <a:pt x="102" y="1364"/>
                    <a:pt x="108" y="1358"/>
                    <a:pt x="114" y="1352"/>
                  </a:cubicBezTo>
                  <a:lnTo>
                    <a:pt x="114" y="1352"/>
                  </a:lnTo>
                  <a:cubicBezTo>
                    <a:pt x="117" y="1350"/>
                    <a:pt x="119" y="1347"/>
                    <a:pt x="122" y="1344"/>
                  </a:cubicBezTo>
                  <a:lnTo>
                    <a:pt x="122" y="1344"/>
                  </a:lnTo>
                  <a:cubicBezTo>
                    <a:pt x="126" y="1342"/>
                    <a:pt x="130" y="1338"/>
                    <a:pt x="133" y="1335"/>
                  </a:cubicBezTo>
                  <a:lnTo>
                    <a:pt x="133" y="1335"/>
                  </a:lnTo>
                  <a:cubicBezTo>
                    <a:pt x="137" y="1332"/>
                    <a:pt x="140" y="1329"/>
                    <a:pt x="144" y="1326"/>
                  </a:cubicBezTo>
                  <a:lnTo>
                    <a:pt x="144" y="1326"/>
                  </a:lnTo>
                  <a:cubicBezTo>
                    <a:pt x="148" y="1322"/>
                    <a:pt x="152" y="1320"/>
                    <a:pt x="156" y="1316"/>
                  </a:cubicBezTo>
                  <a:lnTo>
                    <a:pt x="156" y="1316"/>
                  </a:lnTo>
                  <a:cubicBezTo>
                    <a:pt x="160" y="1314"/>
                    <a:pt x="164" y="1311"/>
                    <a:pt x="168" y="1308"/>
                  </a:cubicBezTo>
                  <a:lnTo>
                    <a:pt x="168" y="1308"/>
                  </a:lnTo>
                  <a:cubicBezTo>
                    <a:pt x="171" y="1305"/>
                    <a:pt x="177" y="1301"/>
                    <a:pt x="181" y="1299"/>
                  </a:cubicBezTo>
                  <a:lnTo>
                    <a:pt x="181" y="1299"/>
                  </a:lnTo>
                  <a:cubicBezTo>
                    <a:pt x="185" y="1295"/>
                    <a:pt x="189" y="1293"/>
                    <a:pt x="193" y="1290"/>
                  </a:cubicBezTo>
                  <a:lnTo>
                    <a:pt x="193" y="1290"/>
                  </a:lnTo>
                  <a:cubicBezTo>
                    <a:pt x="198" y="1288"/>
                    <a:pt x="202" y="1284"/>
                    <a:pt x="207" y="1281"/>
                  </a:cubicBezTo>
                  <a:lnTo>
                    <a:pt x="207" y="1281"/>
                  </a:lnTo>
                  <a:cubicBezTo>
                    <a:pt x="213" y="1278"/>
                    <a:pt x="219" y="1274"/>
                    <a:pt x="224" y="1270"/>
                  </a:cubicBezTo>
                  <a:lnTo>
                    <a:pt x="224" y="1270"/>
                  </a:lnTo>
                  <a:cubicBezTo>
                    <a:pt x="237" y="1263"/>
                    <a:pt x="249" y="1257"/>
                    <a:pt x="261" y="1251"/>
                  </a:cubicBezTo>
                  <a:lnTo>
                    <a:pt x="261" y="1251"/>
                  </a:lnTo>
                  <a:cubicBezTo>
                    <a:pt x="264" y="1249"/>
                    <a:pt x="266" y="1248"/>
                    <a:pt x="269" y="1247"/>
                  </a:cubicBezTo>
                  <a:lnTo>
                    <a:pt x="269" y="1247"/>
                  </a:lnTo>
                  <a:cubicBezTo>
                    <a:pt x="281" y="1241"/>
                    <a:pt x="293" y="1235"/>
                    <a:pt x="305" y="1230"/>
                  </a:cubicBezTo>
                  <a:lnTo>
                    <a:pt x="305" y="1230"/>
                  </a:lnTo>
                  <a:cubicBezTo>
                    <a:pt x="307" y="1229"/>
                    <a:pt x="310" y="1227"/>
                    <a:pt x="312" y="1227"/>
                  </a:cubicBezTo>
                  <a:lnTo>
                    <a:pt x="312" y="1227"/>
                  </a:lnTo>
                  <a:cubicBezTo>
                    <a:pt x="324" y="1223"/>
                    <a:pt x="336" y="1217"/>
                    <a:pt x="348" y="1213"/>
                  </a:cubicBezTo>
                  <a:lnTo>
                    <a:pt x="348" y="1213"/>
                  </a:lnTo>
                  <a:cubicBezTo>
                    <a:pt x="350" y="1212"/>
                    <a:pt x="351" y="1211"/>
                    <a:pt x="353" y="1210"/>
                  </a:cubicBezTo>
                  <a:lnTo>
                    <a:pt x="353" y="1210"/>
                  </a:lnTo>
                  <a:cubicBezTo>
                    <a:pt x="366" y="1206"/>
                    <a:pt x="379" y="1201"/>
                    <a:pt x="393" y="1196"/>
                  </a:cubicBezTo>
                  <a:lnTo>
                    <a:pt x="393" y="1196"/>
                  </a:lnTo>
                  <a:cubicBezTo>
                    <a:pt x="396" y="1195"/>
                    <a:pt x="400" y="1195"/>
                    <a:pt x="402" y="1194"/>
                  </a:cubicBezTo>
                  <a:lnTo>
                    <a:pt x="402" y="1194"/>
                  </a:lnTo>
                  <a:cubicBezTo>
                    <a:pt x="415" y="1189"/>
                    <a:pt x="429" y="1186"/>
                    <a:pt x="442" y="1182"/>
                  </a:cubicBezTo>
                  <a:lnTo>
                    <a:pt x="446" y="0"/>
                  </a:lnTo>
                  <a:lnTo>
                    <a:pt x="446" y="0"/>
                  </a:lnTo>
                  <a:cubicBezTo>
                    <a:pt x="432" y="3"/>
                    <a:pt x="418" y="8"/>
                    <a:pt x="406" y="12"/>
                  </a:cubicBezTo>
                </a:path>
              </a:pathLst>
            </a:custGeom>
            <a:solidFill>
              <a:schemeClr val="accent4"/>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88" name="Freeform 71">
              <a:extLst>
                <a:ext uri="{FF2B5EF4-FFF2-40B4-BE49-F238E27FC236}">
                  <a16:creationId xmlns:a16="http://schemas.microsoft.com/office/drawing/2014/main" id="{58064C24-358A-416A-9045-48450BDE69B1}"/>
                </a:ext>
              </a:extLst>
            </p:cNvPr>
            <p:cNvSpPr>
              <a:spLocks noChangeArrowheads="1"/>
            </p:cNvSpPr>
            <p:nvPr/>
          </p:nvSpPr>
          <p:spPr bwMode="auto">
            <a:xfrm>
              <a:off x="12812260" y="8465588"/>
              <a:ext cx="389887" cy="1389700"/>
            </a:xfrm>
            <a:custGeom>
              <a:avLst/>
              <a:gdLst>
                <a:gd name="T0" fmla="*/ 400 w 447"/>
                <a:gd name="T1" fmla="*/ 13 h 1586"/>
                <a:gd name="T2" fmla="*/ 397 w 447"/>
                <a:gd name="T3" fmla="*/ 15 h 1586"/>
                <a:gd name="T4" fmla="*/ 351 w 447"/>
                <a:gd name="T5" fmla="*/ 30 h 1586"/>
                <a:gd name="T6" fmla="*/ 315 w 447"/>
                <a:gd name="T7" fmla="*/ 45 h 1586"/>
                <a:gd name="T8" fmla="*/ 272 w 447"/>
                <a:gd name="T9" fmla="*/ 65 h 1586"/>
                <a:gd name="T10" fmla="*/ 265 w 447"/>
                <a:gd name="T11" fmla="*/ 68 h 1586"/>
                <a:gd name="T12" fmla="*/ 219 w 447"/>
                <a:gd name="T13" fmla="*/ 94 h 1586"/>
                <a:gd name="T14" fmla="*/ 211 w 447"/>
                <a:gd name="T15" fmla="*/ 99 h 1586"/>
                <a:gd name="T16" fmla="*/ 184 w 447"/>
                <a:gd name="T17" fmla="*/ 116 h 1586"/>
                <a:gd name="T18" fmla="*/ 171 w 447"/>
                <a:gd name="T19" fmla="*/ 126 h 1586"/>
                <a:gd name="T20" fmla="*/ 147 w 447"/>
                <a:gd name="T21" fmla="*/ 143 h 1586"/>
                <a:gd name="T22" fmla="*/ 137 w 447"/>
                <a:gd name="T23" fmla="*/ 153 h 1586"/>
                <a:gd name="T24" fmla="*/ 121 w 447"/>
                <a:gd name="T25" fmla="*/ 166 h 1586"/>
                <a:gd name="T26" fmla="*/ 117 w 447"/>
                <a:gd name="T27" fmla="*/ 170 h 1586"/>
                <a:gd name="T28" fmla="*/ 94 w 447"/>
                <a:gd name="T29" fmla="*/ 194 h 1586"/>
                <a:gd name="T30" fmla="*/ 74 w 447"/>
                <a:gd name="T31" fmla="*/ 217 h 1586"/>
                <a:gd name="T32" fmla="*/ 69 w 447"/>
                <a:gd name="T33" fmla="*/ 223 h 1586"/>
                <a:gd name="T34" fmla="*/ 58 w 447"/>
                <a:gd name="T35" fmla="*/ 238 h 1586"/>
                <a:gd name="T36" fmla="*/ 44 w 447"/>
                <a:gd name="T37" fmla="*/ 260 h 1586"/>
                <a:gd name="T38" fmla="*/ 42 w 447"/>
                <a:gd name="T39" fmla="*/ 264 h 1586"/>
                <a:gd name="T40" fmla="*/ 33 w 447"/>
                <a:gd name="T41" fmla="*/ 281 h 1586"/>
                <a:gd name="T42" fmla="*/ 29 w 447"/>
                <a:gd name="T43" fmla="*/ 291 h 1586"/>
                <a:gd name="T44" fmla="*/ 21 w 447"/>
                <a:gd name="T45" fmla="*/ 308 h 1586"/>
                <a:gd name="T46" fmla="*/ 20 w 447"/>
                <a:gd name="T47" fmla="*/ 313 h 1586"/>
                <a:gd name="T48" fmla="*/ 13 w 447"/>
                <a:gd name="T49" fmla="*/ 334 h 1586"/>
                <a:gd name="T50" fmla="*/ 11 w 447"/>
                <a:gd name="T51" fmla="*/ 345 h 1586"/>
                <a:gd name="T52" fmla="*/ 8 w 447"/>
                <a:gd name="T53" fmla="*/ 355 h 1586"/>
                <a:gd name="T54" fmla="*/ 6 w 447"/>
                <a:gd name="T55" fmla="*/ 367 h 1586"/>
                <a:gd name="T56" fmla="*/ 4 w 447"/>
                <a:gd name="T57" fmla="*/ 389 h 1586"/>
                <a:gd name="T58" fmla="*/ 4 w 447"/>
                <a:gd name="T59" fmla="*/ 396 h 1586"/>
                <a:gd name="T60" fmla="*/ 0 w 447"/>
                <a:gd name="T61" fmla="*/ 1585 h 1586"/>
                <a:gd name="T62" fmla="*/ 2 w 447"/>
                <a:gd name="T63" fmla="*/ 1560 h 1586"/>
                <a:gd name="T64" fmla="*/ 3 w 447"/>
                <a:gd name="T65" fmla="*/ 1549 h 1586"/>
                <a:gd name="T66" fmla="*/ 7 w 447"/>
                <a:gd name="T67" fmla="*/ 1528 h 1586"/>
                <a:gd name="T68" fmla="*/ 10 w 447"/>
                <a:gd name="T69" fmla="*/ 1517 h 1586"/>
                <a:gd name="T70" fmla="*/ 17 w 447"/>
                <a:gd name="T71" fmla="*/ 1495 h 1586"/>
                <a:gd name="T72" fmla="*/ 20 w 447"/>
                <a:gd name="T73" fmla="*/ 1485 h 1586"/>
                <a:gd name="T74" fmla="*/ 29 w 447"/>
                <a:gd name="T75" fmla="*/ 1463 h 1586"/>
                <a:gd name="T76" fmla="*/ 36 w 447"/>
                <a:gd name="T77" fmla="*/ 1452 h 1586"/>
                <a:gd name="T78" fmla="*/ 50 w 447"/>
                <a:gd name="T79" fmla="*/ 1429 h 1586"/>
                <a:gd name="T80" fmla="*/ 55 w 447"/>
                <a:gd name="T81" fmla="*/ 1421 h 1586"/>
                <a:gd name="T82" fmla="*/ 71 w 447"/>
                <a:gd name="T83" fmla="*/ 1399 h 1586"/>
                <a:gd name="T84" fmla="*/ 90 w 447"/>
                <a:gd name="T85" fmla="*/ 1375 h 1586"/>
                <a:gd name="T86" fmla="*/ 114 w 447"/>
                <a:gd name="T87" fmla="*/ 1352 h 1586"/>
                <a:gd name="T88" fmla="*/ 122 w 447"/>
                <a:gd name="T89" fmla="*/ 1344 h 1586"/>
                <a:gd name="T90" fmla="*/ 144 w 447"/>
                <a:gd name="T91" fmla="*/ 1326 h 1586"/>
                <a:gd name="T92" fmla="*/ 156 w 447"/>
                <a:gd name="T93" fmla="*/ 1316 h 1586"/>
                <a:gd name="T94" fmla="*/ 181 w 447"/>
                <a:gd name="T95" fmla="*/ 1299 h 1586"/>
                <a:gd name="T96" fmla="*/ 193 w 447"/>
                <a:gd name="T97" fmla="*/ 1290 h 1586"/>
                <a:gd name="T98" fmla="*/ 224 w 447"/>
                <a:gd name="T99" fmla="*/ 1270 h 1586"/>
                <a:gd name="T100" fmla="*/ 261 w 447"/>
                <a:gd name="T101" fmla="*/ 1251 h 1586"/>
                <a:gd name="T102" fmla="*/ 305 w 447"/>
                <a:gd name="T103" fmla="*/ 1230 h 1586"/>
                <a:gd name="T104" fmla="*/ 312 w 447"/>
                <a:gd name="T105" fmla="*/ 1227 h 1586"/>
                <a:gd name="T106" fmla="*/ 353 w 447"/>
                <a:gd name="T107" fmla="*/ 1210 h 1586"/>
                <a:gd name="T108" fmla="*/ 393 w 447"/>
                <a:gd name="T109" fmla="*/ 1196 h 1586"/>
                <a:gd name="T110" fmla="*/ 442 w 447"/>
                <a:gd name="T111" fmla="*/ 1182 h 1586"/>
                <a:gd name="T112" fmla="*/ 406 w 447"/>
                <a:gd name="T113" fmla="*/ 12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7" h="1586">
                  <a:moveTo>
                    <a:pt x="406" y="12"/>
                  </a:moveTo>
                  <a:lnTo>
                    <a:pt x="406" y="12"/>
                  </a:lnTo>
                  <a:cubicBezTo>
                    <a:pt x="404" y="12"/>
                    <a:pt x="402" y="13"/>
                    <a:pt x="400" y="13"/>
                  </a:cubicBezTo>
                  <a:lnTo>
                    <a:pt x="400" y="13"/>
                  </a:lnTo>
                  <a:cubicBezTo>
                    <a:pt x="400" y="13"/>
                    <a:pt x="398" y="13"/>
                    <a:pt x="397" y="15"/>
                  </a:cubicBezTo>
                  <a:lnTo>
                    <a:pt x="397" y="15"/>
                  </a:lnTo>
                  <a:cubicBezTo>
                    <a:pt x="383" y="19"/>
                    <a:pt x="370" y="23"/>
                    <a:pt x="357" y="28"/>
                  </a:cubicBezTo>
                  <a:lnTo>
                    <a:pt x="357" y="28"/>
                  </a:lnTo>
                  <a:cubicBezTo>
                    <a:pt x="355" y="29"/>
                    <a:pt x="353" y="29"/>
                    <a:pt x="351" y="30"/>
                  </a:cubicBezTo>
                  <a:lnTo>
                    <a:pt x="351" y="30"/>
                  </a:lnTo>
                  <a:cubicBezTo>
                    <a:pt x="340" y="34"/>
                    <a:pt x="327" y="40"/>
                    <a:pt x="315" y="45"/>
                  </a:cubicBezTo>
                  <a:lnTo>
                    <a:pt x="315" y="45"/>
                  </a:lnTo>
                  <a:cubicBezTo>
                    <a:pt x="313" y="46"/>
                    <a:pt x="311" y="47"/>
                    <a:pt x="309" y="47"/>
                  </a:cubicBezTo>
                  <a:lnTo>
                    <a:pt x="309" y="47"/>
                  </a:lnTo>
                  <a:cubicBezTo>
                    <a:pt x="296" y="53"/>
                    <a:pt x="284" y="59"/>
                    <a:pt x="272" y="65"/>
                  </a:cubicBezTo>
                  <a:lnTo>
                    <a:pt x="272" y="65"/>
                  </a:lnTo>
                  <a:cubicBezTo>
                    <a:pt x="270" y="66"/>
                    <a:pt x="267" y="68"/>
                    <a:pt x="265" y="68"/>
                  </a:cubicBezTo>
                  <a:lnTo>
                    <a:pt x="265" y="68"/>
                  </a:lnTo>
                  <a:cubicBezTo>
                    <a:pt x="252" y="75"/>
                    <a:pt x="240" y="82"/>
                    <a:pt x="228" y="88"/>
                  </a:cubicBezTo>
                  <a:lnTo>
                    <a:pt x="228" y="88"/>
                  </a:lnTo>
                  <a:cubicBezTo>
                    <a:pt x="226" y="90"/>
                    <a:pt x="222" y="92"/>
                    <a:pt x="219" y="94"/>
                  </a:cubicBezTo>
                  <a:lnTo>
                    <a:pt x="219" y="94"/>
                  </a:lnTo>
                  <a:cubicBezTo>
                    <a:pt x="216" y="95"/>
                    <a:pt x="213" y="97"/>
                    <a:pt x="211" y="99"/>
                  </a:cubicBezTo>
                  <a:lnTo>
                    <a:pt x="211" y="99"/>
                  </a:lnTo>
                  <a:cubicBezTo>
                    <a:pt x="205" y="102"/>
                    <a:pt x="201" y="105"/>
                    <a:pt x="197" y="107"/>
                  </a:cubicBezTo>
                  <a:lnTo>
                    <a:pt x="197" y="107"/>
                  </a:lnTo>
                  <a:cubicBezTo>
                    <a:pt x="192" y="111"/>
                    <a:pt x="188" y="114"/>
                    <a:pt x="184" y="116"/>
                  </a:cubicBezTo>
                  <a:lnTo>
                    <a:pt x="184" y="116"/>
                  </a:lnTo>
                  <a:cubicBezTo>
                    <a:pt x="179" y="120"/>
                    <a:pt x="175" y="122"/>
                    <a:pt x="171" y="126"/>
                  </a:cubicBezTo>
                  <a:lnTo>
                    <a:pt x="171" y="126"/>
                  </a:lnTo>
                  <a:cubicBezTo>
                    <a:pt x="167" y="128"/>
                    <a:pt x="164" y="131"/>
                    <a:pt x="159" y="135"/>
                  </a:cubicBezTo>
                  <a:lnTo>
                    <a:pt x="159" y="135"/>
                  </a:lnTo>
                  <a:cubicBezTo>
                    <a:pt x="156" y="137"/>
                    <a:pt x="152" y="140"/>
                    <a:pt x="147" y="143"/>
                  </a:cubicBezTo>
                  <a:lnTo>
                    <a:pt x="147" y="143"/>
                  </a:lnTo>
                  <a:cubicBezTo>
                    <a:pt x="144" y="147"/>
                    <a:pt x="140" y="149"/>
                    <a:pt x="137" y="153"/>
                  </a:cubicBezTo>
                  <a:lnTo>
                    <a:pt x="137" y="153"/>
                  </a:lnTo>
                  <a:cubicBezTo>
                    <a:pt x="133" y="155"/>
                    <a:pt x="129" y="159"/>
                    <a:pt x="125" y="162"/>
                  </a:cubicBezTo>
                  <a:lnTo>
                    <a:pt x="125" y="162"/>
                  </a:lnTo>
                  <a:cubicBezTo>
                    <a:pt x="124" y="163"/>
                    <a:pt x="123" y="165"/>
                    <a:pt x="121" y="166"/>
                  </a:cubicBezTo>
                  <a:lnTo>
                    <a:pt x="121" y="166"/>
                  </a:lnTo>
                  <a:cubicBezTo>
                    <a:pt x="119" y="168"/>
                    <a:pt x="118" y="168"/>
                    <a:pt x="117" y="170"/>
                  </a:cubicBezTo>
                  <a:lnTo>
                    <a:pt x="117" y="170"/>
                  </a:lnTo>
                  <a:cubicBezTo>
                    <a:pt x="111" y="175"/>
                    <a:pt x="105" y="182"/>
                    <a:pt x="99" y="188"/>
                  </a:cubicBezTo>
                  <a:lnTo>
                    <a:pt x="99" y="188"/>
                  </a:lnTo>
                  <a:cubicBezTo>
                    <a:pt x="97" y="189"/>
                    <a:pt x="96" y="191"/>
                    <a:pt x="94" y="194"/>
                  </a:cubicBezTo>
                  <a:lnTo>
                    <a:pt x="94" y="194"/>
                  </a:lnTo>
                  <a:cubicBezTo>
                    <a:pt x="87" y="201"/>
                    <a:pt x="80" y="209"/>
                    <a:pt x="74" y="217"/>
                  </a:cubicBezTo>
                  <a:lnTo>
                    <a:pt x="74" y="217"/>
                  </a:lnTo>
                  <a:cubicBezTo>
                    <a:pt x="74" y="217"/>
                    <a:pt x="73" y="217"/>
                    <a:pt x="73" y="218"/>
                  </a:cubicBezTo>
                  <a:lnTo>
                    <a:pt x="73" y="218"/>
                  </a:lnTo>
                  <a:cubicBezTo>
                    <a:pt x="71" y="220"/>
                    <a:pt x="71" y="221"/>
                    <a:pt x="69" y="223"/>
                  </a:cubicBezTo>
                  <a:lnTo>
                    <a:pt x="69" y="223"/>
                  </a:lnTo>
                  <a:cubicBezTo>
                    <a:pt x="65" y="228"/>
                    <a:pt x="62" y="233"/>
                    <a:pt x="58" y="238"/>
                  </a:cubicBezTo>
                  <a:lnTo>
                    <a:pt x="58" y="238"/>
                  </a:lnTo>
                  <a:cubicBezTo>
                    <a:pt x="57" y="241"/>
                    <a:pt x="55" y="244"/>
                    <a:pt x="53" y="247"/>
                  </a:cubicBezTo>
                  <a:lnTo>
                    <a:pt x="53" y="247"/>
                  </a:lnTo>
                  <a:cubicBezTo>
                    <a:pt x="50" y="251"/>
                    <a:pt x="47" y="256"/>
                    <a:pt x="44" y="260"/>
                  </a:cubicBezTo>
                  <a:lnTo>
                    <a:pt x="44" y="260"/>
                  </a:lnTo>
                  <a:cubicBezTo>
                    <a:pt x="43" y="262"/>
                    <a:pt x="43" y="263"/>
                    <a:pt x="42" y="264"/>
                  </a:cubicBezTo>
                  <a:lnTo>
                    <a:pt x="42" y="264"/>
                  </a:lnTo>
                  <a:cubicBezTo>
                    <a:pt x="41" y="266"/>
                    <a:pt x="40" y="268"/>
                    <a:pt x="39" y="269"/>
                  </a:cubicBezTo>
                  <a:lnTo>
                    <a:pt x="39" y="269"/>
                  </a:lnTo>
                  <a:cubicBezTo>
                    <a:pt x="36" y="274"/>
                    <a:pt x="35" y="277"/>
                    <a:pt x="33" y="281"/>
                  </a:cubicBezTo>
                  <a:lnTo>
                    <a:pt x="33" y="281"/>
                  </a:lnTo>
                  <a:cubicBezTo>
                    <a:pt x="32" y="284"/>
                    <a:pt x="29" y="288"/>
                    <a:pt x="29" y="291"/>
                  </a:cubicBezTo>
                  <a:lnTo>
                    <a:pt x="29" y="291"/>
                  </a:lnTo>
                  <a:cubicBezTo>
                    <a:pt x="27" y="295"/>
                    <a:pt x="25" y="299"/>
                    <a:pt x="24" y="302"/>
                  </a:cubicBezTo>
                  <a:lnTo>
                    <a:pt x="24" y="302"/>
                  </a:lnTo>
                  <a:cubicBezTo>
                    <a:pt x="23" y="304"/>
                    <a:pt x="22" y="306"/>
                    <a:pt x="21" y="308"/>
                  </a:cubicBezTo>
                  <a:lnTo>
                    <a:pt x="21" y="308"/>
                  </a:lnTo>
                  <a:cubicBezTo>
                    <a:pt x="21" y="309"/>
                    <a:pt x="20" y="311"/>
                    <a:pt x="20" y="313"/>
                  </a:cubicBezTo>
                  <a:lnTo>
                    <a:pt x="20" y="313"/>
                  </a:lnTo>
                  <a:cubicBezTo>
                    <a:pt x="18" y="316"/>
                    <a:pt x="18" y="320"/>
                    <a:pt x="16" y="324"/>
                  </a:cubicBezTo>
                  <a:lnTo>
                    <a:pt x="16" y="324"/>
                  </a:lnTo>
                  <a:cubicBezTo>
                    <a:pt x="15" y="327"/>
                    <a:pt x="14" y="330"/>
                    <a:pt x="13" y="334"/>
                  </a:cubicBezTo>
                  <a:lnTo>
                    <a:pt x="13" y="334"/>
                  </a:lnTo>
                  <a:cubicBezTo>
                    <a:pt x="12" y="338"/>
                    <a:pt x="11" y="341"/>
                    <a:pt x="11" y="345"/>
                  </a:cubicBezTo>
                  <a:lnTo>
                    <a:pt x="11" y="345"/>
                  </a:lnTo>
                  <a:cubicBezTo>
                    <a:pt x="10" y="348"/>
                    <a:pt x="10" y="349"/>
                    <a:pt x="9" y="351"/>
                  </a:cubicBezTo>
                  <a:lnTo>
                    <a:pt x="9" y="351"/>
                  </a:lnTo>
                  <a:cubicBezTo>
                    <a:pt x="9" y="353"/>
                    <a:pt x="9" y="354"/>
                    <a:pt x="8" y="355"/>
                  </a:cubicBezTo>
                  <a:lnTo>
                    <a:pt x="8" y="355"/>
                  </a:lnTo>
                  <a:cubicBezTo>
                    <a:pt x="8" y="359"/>
                    <a:pt x="7" y="363"/>
                    <a:pt x="6" y="367"/>
                  </a:cubicBezTo>
                  <a:lnTo>
                    <a:pt x="6" y="367"/>
                  </a:lnTo>
                  <a:cubicBezTo>
                    <a:pt x="6" y="370"/>
                    <a:pt x="5" y="374"/>
                    <a:pt x="5" y="377"/>
                  </a:cubicBezTo>
                  <a:lnTo>
                    <a:pt x="5" y="377"/>
                  </a:lnTo>
                  <a:cubicBezTo>
                    <a:pt x="4" y="381"/>
                    <a:pt x="4" y="385"/>
                    <a:pt x="4" y="389"/>
                  </a:cubicBezTo>
                  <a:lnTo>
                    <a:pt x="4" y="389"/>
                  </a:lnTo>
                  <a:cubicBezTo>
                    <a:pt x="4" y="391"/>
                    <a:pt x="4" y="394"/>
                    <a:pt x="4" y="396"/>
                  </a:cubicBezTo>
                  <a:lnTo>
                    <a:pt x="4" y="396"/>
                  </a:lnTo>
                  <a:cubicBezTo>
                    <a:pt x="4" y="398"/>
                    <a:pt x="4" y="400"/>
                    <a:pt x="4" y="403"/>
                  </a:cubicBezTo>
                  <a:lnTo>
                    <a:pt x="0" y="1585"/>
                  </a:lnTo>
                  <a:lnTo>
                    <a:pt x="0" y="1585"/>
                  </a:lnTo>
                  <a:cubicBezTo>
                    <a:pt x="0" y="1580"/>
                    <a:pt x="1" y="1576"/>
                    <a:pt x="1" y="1571"/>
                  </a:cubicBezTo>
                  <a:lnTo>
                    <a:pt x="1" y="1571"/>
                  </a:lnTo>
                  <a:cubicBezTo>
                    <a:pt x="1" y="1568"/>
                    <a:pt x="2" y="1563"/>
                    <a:pt x="2" y="1560"/>
                  </a:cubicBezTo>
                  <a:lnTo>
                    <a:pt x="2" y="1560"/>
                  </a:lnTo>
                  <a:cubicBezTo>
                    <a:pt x="2" y="1556"/>
                    <a:pt x="3" y="1553"/>
                    <a:pt x="3" y="1549"/>
                  </a:cubicBezTo>
                  <a:lnTo>
                    <a:pt x="3" y="1549"/>
                  </a:lnTo>
                  <a:cubicBezTo>
                    <a:pt x="4" y="1545"/>
                    <a:pt x="4" y="1542"/>
                    <a:pt x="5" y="1538"/>
                  </a:cubicBezTo>
                  <a:lnTo>
                    <a:pt x="5" y="1538"/>
                  </a:lnTo>
                  <a:cubicBezTo>
                    <a:pt x="5" y="1535"/>
                    <a:pt x="6" y="1531"/>
                    <a:pt x="7" y="1528"/>
                  </a:cubicBezTo>
                  <a:lnTo>
                    <a:pt x="7" y="1528"/>
                  </a:lnTo>
                  <a:cubicBezTo>
                    <a:pt x="8" y="1524"/>
                    <a:pt x="9" y="1520"/>
                    <a:pt x="10" y="1517"/>
                  </a:cubicBezTo>
                  <a:lnTo>
                    <a:pt x="10" y="1517"/>
                  </a:lnTo>
                  <a:cubicBezTo>
                    <a:pt x="11" y="1513"/>
                    <a:pt x="11" y="1510"/>
                    <a:pt x="13" y="1506"/>
                  </a:cubicBezTo>
                  <a:lnTo>
                    <a:pt x="13" y="1506"/>
                  </a:lnTo>
                  <a:cubicBezTo>
                    <a:pt x="14" y="1503"/>
                    <a:pt x="15" y="1499"/>
                    <a:pt x="17" y="1495"/>
                  </a:cubicBezTo>
                  <a:lnTo>
                    <a:pt x="17" y="1495"/>
                  </a:lnTo>
                  <a:cubicBezTo>
                    <a:pt x="18" y="1491"/>
                    <a:pt x="19" y="1489"/>
                    <a:pt x="20" y="1485"/>
                  </a:cubicBezTo>
                  <a:lnTo>
                    <a:pt x="20" y="1485"/>
                  </a:lnTo>
                  <a:cubicBezTo>
                    <a:pt x="22" y="1481"/>
                    <a:pt x="24" y="1477"/>
                    <a:pt x="25" y="1473"/>
                  </a:cubicBezTo>
                  <a:lnTo>
                    <a:pt x="25" y="1473"/>
                  </a:lnTo>
                  <a:cubicBezTo>
                    <a:pt x="27" y="1470"/>
                    <a:pt x="28" y="1467"/>
                    <a:pt x="29" y="1463"/>
                  </a:cubicBezTo>
                  <a:lnTo>
                    <a:pt x="29" y="1463"/>
                  </a:lnTo>
                  <a:cubicBezTo>
                    <a:pt x="32" y="1460"/>
                    <a:pt x="34" y="1456"/>
                    <a:pt x="36" y="1452"/>
                  </a:cubicBezTo>
                  <a:lnTo>
                    <a:pt x="36" y="1452"/>
                  </a:lnTo>
                  <a:cubicBezTo>
                    <a:pt x="37" y="1449"/>
                    <a:pt x="39" y="1446"/>
                    <a:pt x="41" y="1443"/>
                  </a:cubicBezTo>
                  <a:lnTo>
                    <a:pt x="41" y="1443"/>
                  </a:lnTo>
                  <a:cubicBezTo>
                    <a:pt x="43" y="1438"/>
                    <a:pt x="46" y="1434"/>
                    <a:pt x="50" y="1429"/>
                  </a:cubicBezTo>
                  <a:lnTo>
                    <a:pt x="50" y="1429"/>
                  </a:lnTo>
                  <a:cubicBezTo>
                    <a:pt x="51" y="1426"/>
                    <a:pt x="53" y="1423"/>
                    <a:pt x="55" y="1421"/>
                  </a:cubicBezTo>
                  <a:lnTo>
                    <a:pt x="55" y="1421"/>
                  </a:lnTo>
                  <a:cubicBezTo>
                    <a:pt x="58" y="1415"/>
                    <a:pt x="62" y="1410"/>
                    <a:pt x="65" y="1406"/>
                  </a:cubicBezTo>
                  <a:lnTo>
                    <a:pt x="65" y="1406"/>
                  </a:lnTo>
                  <a:cubicBezTo>
                    <a:pt x="67" y="1403"/>
                    <a:pt x="69" y="1402"/>
                    <a:pt x="71" y="1399"/>
                  </a:cubicBezTo>
                  <a:lnTo>
                    <a:pt x="71" y="1399"/>
                  </a:lnTo>
                  <a:cubicBezTo>
                    <a:pt x="77" y="1391"/>
                    <a:pt x="84" y="1383"/>
                    <a:pt x="90" y="1375"/>
                  </a:cubicBezTo>
                  <a:lnTo>
                    <a:pt x="90" y="1375"/>
                  </a:lnTo>
                  <a:cubicBezTo>
                    <a:pt x="92" y="1374"/>
                    <a:pt x="94" y="1372"/>
                    <a:pt x="97" y="1369"/>
                  </a:cubicBezTo>
                  <a:lnTo>
                    <a:pt x="97" y="1369"/>
                  </a:lnTo>
                  <a:cubicBezTo>
                    <a:pt x="102" y="1364"/>
                    <a:pt x="108" y="1358"/>
                    <a:pt x="114" y="1352"/>
                  </a:cubicBezTo>
                  <a:lnTo>
                    <a:pt x="114" y="1352"/>
                  </a:lnTo>
                  <a:cubicBezTo>
                    <a:pt x="117" y="1350"/>
                    <a:pt x="119" y="1347"/>
                    <a:pt x="122" y="1344"/>
                  </a:cubicBezTo>
                  <a:lnTo>
                    <a:pt x="122" y="1344"/>
                  </a:lnTo>
                  <a:cubicBezTo>
                    <a:pt x="126" y="1342"/>
                    <a:pt x="130" y="1338"/>
                    <a:pt x="133" y="1335"/>
                  </a:cubicBezTo>
                  <a:lnTo>
                    <a:pt x="133" y="1335"/>
                  </a:lnTo>
                  <a:cubicBezTo>
                    <a:pt x="137" y="1332"/>
                    <a:pt x="140" y="1329"/>
                    <a:pt x="144" y="1326"/>
                  </a:cubicBezTo>
                  <a:lnTo>
                    <a:pt x="144" y="1326"/>
                  </a:lnTo>
                  <a:cubicBezTo>
                    <a:pt x="148" y="1322"/>
                    <a:pt x="152" y="1320"/>
                    <a:pt x="156" y="1316"/>
                  </a:cubicBezTo>
                  <a:lnTo>
                    <a:pt x="156" y="1316"/>
                  </a:lnTo>
                  <a:cubicBezTo>
                    <a:pt x="160" y="1314"/>
                    <a:pt x="164" y="1311"/>
                    <a:pt x="168" y="1308"/>
                  </a:cubicBezTo>
                  <a:lnTo>
                    <a:pt x="168" y="1308"/>
                  </a:lnTo>
                  <a:cubicBezTo>
                    <a:pt x="171" y="1305"/>
                    <a:pt x="177" y="1301"/>
                    <a:pt x="181" y="1299"/>
                  </a:cubicBezTo>
                  <a:lnTo>
                    <a:pt x="181" y="1299"/>
                  </a:lnTo>
                  <a:cubicBezTo>
                    <a:pt x="185" y="1295"/>
                    <a:pt x="189" y="1293"/>
                    <a:pt x="193" y="1290"/>
                  </a:cubicBezTo>
                  <a:lnTo>
                    <a:pt x="193" y="1290"/>
                  </a:lnTo>
                  <a:cubicBezTo>
                    <a:pt x="198" y="1288"/>
                    <a:pt x="202" y="1284"/>
                    <a:pt x="207" y="1281"/>
                  </a:cubicBezTo>
                  <a:lnTo>
                    <a:pt x="207" y="1281"/>
                  </a:lnTo>
                  <a:cubicBezTo>
                    <a:pt x="213" y="1278"/>
                    <a:pt x="219" y="1274"/>
                    <a:pt x="224" y="1270"/>
                  </a:cubicBezTo>
                  <a:lnTo>
                    <a:pt x="224" y="1270"/>
                  </a:lnTo>
                  <a:cubicBezTo>
                    <a:pt x="237" y="1263"/>
                    <a:pt x="249" y="1257"/>
                    <a:pt x="261" y="1251"/>
                  </a:cubicBezTo>
                  <a:lnTo>
                    <a:pt x="261" y="1251"/>
                  </a:lnTo>
                  <a:cubicBezTo>
                    <a:pt x="264" y="1249"/>
                    <a:pt x="266" y="1248"/>
                    <a:pt x="269" y="1247"/>
                  </a:cubicBezTo>
                  <a:lnTo>
                    <a:pt x="269" y="1247"/>
                  </a:lnTo>
                  <a:cubicBezTo>
                    <a:pt x="281" y="1241"/>
                    <a:pt x="293" y="1235"/>
                    <a:pt x="305" y="1230"/>
                  </a:cubicBezTo>
                  <a:lnTo>
                    <a:pt x="305" y="1230"/>
                  </a:lnTo>
                  <a:cubicBezTo>
                    <a:pt x="307" y="1229"/>
                    <a:pt x="310" y="1227"/>
                    <a:pt x="312" y="1227"/>
                  </a:cubicBezTo>
                  <a:lnTo>
                    <a:pt x="312" y="1227"/>
                  </a:lnTo>
                  <a:cubicBezTo>
                    <a:pt x="324" y="1223"/>
                    <a:pt x="336" y="1217"/>
                    <a:pt x="348" y="1213"/>
                  </a:cubicBezTo>
                  <a:lnTo>
                    <a:pt x="348" y="1213"/>
                  </a:lnTo>
                  <a:cubicBezTo>
                    <a:pt x="350" y="1212"/>
                    <a:pt x="351" y="1211"/>
                    <a:pt x="353" y="1210"/>
                  </a:cubicBezTo>
                  <a:lnTo>
                    <a:pt x="353" y="1210"/>
                  </a:lnTo>
                  <a:cubicBezTo>
                    <a:pt x="366" y="1206"/>
                    <a:pt x="379" y="1201"/>
                    <a:pt x="393" y="1196"/>
                  </a:cubicBezTo>
                  <a:lnTo>
                    <a:pt x="393" y="1196"/>
                  </a:lnTo>
                  <a:cubicBezTo>
                    <a:pt x="396" y="1195"/>
                    <a:pt x="400" y="1195"/>
                    <a:pt x="402" y="1194"/>
                  </a:cubicBezTo>
                  <a:lnTo>
                    <a:pt x="402" y="1194"/>
                  </a:lnTo>
                  <a:cubicBezTo>
                    <a:pt x="415" y="1189"/>
                    <a:pt x="429" y="1186"/>
                    <a:pt x="442" y="1182"/>
                  </a:cubicBezTo>
                  <a:lnTo>
                    <a:pt x="446" y="0"/>
                  </a:lnTo>
                  <a:lnTo>
                    <a:pt x="446" y="0"/>
                  </a:lnTo>
                  <a:cubicBezTo>
                    <a:pt x="432" y="3"/>
                    <a:pt x="418" y="8"/>
                    <a:pt x="406" y="12"/>
                  </a:cubicBezTo>
                </a:path>
              </a:pathLst>
            </a:custGeom>
            <a:solidFill>
              <a:srgbClr val="000000">
                <a:alpha val="1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89" name="Freeform 72">
              <a:extLst>
                <a:ext uri="{FF2B5EF4-FFF2-40B4-BE49-F238E27FC236}">
                  <a16:creationId xmlns:a16="http://schemas.microsoft.com/office/drawing/2014/main" id="{FB7E8AAC-BB9B-4857-A1CB-F4DC5F571776}"/>
                </a:ext>
              </a:extLst>
            </p:cNvPr>
            <p:cNvSpPr>
              <a:spLocks noChangeArrowheads="1"/>
            </p:cNvSpPr>
            <p:nvPr/>
          </p:nvSpPr>
          <p:spPr bwMode="auto">
            <a:xfrm>
              <a:off x="9851427" y="8604558"/>
              <a:ext cx="826099" cy="1509367"/>
            </a:xfrm>
            <a:custGeom>
              <a:avLst/>
              <a:gdLst>
                <a:gd name="T0" fmla="*/ 736 w 943"/>
                <a:gd name="T1" fmla="*/ 449 h 1726"/>
                <a:gd name="T2" fmla="*/ 710 w 943"/>
                <a:gd name="T3" fmla="*/ 448 h 1726"/>
                <a:gd name="T4" fmla="*/ 673 w 943"/>
                <a:gd name="T5" fmla="*/ 446 h 1726"/>
                <a:gd name="T6" fmla="*/ 658 w 943"/>
                <a:gd name="T7" fmla="*/ 445 h 1726"/>
                <a:gd name="T8" fmla="*/ 621 w 943"/>
                <a:gd name="T9" fmla="*/ 440 h 1726"/>
                <a:gd name="T10" fmla="*/ 601 w 943"/>
                <a:gd name="T11" fmla="*/ 438 h 1726"/>
                <a:gd name="T12" fmla="*/ 563 w 943"/>
                <a:gd name="T13" fmla="*/ 433 h 1726"/>
                <a:gd name="T14" fmla="*/ 549 w 943"/>
                <a:gd name="T15" fmla="*/ 430 h 1726"/>
                <a:gd name="T16" fmla="*/ 513 w 943"/>
                <a:gd name="T17" fmla="*/ 423 h 1726"/>
                <a:gd name="T18" fmla="*/ 485 w 943"/>
                <a:gd name="T19" fmla="*/ 417 h 1726"/>
                <a:gd name="T20" fmla="*/ 438 w 943"/>
                <a:gd name="T21" fmla="*/ 405 h 1726"/>
                <a:gd name="T22" fmla="*/ 433 w 943"/>
                <a:gd name="T23" fmla="*/ 403 h 1726"/>
                <a:gd name="T24" fmla="*/ 385 w 943"/>
                <a:gd name="T25" fmla="*/ 388 h 1726"/>
                <a:gd name="T26" fmla="*/ 345 w 943"/>
                <a:gd name="T27" fmla="*/ 373 h 1726"/>
                <a:gd name="T28" fmla="*/ 316 w 943"/>
                <a:gd name="T29" fmla="*/ 361 h 1726"/>
                <a:gd name="T30" fmla="*/ 298 w 943"/>
                <a:gd name="T31" fmla="*/ 353 h 1726"/>
                <a:gd name="T32" fmla="*/ 268 w 943"/>
                <a:gd name="T33" fmla="*/ 338 h 1726"/>
                <a:gd name="T34" fmla="*/ 259 w 943"/>
                <a:gd name="T35" fmla="*/ 334 h 1726"/>
                <a:gd name="T36" fmla="*/ 61 w 943"/>
                <a:gd name="T37" fmla="*/ 170 h 1726"/>
                <a:gd name="T38" fmla="*/ 12 w 943"/>
                <a:gd name="T39" fmla="*/ 65 h 1726"/>
                <a:gd name="T40" fmla="*/ 4 w 943"/>
                <a:gd name="T41" fmla="*/ 0 h 1726"/>
                <a:gd name="T42" fmla="*/ 228 w 943"/>
                <a:gd name="T43" fmla="*/ 1501 h 1726"/>
                <a:gd name="T44" fmla="*/ 256 w 943"/>
                <a:gd name="T45" fmla="*/ 1516 h 1726"/>
                <a:gd name="T46" fmla="*/ 283 w 943"/>
                <a:gd name="T47" fmla="*/ 1531 h 1726"/>
                <a:gd name="T48" fmla="*/ 295 w 943"/>
                <a:gd name="T49" fmla="*/ 1536 h 1726"/>
                <a:gd name="T50" fmla="*/ 325 w 943"/>
                <a:gd name="T51" fmla="*/ 1549 h 1726"/>
                <a:gd name="T52" fmla="*/ 341 w 943"/>
                <a:gd name="T53" fmla="*/ 1555 h 1726"/>
                <a:gd name="T54" fmla="*/ 383 w 943"/>
                <a:gd name="T55" fmla="*/ 1570 h 1726"/>
                <a:gd name="T56" fmla="*/ 392 w 943"/>
                <a:gd name="T57" fmla="*/ 1574 h 1726"/>
                <a:gd name="T58" fmla="*/ 434 w 943"/>
                <a:gd name="T59" fmla="*/ 1587 h 1726"/>
                <a:gd name="T60" fmla="*/ 436 w 943"/>
                <a:gd name="T61" fmla="*/ 1588 h 1726"/>
                <a:gd name="T62" fmla="*/ 482 w 943"/>
                <a:gd name="T63" fmla="*/ 1599 h 1726"/>
                <a:gd name="T64" fmla="*/ 510 w 943"/>
                <a:gd name="T65" fmla="*/ 1606 h 1726"/>
                <a:gd name="T66" fmla="*/ 524 w 943"/>
                <a:gd name="T67" fmla="*/ 1608 h 1726"/>
                <a:gd name="T68" fmla="*/ 545 w 943"/>
                <a:gd name="T69" fmla="*/ 1613 h 1726"/>
                <a:gd name="T70" fmla="*/ 582 w 943"/>
                <a:gd name="T71" fmla="*/ 1618 h 1726"/>
                <a:gd name="T72" fmla="*/ 591 w 943"/>
                <a:gd name="T73" fmla="*/ 1620 h 1726"/>
                <a:gd name="T74" fmla="*/ 618 w 943"/>
                <a:gd name="T75" fmla="*/ 1623 h 1726"/>
                <a:gd name="T76" fmla="*/ 633 w 943"/>
                <a:gd name="T77" fmla="*/ 1625 h 1726"/>
                <a:gd name="T78" fmla="*/ 666 w 943"/>
                <a:gd name="T79" fmla="*/ 1628 h 1726"/>
                <a:gd name="T80" fmla="*/ 670 w 943"/>
                <a:gd name="T81" fmla="*/ 1628 h 1726"/>
                <a:gd name="T82" fmla="*/ 706 w 943"/>
                <a:gd name="T83" fmla="*/ 1631 h 1726"/>
                <a:gd name="T84" fmla="*/ 733 w 943"/>
                <a:gd name="T85" fmla="*/ 1632 h 1726"/>
                <a:gd name="T86" fmla="*/ 744 w 943"/>
                <a:gd name="T87" fmla="*/ 1632 h 1726"/>
                <a:gd name="T88" fmla="*/ 939 w 943"/>
                <a:gd name="T89" fmla="*/ 1725 h 1726"/>
                <a:gd name="T90" fmla="*/ 747 w 943"/>
                <a:gd name="T91" fmla="*/ 45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3" h="1726">
                  <a:moveTo>
                    <a:pt x="747" y="450"/>
                  </a:moveTo>
                  <a:lnTo>
                    <a:pt x="747" y="450"/>
                  </a:lnTo>
                  <a:cubicBezTo>
                    <a:pt x="743" y="450"/>
                    <a:pt x="739" y="449"/>
                    <a:pt x="736" y="449"/>
                  </a:cubicBezTo>
                  <a:lnTo>
                    <a:pt x="736" y="449"/>
                  </a:lnTo>
                  <a:cubicBezTo>
                    <a:pt x="727" y="449"/>
                    <a:pt x="718" y="449"/>
                    <a:pt x="710" y="448"/>
                  </a:cubicBezTo>
                  <a:lnTo>
                    <a:pt x="710" y="448"/>
                  </a:lnTo>
                  <a:cubicBezTo>
                    <a:pt x="705" y="448"/>
                    <a:pt x="700" y="447"/>
                    <a:pt x="696" y="447"/>
                  </a:cubicBezTo>
                  <a:lnTo>
                    <a:pt x="696" y="447"/>
                  </a:lnTo>
                  <a:cubicBezTo>
                    <a:pt x="688" y="447"/>
                    <a:pt x="680" y="447"/>
                    <a:pt x="673" y="446"/>
                  </a:cubicBezTo>
                  <a:lnTo>
                    <a:pt x="673" y="446"/>
                  </a:lnTo>
                  <a:cubicBezTo>
                    <a:pt x="668" y="446"/>
                    <a:pt x="663" y="445"/>
                    <a:pt x="658" y="445"/>
                  </a:cubicBezTo>
                  <a:lnTo>
                    <a:pt x="658" y="445"/>
                  </a:lnTo>
                  <a:cubicBezTo>
                    <a:pt x="651" y="444"/>
                    <a:pt x="644" y="443"/>
                    <a:pt x="637" y="442"/>
                  </a:cubicBezTo>
                  <a:lnTo>
                    <a:pt x="637" y="442"/>
                  </a:lnTo>
                  <a:cubicBezTo>
                    <a:pt x="631" y="442"/>
                    <a:pt x="626" y="441"/>
                    <a:pt x="621" y="440"/>
                  </a:cubicBezTo>
                  <a:lnTo>
                    <a:pt x="621" y="440"/>
                  </a:lnTo>
                  <a:cubicBezTo>
                    <a:pt x="614" y="440"/>
                    <a:pt x="607" y="439"/>
                    <a:pt x="601" y="438"/>
                  </a:cubicBezTo>
                  <a:lnTo>
                    <a:pt x="601" y="438"/>
                  </a:lnTo>
                  <a:cubicBezTo>
                    <a:pt x="596" y="438"/>
                    <a:pt x="591" y="437"/>
                    <a:pt x="585" y="436"/>
                  </a:cubicBezTo>
                  <a:lnTo>
                    <a:pt x="585" y="436"/>
                  </a:lnTo>
                  <a:cubicBezTo>
                    <a:pt x="578" y="435"/>
                    <a:pt x="570" y="433"/>
                    <a:pt x="563" y="433"/>
                  </a:cubicBezTo>
                  <a:lnTo>
                    <a:pt x="563" y="433"/>
                  </a:lnTo>
                  <a:cubicBezTo>
                    <a:pt x="559" y="432"/>
                    <a:pt x="554" y="431"/>
                    <a:pt x="549" y="430"/>
                  </a:cubicBezTo>
                  <a:lnTo>
                    <a:pt x="549" y="430"/>
                  </a:lnTo>
                  <a:cubicBezTo>
                    <a:pt x="542" y="428"/>
                    <a:pt x="534" y="427"/>
                    <a:pt x="527" y="426"/>
                  </a:cubicBezTo>
                  <a:lnTo>
                    <a:pt x="527" y="426"/>
                  </a:lnTo>
                  <a:cubicBezTo>
                    <a:pt x="523" y="425"/>
                    <a:pt x="517" y="424"/>
                    <a:pt x="513" y="423"/>
                  </a:cubicBezTo>
                  <a:lnTo>
                    <a:pt x="513" y="423"/>
                  </a:lnTo>
                  <a:cubicBezTo>
                    <a:pt x="503" y="421"/>
                    <a:pt x="494" y="419"/>
                    <a:pt x="485" y="417"/>
                  </a:cubicBezTo>
                  <a:lnTo>
                    <a:pt x="485" y="417"/>
                  </a:lnTo>
                  <a:cubicBezTo>
                    <a:pt x="482" y="416"/>
                    <a:pt x="478" y="415"/>
                    <a:pt x="476" y="414"/>
                  </a:cubicBezTo>
                  <a:lnTo>
                    <a:pt x="476" y="414"/>
                  </a:lnTo>
                  <a:cubicBezTo>
                    <a:pt x="463" y="412"/>
                    <a:pt x="450" y="408"/>
                    <a:pt x="438" y="405"/>
                  </a:cubicBezTo>
                  <a:lnTo>
                    <a:pt x="438" y="405"/>
                  </a:lnTo>
                  <a:cubicBezTo>
                    <a:pt x="436" y="404"/>
                    <a:pt x="435" y="404"/>
                    <a:pt x="433" y="403"/>
                  </a:cubicBezTo>
                  <a:lnTo>
                    <a:pt x="433" y="403"/>
                  </a:lnTo>
                  <a:cubicBezTo>
                    <a:pt x="421" y="399"/>
                    <a:pt x="408" y="395"/>
                    <a:pt x="396" y="391"/>
                  </a:cubicBezTo>
                  <a:lnTo>
                    <a:pt x="396" y="391"/>
                  </a:lnTo>
                  <a:cubicBezTo>
                    <a:pt x="392" y="390"/>
                    <a:pt x="389" y="389"/>
                    <a:pt x="385" y="388"/>
                  </a:cubicBezTo>
                  <a:lnTo>
                    <a:pt x="385" y="388"/>
                  </a:lnTo>
                  <a:cubicBezTo>
                    <a:pt x="372" y="383"/>
                    <a:pt x="358" y="379"/>
                    <a:pt x="345" y="373"/>
                  </a:cubicBezTo>
                  <a:lnTo>
                    <a:pt x="345" y="373"/>
                  </a:lnTo>
                  <a:cubicBezTo>
                    <a:pt x="340" y="371"/>
                    <a:pt x="334" y="369"/>
                    <a:pt x="329" y="366"/>
                  </a:cubicBezTo>
                  <a:lnTo>
                    <a:pt x="329" y="366"/>
                  </a:lnTo>
                  <a:cubicBezTo>
                    <a:pt x="324" y="365"/>
                    <a:pt x="320" y="363"/>
                    <a:pt x="316" y="361"/>
                  </a:cubicBezTo>
                  <a:lnTo>
                    <a:pt x="316" y="361"/>
                  </a:lnTo>
                  <a:cubicBezTo>
                    <a:pt x="309" y="359"/>
                    <a:pt x="304" y="356"/>
                    <a:pt x="298" y="353"/>
                  </a:cubicBezTo>
                  <a:lnTo>
                    <a:pt x="298" y="353"/>
                  </a:lnTo>
                  <a:cubicBezTo>
                    <a:pt x="295" y="352"/>
                    <a:pt x="290" y="350"/>
                    <a:pt x="287" y="348"/>
                  </a:cubicBezTo>
                  <a:lnTo>
                    <a:pt x="287" y="348"/>
                  </a:lnTo>
                  <a:cubicBezTo>
                    <a:pt x="281" y="345"/>
                    <a:pt x="274" y="342"/>
                    <a:pt x="268" y="338"/>
                  </a:cubicBezTo>
                  <a:lnTo>
                    <a:pt x="268" y="338"/>
                  </a:lnTo>
                  <a:cubicBezTo>
                    <a:pt x="265" y="337"/>
                    <a:pt x="262" y="336"/>
                    <a:pt x="259" y="334"/>
                  </a:cubicBezTo>
                  <a:lnTo>
                    <a:pt x="259" y="334"/>
                  </a:lnTo>
                  <a:cubicBezTo>
                    <a:pt x="249" y="329"/>
                    <a:pt x="241" y="324"/>
                    <a:pt x="232" y="320"/>
                  </a:cubicBezTo>
                  <a:lnTo>
                    <a:pt x="232" y="320"/>
                  </a:lnTo>
                  <a:cubicBezTo>
                    <a:pt x="156" y="275"/>
                    <a:pt x="99" y="225"/>
                    <a:pt x="61" y="170"/>
                  </a:cubicBezTo>
                  <a:lnTo>
                    <a:pt x="61" y="170"/>
                  </a:lnTo>
                  <a:cubicBezTo>
                    <a:pt x="37" y="136"/>
                    <a:pt x="21" y="101"/>
                    <a:pt x="12" y="65"/>
                  </a:cubicBezTo>
                  <a:lnTo>
                    <a:pt x="12" y="65"/>
                  </a:lnTo>
                  <a:cubicBezTo>
                    <a:pt x="10" y="58"/>
                    <a:pt x="8" y="51"/>
                    <a:pt x="7" y="44"/>
                  </a:cubicBezTo>
                  <a:lnTo>
                    <a:pt x="7" y="44"/>
                  </a:lnTo>
                  <a:cubicBezTo>
                    <a:pt x="5" y="29"/>
                    <a:pt x="3" y="15"/>
                    <a:pt x="4" y="0"/>
                  </a:cubicBezTo>
                  <a:lnTo>
                    <a:pt x="1" y="1183"/>
                  </a:lnTo>
                  <a:lnTo>
                    <a:pt x="1" y="1183"/>
                  </a:lnTo>
                  <a:cubicBezTo>
                    <a:pt x="0" y="1298"/>
                    <a:pt x="76" y="1413"/>
                    <a:pt x="228" y="1501"/>
                  </a:cubicBezTo>
                  <a:lnTo>
                    <a:pt x="228" y="1501"/>
                  </a:lnTo>
                  <a:cubicBezTo>
                    <a:pt x="237" y="1507"/>
                    <a:pt x="247" y="1511"/>
                    <a:pt x="256" y="1516"/>
                  </a:cubicBezTo>
                  <a:lnTo>
                    <a:pt x="256" y="1516"/>
                  </a:lnTo>
                  <a:cubicBezTo>
                    <a:pt x="258" y="1518"/>
                    <a:pt x="262" y="1520"/>
                    <a:pt x="264" y="1521"/>
                  </a:cubicBezTo>
                  <a:lnTo>
                    <a:pt x="264" y="1521"/>
                  </a:lnTo>
                  <a:cubicBezTo>
                    <a:pt x="271" y="1524"/>
                    <a:pt x="277" y="1528"/>
                    <a:pt x="283" y="1531"/>
                  </a:cubicBezTo>
                  <a:lnTo>
                    <a:pt x="283" y="1531"/>
                  </a:lnTo>
                  <a:cubicBezTo>
                    <a:pt x="288" y="1532"/>
                    <a:pt x="291" y="1533"/>
                    <a:pt x="295" y="1536"/>
                  </a:cubicBezTo>
                  <a:lnTo>
                    <a:pt x="295" y="1536"/>
                  </a:lnTo>
                  <a:cubicBezTo>
                    <a:pt x="301" y="1539"/>
                    <a:pt x="307" y="1541"/>
                    <a:pt x="312" y="1544"/>
                  </a:cubicBezTo>
                  <a:lnTo>
                    <a:pt x="312" y="1544"/>
                  </a:lnTo>
                  <a:cubicBezTo>
                    <a:pt x="316" y="1546"/>
                    <a:pt x="321" y="1547"/>
                    <a:pt x="325" y="1549"/>
                  </a:cubicBezTo>
                  <a:lnTo>
                    <a:pt x="325" y="1549"/>
                  </a:lnTo>
                  <a:cubicBezTo>
                    <a:pt x="330" y="1551"/>
                    <a:pt x="336" y="1553"/>
                    <a:pt x="341" y="1555"/>
                  </a:cubicBezTo>
                  <a:lnTo>
                    <a:pt x="341" y="1555"/>
                  </a:lnTo>
                  <a:cubicBezTo>
                    <a:pt x="342" y="1555"/>
                    <a:pt x="342" y="1555"/>
                    <a:pt x="342" y="1555"/>
                  </a:cubicBezTo>
                  <a:lnTo>
                    <a:pt x="342" y="1555"/>
                  </a:lnTo>
                  <a:cubicBezTo>
                    <a:pt x="355" y="1560"/>
                    <a:pt x="369" y="1566"/>
                    <a:pt x="383" y="1570"/>
                  </a:cubicBezTo>
                  <a:lnTo>
                    <a:pt x="383" y="1570"/>
                  </a:lnTo>
                  <a:cubicBezTo>
                    <a:pt x="386" y="1572"/>
                    <a:pt x="389" y="1573"/>
                    <a:pt x="392" y="1574"/>
                  </a:cubicBezTo>
                  <a:lnTo>
                    <a:pt x="392" y="1574"/>
                  </a:lnTo>
                  <a:cubicBezTo>
                    <a:pt x="405" y="1578"/>
                    <a:pt x="418" y="1581"/>
                    <a:pt x="429" y="1585"/>
                  </a:cubicBezTo>
                  <a:lnTo>
                    <a:pt x="429" y="1585"/>
                  </a:lnTo>
                  <a:cubicBezTo>
                    <a:pt x="431" y="1585"/>
                    <a:pt x="432" y="1587"/>
                    <a:pt x="434" y="1587"/>
                  </a:cubicBezTo>
                  <a:lnTo>
                    <a:pt x="434" y="1587"/>
                  </a:lnTo>
                  <a:cubicBezTo>
                    <a:pt x="434" y="1587"/>
                    <a:pt x="435" y="1587"/>
                    <a:pt x="436" y="1588"/>
                  </a:cubicBezTo>
                  <a:lnTo>
                    <a:pt x="436" y="1588"/>
                  </a:lnTo>
                  <a:cubicBezTo>
                    <a:pt x="447" y="1590"/>
                    <a:pt x="460" y="1593"/>
                    <a:pt x="472" y="1597"/>
                  </a:cubicBezTo>
                  <a:lnTo>
                    <a:pt x="472" y="1597"/>
                  </a:lnTo>
                  <a:cubicBezTo>
                    <a:pt x="475" y="1598"/>
                    <a:pt x="478" y="1598"/>
                    <a:pt x="482" y="1599"/>
                  </a:cubicBezTo>
                  <a:lnTo>
                    <a:pt x="482" y="1599"/>
                  </a:lnTo>
                  <a:cubicBezTo>
                    <a:pt x="491" y="1602"/>
                    <a:pt x="500" y="1603"/>
                    <a:pt x="510" y="1606"/>
                  </a:cubicBezTo>
                  <a:lnTo>
                    <a:pt x="510" y="1606"/>
                  </a:lnTo>
                  <a:cubicBezTo>
                    <a:pt x="511" y="1606"/>
                    <a:pt x="513" y="1606"/>
                    <a:pt x="515" y="1606"/>
                  </a:cubicBezTo>
                  <a:lnTo>
                    <a:pt x="515" y="1606"/>
                  </a:lnTo>
                  <a:cubicBezTo>
                    <a:pt x="517" y="1607"/>
                    <a:pt x="521" y="1607"/>
                    <a:pt x="524" y="1608"/>
                  </a:cubicBezTo>
                  <a:lnTo>
                    <a:pt x="524" y="1608"/>
                  </a:lnTo>
                  <a:cubicBezTo>
                    <a:pt x="531" y="1609"/>
                    <a:pt x="538" y="1611"/>
                    <a:pt x="545" y="1613"/>
                  </a:cubicBezTo>
                  <a:lnTo>
                    <a:pt x="545" y="1613"/>
                  </a:lnTo>
                  <a:cubicBezTo>
                    <a:pt x="551" y="1613"/>
                    <a:pt x="556" y="1614"/>
                    <a:pt x="560" y="1615"/>
                  </a:cubicBezTo>
                  <a:lnTo>
                    <a:pt x="560" y="1615"/>
                  </a:lnTo>
                  <a:cubicBezTo>
                    <a:pt x="568" y="1616"/>
                    <a:pt x="575" y="1617"/>
                    <a:pt x="582" y="1618"/>
                  </a:cubicBezTo>
                  <a:lnTo>
                    <a:pt x="582" y="1618"/>
                  </a:lnTo>
                  <a:cubicBezTo>
                    <a:pt x="585" y="1619"/>
                    <a:pt x="588" y="1620"/>
                    <a:pt x="591" y="1620"/>
                  </a:cubicBezTo>
                  <a:lnTo>
                    <a:pt x="591" y="1620"/>
                  </a:lnTo>
                  <a:cubicBezTo>
                    <a:pt x="593" y="1620"/>
                    <a:pt x="595" y="1620"/>
                    <a:pt x="598" y="1620"/>
                  </a:cubicBezTo>
                  <a:lnTo>
                    <a:pt x="598" y="1620"/>
                  </a:lnTo>
                  <a:cubicBezTo>
                    <a:pt x="605" y="1621"/>
                    <a:pt x="611" y="1622"/>
                    <a:pt x="618" y="1623"/>
                  </a:cubicBezTo>
                  <a:lnTo>
                    <a:pt x="618" y="1623"/>
                  </a:lnTo>
                  <a:cubicBezTo>
                    <a:pt x="623" y="1624"/>
                    <a:pt x="628" y="1624"/>
                    <a:pt x="633" y="1625"/>
                  </a:cubicBezTo>
                  <a:lnTo>
                    <a:pt x="633" y="1625"/>
                  </a:lnTo>
                  <a:cubicBezTo>
                    <a:pt x="640" y="1626"/>
                    <a:pt x="648" y="1627"/>
                    <a:pt x="655" y="1627"/>
                  </a:cubicBezTo>
                  <a:lnTo>
                    <a:pt x="655" y="1627"/>
                  </a:lnTo>
                  <a:cubicBezTo>
                    <a:pt x="658" y="1627"/>
                    <a:pt x="662" y="1627"/>
                    <a:pt x="666" y="1628"/>
                  </a:cubicBezTo>
                  <a:lnTo>
                    <a:pt x="666" y="1628"/>
                  </a:lnTo>
                  <a:cubicBezTo>
                    <a:pt x="667" y="1628"/>
                    <a:pt x="668" y="1628"/>
                    <a:pt x="670" y="1628"/>
                  </a:cubicBezTo>
                  <a:lnTo>
                    <a:pt x="670" y="1628"/>
                  </a:lnTo>
                  <a:cubicBezTo>
                    <a:pt x="678" y="1629"/>
                    <a:pt x="685" y="1629"/>
                    <a:pt x="693" y="1630"/>
                  </a:cubicBezTo>
                  <a:lnTo>
                    <a:pt x="693" y="1630"/>
                  </a:lnTo>
                  <a:cubicBezTo>
                    <a:pt x="697" y="1630"/>
                    <a:pt x="702" y="1630"/>
                    <a:pt x="706" y="1631"/>
                  </a:cubicBezTo>
                  <a:lnTo>
                    <a:pt x="706" y="1631"/>
                  </a:lnTo>
                  <a:cubicBezTo>
                    <a:pt x="715" y="1631"/>
                    <a:pt x="724" y="1632"/>
                    <a:pt x="733" y="1632"/>
                  </a:cubicBezTo>
                  <a:lnTo>
                    <a:pt x="733" y="1632"/>
                  </a:lnTo>
                  <a:cubicBezTo>
                    <a:pt x="736" y="1632"/>
                    <a:pt x="739" y="1632"/>
                    <a:pt x="742" y="1632"/>
                  </a:cubicBezTo>
                  <a:lnTo>
                    <a:pt x="744" y="1632"/>
                  </a:lnTo>
                  <a:lnTo>
                    <a:pt x="744" y="1632"/>
                  </a:lnTo>
                  <a:lnTo>
                    <a:pt x="744" y="1632"/>
                  </a:lnTo>
                  <a:lnTo>
                    <a:pt x="744" y="1632"/>
                  </a:lnTo>
                  <a:cubicBezTo>
                    <a:pt x="808" y="1662"/>
                    <a:pt x="873" y="1694"/>
                    <a:pt x="939" y="1725"/>
                  </a:cubicBezTo>
                  <a:lnTo>
                    <a:pt x="942" y="543"/>
                  </a:lnTo>
                  <a:lnTo>
                    <a:pt x="942" y="543"/>
                  </a:lnTo>
                  <a:cubicBezTo>
                    <a:pt x="876" y="511"/>
                    <a:pt x="812" y="479"/>
                    <a:pt x="747" y="450"/>
                  </a:cubicBezTo>
                </a:path>
              </a:pathLst>
            </a:custGeom>
            <a:solidFill>
              <a:schemeClr val="accent4"/>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90" name="Freeform 73">
              <a:extLst>
                <a:ext uri="{FF2B5EF4-FFF2-40B4-BE49-F238E27FC236}">
                  <a16:creationId xmlns:a16="http://schemas.microsoft.com/office/drawing/2014/main" id="{FA189407-273B-4DDA-91CA-E24CCB282BFA}"/>
                </a:ext>
              </a:extLst>
            </p:cNvPr>
            <p:cNvSpPr>
              <a:spLocks noChangeArrowheads="1"/>
            </p:cNvSpPr>
            <p:nvPr/>
          </p:nvSpPr>
          <p:spPr bwMode="auto">
            <a:xfrm>
              <a:off x="9851427" y="8604558"/>
              <a:ext cx="826099" cy="1509367"/>
            </a:xfrm>
            <a:custGeom>
              <a:avLst/>
              <a:gdLst>
                <a:gd name="T0" fmla="*/ 736 w 943"/>
                <a:gd name="T1" fmla="*/ 449 h 1726"/>
                <a:gd name="T2" fmla="*/ 710 w 943"/>
                <a:gd name="T3" fmla="*/ 448 h 1726"/>
                <a:gd name="T4" fmla="*/ 673 w 943"/>
                <a:gd name="T5" fmla="*/ 446 h 1726"/>
                <a:gd name="T6" fmla="*/ 658 w 943"/>
                <a:gd name="T7" fmla="*/ 445 h 1726"/>
                <a:gd name="T8" fmla="*/ 621 w 943"/>
                <a:gd name="T9" fmla="*/ 440 h 1726"/>
                <a:gd name="T10" fmla="*/ 601 w 943"/>
                <a:gd name="T11" fmla="*/ 438 h 1726"/>
                <a:gd name="T12" fmla="*/ 563 w 943"/>
                <a:gd name="T13" fmla="*/ 433 h 1726"/>
                <a:gd name="T14" fmla="*/ 549 w 943"/>
                <a:gd name="T15" fmla="*/ 430 h 1726"/>
                <a:gd name="T16" fmla="*/ 513 w 943"/>
                <a:gd name="T17" fmla="*/ 423 h 1726"/>
                <a:gd name="T18" fmla="*/ 485 w 943"/>
                <a:gd name="T19" fmla="*/ 417 h 1726"/>
                <a:gd name="T20" fmla="*/ 438 w 943"/>
                <a:gd name="T21" fmla="*/ 405 h 1726"/>
                <a:gd name="T22" fmla="*/ 433 w 943"/>
                <a:gd name="T23" fmla="*/ 403 h 1726"/>
                <a:gd name="T24" fmla="*/ 385 w 943"/>
                <a:gd name="T25" fmla="*/ 388 h 1726"/>
                <a:gd name="T26" fmla="*/ 345 w 943"/>
                <a:gd name="T27" fmla="*/ 373 h 1726"/>
                <a:gd name="T28" fmla="*/ 316 w 943"/>
                <a:gd name="T29" fmla="*/ 361 h 1726"/>
                <a:gd name="T30" fmla="*/ 298 w 943"/>
                <a:gd name="T31" fmla="*/ 353 h 1726"/>
                <a:gd name="T32" fmla="*/ 268 w 943"/>
                <a:gd name="T33" fmla="*/ 338 h 1726"/>
                <a:gd name="T34" fmla="*/ 259 w 943"/>
                <a:gd name="T35" fmla="*/ 334 h 1726"/>
                <a:gd name="T36" fmla="*/ 61 w 943"/>
                <a:gd name="T37" fmla="*/ 170 h 1726"/>
                <a:gd name="T38" fmla="*/ 12 w 943"/>
                <a:gd name="T39" fmla="*/ 65 h 1726"/>
                <a:gd name="T40" fmla="*/ 4 w 943"/>
                <a:gd name="T41" fmla="*/ 0 h 1726"/>
                <a:gd name="T42" fmla="*/ 228 w 943"/>
                <a:gd name="T43" fmla="*/ 1501 h 1726"/>
                <a:gd name="T44" fmla="*/ 256 w 943"/>
                <a:gd name="T45" fmla="*/ 1516 h 1726"/>
                <a:gd name="T46" fmla="*/ 283 w 943"/>
                <a:gd name="T47" fmla="*/ 1531 h 1726"/>
                <a:gd name="T48" fmla="*/ 295 w 943"/>
                <a:gd name="T49" fmla="*/ 1536 h 1726"/>
                <a:gd name="T50" fmla="*/ 325 w 943"/>
                <a:gd name="T51" fmla="*/ 1549 h 1726"/>
                <a:gd name="T52" fmla="*/ 341 w 943"/>
                <a:gd name="T53" fmla="*/ 1555 h 1726"/>
                <a:gd name="T54" fmla="*/ 383 w 943"/>
                <a:gd name="T55" fmla="*/ 1570 h 1726"/>
                <a:gd name="T56" fmla="*/ 392 w 943"/>
                <a:gd name="T57" fmla="*/ 1574 h 1726"/>
                <a:gd name="T58" fmla="*/ 434 w 943"/>
                <a:gd name="T59" fmla="*/ 1587 h 1726"/>
                <a:gd name="T60" fmla="*/ 436 w 943"/>
                <a:gd name="T61" fmla="*/ 1588 h 1726"/>
                <a:gd name="T62" fmla="*/ 482 w 943"/>
                <a:gd name="T63" fmla="*/ 1599 h 1726"/>
                <a:gd name="T64" fmla="*/ 510 w 943"/>
                <a:gd name="T65" fmla="*/ 1606 h 1726"/>
                <a:gd name="T66" fmla="*/ 524 w 943"/>
                <a:gd name="T67" fmla="*/ 1608 h 1726"/>
                <a:gd name="T68" fmla="*/ 545 w 943"/>
                <a:gd name="T69" fmla="*/ 1613 h 1726"/>
                <a:gd name="T70" fmla="*/ 582 w 943"/>
                <a:gd name="T71" fmla="*/ 1618 h 1726"/>
                <a:gd name="T72" fmla="*/ 591 w 943"/>
                <a:gd name="T73" fmla="*/ 1620 h 1726"/>
                <a:gd name="T74" fmla="*/ 618 w 943"/>
                <a:gd name="T75" fmla="*/ 1623 h 1726"/>
                <a:gd name="T76" fmla="*/ 633 w 943"/>
                <a:gd name="T77" fmla="*/ 1625 h 1726"/>
                <a:gd name="T78" fmla="*/ 666 w 943"/>
                <a:gd name="T79" fmla="*/ 1628 h 1726"/>
                <a:gd name="T80" fmla="*/ 670 w 943"/>
                <a:gd name="T81" fmla="*/ 1628 h 1726"/>
                <a:gd name="T82" fmla="*/ 706 w 943"/>
                <a:gd name="T83" fmla="*/ 1631 h 1726"/>
                <a:gd name="T84" fmla="*/ 733 w 943"/>
                <a:gd name="T85" fmla="*/ 1632 h 1726"/>
                <a:gd name="T86" fmla="*/ 744 w 943"/>
                <a:gd name="T87" fmla="*/ 1632 h 1726"/>
                <a:gd name="T88" fmla="*/ 939 w 943"/>
                <a:gd name="T89" fmla="*/ 1725 h 1726"/>
                <a:gd name="T90" fmla="*/ 747 w 943"/>
                <a:gd name="T91" fmla="*/ 45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3" h="1726">
                  <a:moveTo>
                    <a:pt x="747" y="450"/>
                  </a:moveTo>
                  <a:lnTo>
                    <a:pt x="747" y="450"/>
                  </a:lnTo>
                  <a:cubicBezTo>
                    <a:pt x="743" y="450"/>
                    <a:pt x="739" y="449"/>
                    <a:pt x="736" y="449"/>
                  </a:cubicBezTo>
                  <a:lnTo>
                    <a:pt x="736" y="449"/>
                  </a:lnTo>
                  <a:cubicBezTo>
                    <a:pt x="727" y="449"/>
                    <a:pt x="718" y="449"/>
                    <a:pt x="710" y="448"/>
                  </a:cubicBezTo>
                  <a:lnTo>
                    <a:pt x="710" y="448"/>
                  </a:lnTo>
                  <a:cubicBezTo>
                    <a:pt x="705" y="448"/>
                    <a:pt x="700" y="447"/>
                    <a:pt x="696" y="447"/>
                  </a:cubicBezTo>
                  <a:lnTo>
                    <a:pt x="696" y="447"/>
                  </a:lnTo>
                  <a:cubicBezTo>
                    <a:pt x="688" y="447"/>
                    <a:pt x="680" y="447"/>
                    <a:pt x="673" y="446"/>
                  </a:cubicBezTo>
                  <a:lnTo>
                    <a:pt x="673" y="446"/>
                  </a:lnTo>
                  <a:cubicBezTo>
                    <a:pt x="668" y="446"/>
                    <a:pt x="663" y="445"/>
                    <a:pt x="658" y="445"/>
                  </a:cubicBezTo>
                  <a:lnTo>
                    <a:pt x="658" y="445"/>
                  </a:lnTo>
                  <a:cubicBezTo>
                    <a:pt x="651" y="444"/>
                    <a:pt x="644" y="443"/>
                    <a:pt x="637" y="442"/>
                  </a:cubicBezTo>
                  <a:lnTo>
                    <a:pt x="637" y="442"/>
                  </a:lnTo>
                  <a:cubicBezTo>
                    <a:pt x="631" y="442"/>
                    <a:pt x="626" y="441"/>
                    <a:pt x="621" y="440"/>
                  </a:cubicBezTo>
                  <a:lnTo>
                    <a:pt x="621" y="440"/>
                  </a:lnTo>
                  <a:cubicBezTo>
                    <a:pt x="614" y="440"/>
                    <a:pt x="607" y="439"/>
                    <a:pt x="601" y="438"/>
                  </a:cubicBezTo>
                  <a:lnTo>
                    <a:pt x="601" y="438"/>
                  </a:lnTo>
                  <a:cubicBezTo>
                    <a:pt x="596" y="438"/>
                    <a:pt x="591" y="437"/>
                    <a:pt x="585" y="436"/>
                  </a:cubicBezTo>
                  <a:lnTo>
                    <a:pt x="585" y="436"/>
                  </a:lnTo>
                  <a:cubicBezTo>
                    <a:pt x="578" y="435"/>
                    <a:pt x="570" y="433"/>
                    <a:pt x="563" y="433"/>
                  </a:cubicBezTo>
                  <a:lnTo>
                    <a:pt x="563" y="433"/>
                  </a:lnTo>
                  <a:cubicBezTo>
                    <a:pt x="559" y="432"/>
                    <a:pt x="554" y="431"/>
                    <a:pt x="549" y="430"/>
                  </a:cubicBezTo>
                  <a:lnTo>
                    <a:pt x="549" y="430"/>
                  </a:lnTo>
                  <a:cubicBezTo>
                    <a:pt x="542" y="428"/>
                    <a:pt x="534" y="427"/>
                    <a:pt x="527" y="426"/>
                  </a:cubicBezTo>
                  <a:lnTo>
                    <a:pt x="527" y="426"/>
                  </a:lnTo>
                  <a:cubicBezTo>
                    <a:pt x="523" y="425"/>
                    <a:pt x="517" y="424"/>
                    <a:pt x="513" y="423"/>
                  </a:cubicBezTo>
                  <a:lnTo>
                    <a:pt x="513" y="423"/>
                  </a:lnTo>
                  <a:cubicBezTo>
                    <a:pt x="503" y="421"/>
                    <a:pt x="494" y="419"/>
                    <a:pt x="485" y="417"/>
                  </a:cubicBezTo>
                  <a:lnTo>
                    <a:pt x="485" y="417"/>
                  </a:lnTo>
                  <a:cubicBezTo>
                    <a:pt x="482" y="416"/>
                    <a:pt x="478" y="415"/>
                    <a:pt x="476" y="414"/>
                  </a:cubicBezTo>
                  <a:lnTo>
                    <a:pt x="476" y="414"/>
                  </a:lnTo>
                  <a:cubicBezTo>
                    <a:pt x="463" y="412"/>
                    <a:pt x="450" y="408"/>
                    <a:pt x="438" y="405"/>
                  </a:cubicBezTo>
                  <a:lnTo>
                    <a:pt x="438" y="405"/>
                  </a:lnTo>
                  <a:cubicBezTo>
                    <a:pt x="436" y="404"/>
                    <a:pt x="435" y="404"/>
                    <a:pt x="433" y="403"/>
                  </a:cubicBezTo>
                  <a:lnTo>
                    <a:pt x="433" y="403"/>
                  </a:lnTo>
                  <a:cubicBezTo>
                    <a:pt x="421" y="399"/>
                    <a:pt x="408" y="395"/>
                    <a:pt x="396" y="391"/>
                  </a:cubicBezTo>
                  <a:lnTo>
                    <a:pt x="396" y="391"/>
                  </a:lnTo>
                  <a:cubicBezTo>
                    <a:pt x="392" y="390"/>
                    <a:pt x="389" y="389"/>
                    <a:pt x="385" y="388"/>
                  </a:cubicBezTo>
                  <a:lnTo>
                    <a:pt x="385" y="388"/>
                  </a:lnTo>
                  <a:cubicBezTo>
                    <a:pt x="372" y="383"/>
                    <a:pt x="358" y="379"/>
                    <a:pt x="345" y="373"/>
                  </a:cubicBezTo>
                  <a:lnTo>
                    <a:pt x="345" y="373"/>
                  </a:lnTo>
                  <a:cubicBezTo>
                    <a:pt x="340" y="371"/>
                    <a:pt x="334" y="369"/>
                    <a:pt x="329" y="366"/>
                  </a:cubicBezTo>
                  <a:lnTo>
                    <a:pt x="329" y="366"/>
                  </a:lnTo>
                  <a:cubicBezTo>
                    <a:pt x="324" y="365"/>
                    <a:pt x="320" y="363"/>
                    <a:pt x="316" y="361"/>
                  </a:cubicBezTo>
                  <a:lnTo>
                    <a:pt x="316" y="361"/>
                  </a:lnTo>
                  <a:cubicBezTo>
                    <a:pt x="309" y="359"/>
                    <a:pt x="304" y="356"/>
                    <a:pt x="298" y="353"/>
                  </a:cubicBezTo>
                  <a:lnTo>
                    <a:pt x="298" y="353"/>
                  </a:lnTo>
                  <a:cubicBezTo>
                    <a:pt x="295" y="352"/>
                    <a:pt x="290" y="350"/>
                    <a:pt x="287" y="348"/>
                  </a:cubicBezTo>
                  <a:lnTo>
                    <a:pt x="287" y="348"/>
                  </a:lnTo>
                  <a:cubicBezTo>
                    <a:pt x="281" y="345"/>
                    <a:pt x="274" y="342"/>
                    <a:pt x="268" y="338"/>
                  </a:cubicBezTo>
                  <a:lnTo>
                    <a:pt x="268" y="338"/>
                  </a:lnTo>
                  <a:cubicBezTo>
                    <a:pt x="265" y="337"/>
                    <a:pt x="262" y="336"/>
                    <a:pt x="259" y="334"/>
                  </a:cubicBezTo>
                  <a:lnTo>
                    <a:pt x="259" y="334"/>
                  </a:lnTo>
                  <a:cubicBezTo>
                    <a:pt x="249" y="329"/>
                    <a:pt x="241" y="324"/>
                    <a:pt x="232" y="320"/>
                  </a:cubicBezTo>
                  <a:lnTo>
                    <a:pt x="232" y="320"/>
                  </a:lnTo>
                  <a:cubicBezTo>
                    <a:pt x="156" y="275"/>
                    <a:pt x="99" y="225"/>
                    <a:pt x="61" y="170"/>
                  </a:cubicBezTo>
                  <a:lnTo>
                    <a:pt x="61" y="170"/>
                  </a:lnTo>
                  <a:cubicBezTo>
                    <a:pt x="37" y="136"/>
                    <a:pt x="21" y="101"/>
                    <a:pt x="12" y="65"/>
                  </a:cubicBezTo>
                  <a:lnTo>
                    <a:pt x="12" y="65"/>
                  </a:lnTo>
                  <a:cubicBezTo>
                    <a:pt x="10" y="58"/>
                    <a:pt x="8" y="51"/>
                    <a:pt x="7" y="44"/>
                  </a:cubicBezTo>
                  <a:lnTo>
                    <a:pt x="7" y="44"/>
                  </a:lnTo>
                  <a:cubicBezTo>
                    <a:pt x="5" y="29"/>
                    <a:pt x="3" y="15"/>
                    <a:pt x="4" y="0"/>
                  </a:cubicBezTo>
                  <a:lnTo>
                    <a:pt x="1" y="1183"/>
                  </a:lnTo>
                  <a:lnTo>
                    <a:pt x="1" y="1183"/>
                  </a:lnTo>
                  <a:cubicBezTo>
                    <a:pt x="0" y="1298"/>
                    <a:pt x="76" y="1413"/>
                    <a:pt x="228" y="1501"/>
                  </a:cubicBezTo>
                  <a:lnTo>
                    <a:pt x="228" y="1501"/>
                  </a:lnTo>
                  <a:cubicBezTo>
                    <a:pt x="237" y="1507"/>
                    <a:pt x="247" y="1511"/>
                    <a:pt x="256" y="1516"/>
                  </a:cubicBezTo>
                  <a:lnTo>
                    <a:pt x="256" y="1516"/>
                  </a:lnTo>
                  <a:cubicBezTo>
                    <a:pt x="258" y="1518"/>
                    <a:pt x="262" y="1520"/>
                    <a:pt x="264" y="1521"/>
                  </a:cubicBezTo>
                  <a:lnTo>
                    <a:pt x="264" y="1521"/>
                  </a:lnTo>
                  <a:cubicBezTo>
                    <a:pt x="271" y="1524"/>
                    <a:pt x="277" y="1528"/>
                    <a:pt x="283" y="1531"/>
                  </a:cubicBezTo>
                  <a:lnTo>
                    <a:pt x="283" y="1531"/>
                  </a:lnTo>
                  <a:cubicBezTo>
                    <a:pt x="288" y="1532"/>
                    <a:pt x="291" y="1533"/>
                    <a:pt x="295" y="1536"/>
                  </a:cubicBezTo>
                  <a:lnTo>
                    <a:pt x="295" y="1536"/>
                  </a:lnTo>
                  <a:cubicBezTo>
                    <a:pt x="301" y="1539"/>
                    <a:pt x="307" y="1541"/>
                    <a:pt x="312" y="1544"/>
                  </a:cubicBezTo>
                  <a:lnTo>
                    <a:pt x="312" y="1544"/>
                  </a:lnTo>
                  <a:cubicBezTo>
                    <a:pt x="316" y="1546"/>
                    <a:pt x="321" y="1547"/>
                    <a:pt x="325" y="1549"/>
                  </a:cubicBezTo>
                  <a:lnTo>
                    <a:pt x="325" y="1549"/>
                  </a:lnTo>
                  <a:cubicBezTo>
                    <a:pt x="330" y="1551"/>
                    <a:pt x="336" y="1553"/>
                    <a:pt x="341" y="1555"/>
                  </a:cubicBezTo>
                  <a:lnTo>
                    <a:pt x="341" y="1555"/>
                  </a:lnTo>
                  <a:cubicBezTo>
                    <a:pt x="342" y="1555"/>
                    <a:pt x="342" y="1555"/>
                    <a:pt x="342" y="1555"/>
                  </a:cubicBezTo>
                  <a:lnTo>
                    <a:pt x="342" y="1555"/>
                  </a:lnTo>
                  <a:cubicBezTo>
                    <a:pt x="355" y="1560"/>
                    <a:pt x="369" y="1566"/>
                    <a:pt x="383" y="1570"/>
                  </a:cubicBezTo>
                  <a:lnTo>
                    <a:pt x="383" y="1570"/>
                  </a:lnTo>
                  <a:cubicBezTo>
                    <a:pt x="386" y="1572"/>
                    <a:pt x="389" y="1573"/>
                    <a:pt x="392" y="1574"/>
                  </a:cubicBezTo>
                  <a:lnTo>
                    <a:pt x="392" y="1574"/>
                  </a:lnTo>
                  <a:cubicBezTo>
                    <a:pt x="405" y="1578"/>
                    <a:pt x="418" y="1581"/>
                    <a:pt x="429" y="1585"/>
                  </a:cubicBezTo>
                  <a:lnTo>
                    <a:pt x="429" y="1585"/>
                  </a:lnTo>
                  <a:cubicBezTo>
                    <a:pt x="431" y="1585"/>
                    <a:pt x="432" y="1587"/>
                    <a:pt x="434" y="1587"/>
                  </a:cubicBezTo>
                  <a:lnTo>
                    <a:pt x="434" y="1587"/>
                  </a:lnTo>
                  <a:cubicBezTo>
                    <a:pt x="434" y="1587"/>
                    <a:pt x="435" y="1587"/>
                    <a:pt x="436" y="1588"/>
                  </a:cubicBezTo>
                  <a:lnTo>
                    <a:pt x="436" y="1588"/>
                  </a:lnTo>
                  <a:cubicBezTo>
                    <a:pt x="447" y="1590"/>
                    <a:pt x="460" y="1593"/>
                    <a:pt x="472" y="1597"/>
                  </a:cubicBezTo>
                  <a:lnTo>
                    <a:pt x="472" y="1597"/>
                  </a:lnTo>
                  <a:cubicBezTo>
                    <a:pt x="475" y="1598"/>
                    <a:pt x="478" y="1598"/>
                    <a:pt x="482" y="1599"/>
                  </a:cubicBezTo>
                  <a:lnTo>
                    <a:pt x="482" y="1599"/>
                  </a:lnTo>
                  <a:cubicBezTo>
                    <a:pt x="491" y="1602"/>
                    <a:pt x="500" y="1603"/>
                    <a:pt x="510" y="1606"/>
                  </a:cubicBezTo>
                  <a:lnTo>
                    <a:pt x="510" y="1606"/>
                  </a:lnTo>
                  <a:cubicBezTo>
                    <a:pt x="511" y="1606"/>
                    <a:pt x="513" y="1606"/>
                    <a:pt x="515" y="1606"/>
                  </a:cubicBezTo>
                  <a:lnTo>
                    <a:pt x="515" y="1606"/>
                  </a:lnTo>
                  <a:cubicBezTo>
                    <a:pt x="517" y="1607"/>
                    <a:pt x="521" y="1607"/>
                    <a:pt x="524" y="1608"/>
                  </a:cubicBezTo>
                  <a:lnTo>
                    <a:pt x="524" y="1608"/>
                  </a:lnTo>
                  <a:cubicBezTo>
                    <a:pt x="531" y="1609"/>
                    <a:pt x="538" y="1611"/>
                    <a:pt x="545" y="1613"/>
                  </a:cubicBezTo>
                  <a:lnTo>
                    <a:pt x="545" y="1613"/>
                  </a:lnTo>
                  <a:cubicBezTo>
                    <a:pt x="551" y="1613"/>
                    <a:pt x="556" y="1614"/>
                    <a:pt x="560" y="1615"/>
                  </a:cubicBezTo>
                  <a:lnTo>
                    <a:pt x="560" y="1615"/>
                  </a:lnTo>
                  <a:cubicBezTo>
                    <a:pt x="568" y="1616"/>
                    <a:pt x="575" y="1617"/>
                    <a:pt x="582" y="1618"/>
                  </a:cubicBezTo>
                  <a:lnTo>
                    <a:pt x="582" y="1618"/>
                  </a:lnTo>
                  <a:cubicBezTo>
                    <a:pt x="585" y="1619"/>
                    <a:pt x="588" y="1620"/>
                    <a:pt x="591" y="1620"/>
                  </a:cubicBezTo>
                  <a:lnTo>
                    <a:pt x="591" y="1620"/>
                  </a:lnTo>
                  <a:cubicBezTo>
                    <a:pt x="593" y="1620"/>
                    <a:pt x="595" y="1620"/>
                    <a:pt x="598" y="1620"/>
                  </a:cubicBezTo>
                  <a:lnTo>
                    <a:pt x="598" y="1620"/>
                  </a:lnTo>
                  <a:cubicBezTo>
                    <a:pt x="605" y="1621"/>
                    <a:pt x="611" y="1622"/>
                    <a:pt x="618" y="1623"/>
                  </a:cubicBezTo>
                  <a:lnTo>
                    <a:pt x="618" y="1623"/>
                  </a:lnTo>
                  <a:cubicBezTo>
                    <a:pt x="623" y="1624"/>
                    <a:pt x="628" y="1624"/>
                    <a:pt x="633" y="1625"/>
                  </a:cubicBezTo>
                  <a:lnTo>
                    <a:pt x="633" y="1625"/>
                  </a:lnTo>
                  <a:cubicBezTo>
                    <a:pt x="640" y="1626"/>
                    <a:pt x="648" y="1627"/>
                    <a:pt x="655" y="1627"/>
                  </a:cubicBezTo>
                  <a:lnTo>
                    <a:pt x="655" y="1627"/>
                  </a:lnTo>
                  <a:cubicBezTo>
                    <a:pt x="658" y="1627"/>
                    <a:pt x="662" y="1627"/>
                    <a:pt x="666" y="1628"/>
                  </a:cubicBezTo>
                  <a:lnTo>
                    <a:pt x="666" y="1628"/>
                  </a:lnTo>
                  <a:cubicBezTo>
                    <a:pt x="667" y="1628"/>
                    <a:pt x="668" y="1628"/>
                    <a:pt x="670" y="1628"/>
                  </a:cubicBezTo>
                  <a:lnTo>
                    <a:pt x="670" y="1628"/>
                  </a:lnTo>
                  <a:cubicBezTo>
                    <a:pt x="678" y="1629"/>
                    <a:pt x="685" y="1629"/>
                    <a:pt x="693" y="1630"/>
                  </a:cubicBezTo>
                  <a:lnTo>
                    <a:pt x="693" y="1630"/>
                  </a:lnTo>
                  <a:cubicBezTo>
                    <a:pt x="697" y="1630"/>
                    <a:pt x="702" y="1630"/>
                    <a:pt x="706" y="1631"/>
                  </a:cubicBezTo>
                  <a:lnTo>
                    <a:pt x="706" y="1631"/>
                  </a:lnTo>
                  <a:cubicBezTo>
                    <a:pt x="715" y="1631"/>
                    <a:pt x="724" y="1632"/>
                    <a:pt x="733" y="1632"/>
                  </a:cubicBezTo>
                  <a:lnTo>
                    <a:pt x="733" y="1632"/>
                  </a:lnTo>
                  <a:cubicBezTo>
                    <a:pt x="736" y="1632"/>
                    <a:pt x="739" y="1632"/>
                    <a:pt x="742" y="1632"/>
                  </a:cubicBezTo>
                  <a:lnTo>
                    <a:pt x="744" y="1632"/>
                  </a:lnTo>
                  <a:lnTo>
                    <a:pt x="744" y="1632"/>
                  </a:lnTo>
                  <a:lnTo>
                    <a:pt x="744" y="1632"/>
                  </a:lnTo>
                  <a:lnTo>
                    <a:pt x="744" y="1632"/>
                  </a:lnTo>
                  <a:cubicBezTo>
                    <a:pt x="808" y="1662"/>
                    <a:pt x="873" y="1694"/>
                    <a:pt x="939" y="1725"/>
                  </a:cubicBezTo>
                  <a:lnTo>
                    <a:pt x="942" y="543"/>
                  </a:lnTo>
                  <a:lnTo>
                    <a:pt x="942" y="543"/>
                  </a:lnTo>
                  <a:cubicBezTo>
                    <a:pt x="876" y="511"/>
                    <a:pt x="812" y="479"/>
                    <a:pt x="747" y="450"/>
                  </a:cubicBezTo>
                </a:path>
              </a:pathLst>
            </a:custGeom>
            <a:solidFill>
              <a:srgbClr val="000000">
                <a:alpha val="15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sp>
          <p:nvSpPr>
            <p:cNvPr id="91" name="Freeform: Shape 90">
              <a:extLst>
                <a:ext uri="{FF2B5EF4-FFF2-40B4-BE49-F238E27FC236}">
                  <a16:creationId xmlns:a16="http://schemas.microsoft.com/office/drawing/2014/main" id="{272D7C1A-56E8-4214-ACEC-BB4928139956}"/>
                </a:ext>
              </a:extLst>
            </p:cNvPr>
            <p:cNvSpPr>
              <a:spLocks noChangeArrowheads="1"/>
            </p:cNvSpPr>
            <p:nvPr/>
          </p:nvSpPr>
          <p:spPr bwMode="auto">
            <a:xfrm>
              <a:off x="9770362" y="8162924"/>
              <a:ext cx="5407372" cy="4165924"/>
            </a:xfrm>
            <a:custGeom>
              <a:avLst/>
              <a:gdLst>
                <a:gd name="connsiteX0" fmla="*/ 5407372 w 5407372"/>
                <a:gd name="connsiteY0" fmla="*/ 1567597 h 4165924"/>
                <a:gd name="connsiteX1" fmla="*/ 5407372 w 5407372"/>
                <a:gd name="connsiteY1" fmla="*/ 1577224 h 4165924"/>
                <a:gd name="connsiteX2" fmla="*/ 5407347 w 5407372"/>
                <a:gd name="connsiteY2" fmla="*/ 1577449 h 4165924"/>
                <a:gd name="connsiteX3" fmla="*/ 3503 w 5407372"/>
                <a:gd name="connsiteY3" fmla="*/ 1564972 h 4165924"/>
                <a:gd name="connsiteX4" fmla="*/ 24519 w 5407372"/>
                <a:gd name="connsiteY4" fmla="*/ 1651612 h 4165924"/>
                <a:gd name="connsiteX5" fmla="*/ 51666 w 5407372"/>
                <a:gd name="connsiteY5" fmla="*/ 1692744 h 4165924"/>
                <a:gd name="connsiteX6" fmla="*/ 75309 w 5407372"/>
                <a:gd name="connsiteY6" fmla="*/ 1718999 h 4165924"/>
                <a:gd name="connsiteX7" fmla="*/ 157624 w 5407372"/>
                <a:gd name="connsiteY7" fmla="*/ 1779384 h 4165924"/>
                <a:gd name="connsiteX8" fmla="*/ 2345967 w 5407372"/>
                <a:gd name="connsiteY8" fmla="*/ 3042229 h 4165924"/>
                <a:gd name="connsiteX9" fmla="*/ 2380119 w 5407372"/>
                <a:gd name="connsiteY9" fmla="*/ 3060607 h 4165924"/>
                <a:gd name="connsiteX10" fmla="*/ 2383622 w 5407372"/>
                <a:gd name="connsiteY10" fmla="*/ 3062357 h 4165924"/>
                <a:gd name="connsiteX11" fmla="*/ 2417774 w 5407372"/>
                <a:gd name="connsiteY11" fmla="*/ 3077235 h 4165924"/>
                <a:gd name="connsiteX12" fmla="*/ 2423904 w 5407372"/>
                <a:gd name="connsiteY12" fmla="*/ 3079860 h 4165924"/>
                <a:gd name="connsiteX13" fmla="*/ 2450174 w 5407372"/>
                <a:gd name="connsiteY13" fmla="*/ 3089487 h 4165924"/>
                <a:gd name="connsiteX14" fmla="*/ 2454552 w 5407372"/>
                <a:gd name="connsiteY14" fmla="*/ 3091237 h 4165924"/>
                <a:gd name="connsiteX15" fmla="*/ 2479072 w 5407372"/>
                <a:gd name="connsiteY15" fmla="*/ 3099113 h 4165924"/>
                <a:gd name="connsiteX16" fmla="*/ 2487829 w 5407372"/>
                <a:gd name="connsiteY16" fmla="*/ 3100864 h 4165924"/>
                <a:gd name="connsiteX17" fmla="*/ 2503591 w 5407372"/>
                <a:gd name="connsiteY17" fmla="*/ 3105240 h 4165924"/>
                <a:gd name="connsiteX18" fmla="*/ 2513224 w 5407372"/>
                <a:gd name="connsiteY18" fmla="*/ 3107865 h 4165924"/>
                <a:gd name="connsiteX19" fmla="*/ 2530737 w 5407372"/>
                <a:gd name="connsiteY19" fmla="*/ 3111366 h 4165924"/>
                <a:gd name="connsiteX20" fmla="*/ 2539494 w 5407372"/>
                <a:gd name="connsiteY20" fmla="*/ 3113991 h 4165924"/>
                <a:gd name="connsiteX21" fmla="*/ 2555256 w 5407372"/>
                <a:gd name="connsiteY21" fmla="*/ 3117492 h 4165924"/>
                <a:gd name="connsiteX22" fmla="*/ 2564889 w 5407372"/>
                <a:gd name="connsiteY22" fmla="*/ 3118367 h 4165924"/>
                <a:gd name="connsiteX23" fmla="*/ 2585030 w 5407372"/>
                <a:gd name="connsiteY23" fmla="*/ 3121867 h 4165924"/>
                <a:gd name="connsiteX24" fmla="*/ 2589408 w 5407372"/>
                <a:gd name="connsiteY24" fmla="*/ 3121867 h 4165924"/>
                <a:gd name="connsiteX25" fmla="*/ 2613928 w 5407372"/>
                <a:gd name="connsiteY25" fmla="*/ 3125368 h 4165924"/>
                <a:gd name="connsiteX26" fmla="*/ 2620058 w 5407372"/>
                <a:gd name="connsiteY26" fmla="*/ 3126243 h 4165924"/>
                <a:gd name="connsiteX27" fmla="*/ 2639322 w 5407372"/>
                <a:gd name="connsiteY27" fmla="*/ 3127993 h 4165924"/>
                <a:gd name="connsiteX28" fmla="*/ 2648955 w 5407372"/>
                <a:gd name="connsiteY28" fmla="*/ 3127993 h 4165924"/>
                <a:gd name="connsiteX29" fmla="*/ 2664718 w 5407372"/>
                <a:gd name="connsiteY29" fmla="*/ 3129744 h 4165924"/>
                <a:gd name="connsiteX30" fmla="*/ 2675226 w 5407372"/>
                <a:gd name="connsiteY30" fmla="*/ 3129744 h 4165924"/>
                <a:gd name="connsiteX31" fmla="*/ 2690112 w 5407372"/>
                <a:gd name="connsiteY31" fmla="*/ 3130619 h 4165924"/>
                <a:gd name="connsiteX32" fmla="*/ 2699745 w 5407372"/>
                <a:gd name="connsiteY32" fmla="*/ 3130619 h 4165924"/>
                <a:gd name="connsiteX33" fmla="*/ 2716383 w 5407372"/>
                <a:gd name="connsiteY33" fmla="*/ 3130619 h 4165924"/>
                <a:gd name="connsiteX34" fmla="*/ 2726892 w 5407372"/>
                <a:gd name="connsiteY34" fmla="*/ 3130619 h 4165924"/>
                <a:gd name="connsiteX35" fmla="*/ 2741778 w 5407372"/>
                <a:gd name="connsiteY35" fmla="*/ 3130619 h 4165924"/>
                <a:gd name="connsiteX36" fmla="*/ 2751411 w 5407372"/>
                <a:gd name="connsiteY36" fmla="*/ 3129744 h 4165924"/>
                <a:gd name="connsiteX37" fmla="*/ 2769800 w 5407372"/>
                <a:gd name="connsiteY37" fmla="*/ 3128869 h 4165924"/>
                <a:gd name="connsiteX38" fmla="*/ 2779433 w 5407372"/>
                <a:gd name="connsiteY38" fmla="*/ 3127993 h 4165924"/>
                <a:gd name="connsiteX39" fmla="*/ 2796071 w 5407372"/>
                <a:gd name="connsiteY39" fmla="*/ 3127118 h 4165924"/>
                <a:gd name="connsiteX40" fmla="*/ 2806579 w 5407372"/>
                <a:gd name="connsiteY40" fmla="*/ 3126243 h 4165924"/>
                <a:gd name="connsiteX41" fmla="*/ 2832850 w 5407372"/>
                <a:gd name="connsiteY41" fmla="*/ 3123618 h 4165924"/>
                <a:gd name="connsiteX42" fmla="*/ 2836352 w 5407372"/>
                <a:gd name="connsiteY42" fmla="*/ 3121867 h 4165924"/>
                <a:gd name="connsiteX43" fmla="*/ 2866126 w 5407372"/>
                <a:gd name="connsiteY43" fmla="*/ 3117492 h 4165924"/>
                <a:gd name="connsiteX44" fmla="*/ 2876634 w 5407372"/>
                <a:gd name="connsiteY44" fmla="*/ 3115741 h 4165924"/>
                <a:gd name="connsiteX45" fmla="*/ 2889769 w 5407372"/>
                <a:gd name="connsiteY45" fmla="*/ 3113116 h 4165924"/>
                <a:gd name="connsiteX46" fmla="*/ 2901153 w 5407372"/>
                <a:gd name="connsiteY46" fmla="*/ 3111366 h 4165924"/>
                <a:gd name="connsiteX47" fmla="*/ 2914288 w 5407372"/>
                <a:gd name="connsiteY47" fmla="*/ 3107865 h 4165924"/>
                <a:gd name="connsiteX48" fmla="*/ 2925672 w 5407372"/>
                <a:gd name="connsiteY48" fmla="*/ 3105240 h 4165924"/>
                <a:gd name="connsiteX49" fmla="*/ 2938808 w 5407372"/>
                <a:gd name="connsiteY49" fmla="*/ 3101739 h 4165924"/>
                <a:gd name="connsiteX50" fmla="*/ 2949316 w 5407372"/>
                <a:gd name="connsiteY50" fmla="*/ 3099113 h 4165924"/>
                <a:gd name="connsiteX51" fmla="*/ 2961576 w 5407372"/>
                <a:gd name="connsiteY51" fmla="*/ 3094738 h 4165924"/>
                <a:gd name="connsiteX52" fmla="*/ 2971208 w 5407372"/>
                <a:gd name="connsiteY52" fmla="*/ 3092112 h 4165924"/>
                <a:gd name="connsiteX53" fmla="*/ 2994852 w 5407372"/>
                <a:gd name="connsiteY53" fmla="*/ 3083361 h 4165924"/>
                <a:gd name="connsiteX54" fmla="*/ 2998354 w 5407372"/>
                <a:gd name="connsiteY54" fmla="*/ 3081611 h 4165924"/>
                <a:gd name="connsiteX55" fmla="*/ 3024625 w 5407372"/>
                <a:gd name="connsiteY55" fmla="*/ 3071109 h 4165924"/>
                <a:gd name="connsiteX56" fmla="*/ 3030755 w 5407372"/>
                <a:gd name="connsiteY56" fmla="*/ 3068483 h 4165924"/>
                <a:gd name="connsiteX57" fmla="*/ 3050896 w 5407372"/>
                <a:gd name="connsiteY57" fmla="*/ 3058857 h 4165924"/>
                <a:gd name="connsiteX58" fmla="*/ 3057901 w 5407372"/>
                <a:gd name="connsiteY58" fmla="*/ 3056231 h 4165924"/>
                <a:gd name="connsiteX59" fmla="*/ 3081545 w 5407372"/>
                <a:gd name="connsiteY59" fmla="*/ 3043104 h 4165924"/>
                <a:gd name="connsiteX60" fmla="*/ 5256753 w 5407372"/>
                <a:gd name="connsiteY60" fmla="*/ 1779384 h 4165924"/>
                <a:gd name="connsiteX61" fmla="*/ 5268137 w 5407372"/>
                <a:gd name="connsiteY61" fmla="*/ 1773258 h 4165924"/>
                <a:gd name="connsiteX62" fmla="*/ 5277770 w 5407372"/>
                <a:gd name="connsiteY62" fmla="*/ 1767132 h 4165924"/>
                <a:gd name="connsiteX63" fmla="*/ 5285650 w 5407372"/>
                <a:gd name="connsiteY63" fmla="*/ 1761006 h 4165924"/>
                <a:gd name="connsiteX64" fmla="*/ 5294408 w 5407372"/>
                <a:gd name="connsiteY64" fmla="*/ 1754880 h 4165924"/>
                <a:gd name="connsiteX65" fmla="*/ 5303164 w 5407372"/>
                <a:gd name="connsiteY65" fmla="*/ 1748754 h 4165924"/>
                <a:gd name="connsiteX66" fmla="*/ 5310170 w 5407372"/>
                <a:gd name="connsiteY66" fmla="*/ 1742628 h 4165924"/>
                <a:gd name="connsiteX67" fmla="*/ 5318051 w 5407372"/>
                <a:gd name="connsiteY67" fmla="*/ 1736502 h 4165924"/>
                <a:gd name="connsiteX68" fmla="*/ 5325932 w 5407372"/>
                <a:gd name="connsiteY68" fmla="*/ 1730376 h 4165924"/>
                <a:gd name="connsiteX69" fmla="*/ 5331186 w 5407372"/>
                <a:gd name="connsiteY69" fmla="*/ 1724250 h 4165924"/>
                <a:gd name="connsiteX70" fmla="*/ 5343446 w 5407372"/>
                <a:gd name="connsiteY70" fmla="*/ 1713748 h 4165924"/>
                <a:gd name="connsiteX71" fmla="*/ 5346949 w 5407372"/>
                <a:gd name="connsiteY71" fmla="*/ 1708497 h 4165924"/>
                <a:gd name="connsiteX72" fmla="*/ 5360084 w 5407372"/>
                <a:gd name="connsiteY72" fmla="*/ 1693619 h 4165924"/>
                <a:gd name="connsiteX73" fmla="*/ 5363587 w 5407372"/>
                <a:gd name="connsiteY73" fmla="*/ 1689244 h 4165924"/>
                <a:gd name="connsiteX74" fmla="*/ 5370592 w 5407372"/>
                <a:gd name="connsiteY74" fmla="*/ 1678742 h 4165924"/>
                <a:gd name="connsiteX75" fmla="*/ 5374095 w 5407372"/>
                <a:gd name="connsiteY75" fmla="*/ 1672616 h 4165924"/>
                <a:gd name="connsiteX76" fmla="*/ 5380225 w 5407372"/>
                <a:gd name="connsiteY76" fmla="*/ 1663864 h 4165924"/>
                <a:gd name="connsiteX77" fmla="*/ 5383728 w 5407372"/>
                <a:gd name="connsiteY77" fmla="*/ 1657738 h 4165924"/>
                <a:gd name="connsiteX78" fmla="*/ 5387230 w 5407372"/>
                <a:gd name="connsiteY78" fmla="*/ 1649862 h 4165924"/>
                <a:gd name="connsiteX79" fmla="*/ 5389858 w 5407372"/>
                <a:gd name="connsiteY79" fmla="*/ 1643736 h 4165924"/>
                <a:gd name="connsiteX80" fmla="*/ 5394236 w 5407372"/>
                <a:gd name="connsiteY80" fmla="*/ 1635859 h 4165924"/>
                <a:gd name="connsiteX81" fmla="*/ 5395988 w 5407372"/>
                <a:gd name="connsiteY81" fmla="*/ 1628858 h 4165924"/>
                <a:gd name="connsiteX82" fmla="*/ 5398614 w 5407372"/>
                <a:gd name="connsiteY82" fmla="*/ 1620982 h 4165924"/>
                <a:gd name="connsiteX83" fmla="*/ 5401242 w 5407372"/>
                <a:gd name="connsiteY83" fmla="*/ 1613981 h 4165924"/>
                <a:gd name="connsiteX84" fmla="*/ 5402117 w 5407372"/>
                <a:gd name="connsiteY84" fmla="*/ 1606979 h 4165924"/>
                <a:gd name="connsiteX85" fmla="*/ 5403868 w 5407372"/>
                <a:gd name="connsiteY85" fmla="*/ 1599978 h 4165924"/>
                <a:gd name="connsiteX86" fmla="*/ 5405620 w 5407372"/>
                <a:gd name="connsiteY86" fmla="*/ 1592102 h 4165924"/>
                <a:gd name="connsiteX87" fmla="*/ 5406496 w 5407372"/>
                <a:gd name="connsiteY87" fmla="*/ 1585100 h 4165924"/>
                <a:gd name="connsiteX88" fmla="*/ 5407347 w 5407372"/>
                <a:gd name="connsiteY88" fmla="*/ 1577449 h 4165924"/>
                <a:gd name="connsiteX89" fmla="*/ 5404744 w 5407372"/>
                <a:gd name="connsiteY89" fmla="*/ 2602902 h 4165924"/>
                <a:gd name="connsiteX90" fmla="*/ 5403868 w 5407372"/>
                <a:gd name="connsiteY90" fmla="*/ 2607278 h 4165924"/>
                <a:gd name="connsiteX91" fmla="*/ 5403868 w 5407372"/>
                <a:gd name="connsiteY91" fmla="*/ 2611654 h 4165924"/>
                <a:gd name="connsiteX92" fmla="*/ 5402993 w 5407372"/>
                <a:gd name="connsiteY92" fmla="*/ 2619530 h 4165924"/>
                <a:gd name="connsiteX93" fmla="*/ 5402117 w 5407372"/>
                <a:gd name="connsiteY93" fmla="*/ 2626531 h 4165924"/>
                <a:gd name="connsiteX94" fmla="*/ 5402117 w 5407372"/>
                <a:gd name="connsiteY94" fmla="*/ 2635283 h 4165924"/>
                <a:gd name="connsiteX95" fmla="*/ 5401242 w 5407372"/>
                <a:gd name="connsiteY95" fmla="*/ 2637033 h 4165924"/>
                <a:gd name="connsiteX96" fmla="*/ 5400366 w 5407372"/>
                <a:gd name="connsiteY96" fmla="*/ 2641409 h 4165924"/>
                <a:gd name="connsiteX97" fmla="*/ 5398614 w 5407372"/>
                <a:gd name="connsiteY97" fmla="*/ 2649285 h 4165924"/>
                <a:gd name="connsiteX98" fmla="*/ 5395988 w 5407372"/>
                <a:gd name="connsiteY98" fmla="*/ 2656287 h 4165924"/>
                <a:gd name="connsiteX99" fmla="*/ 5393360 w 5407372"/>
                <a:gd name="connsiteY99" fmla="*/ 2663288 h 4165924"/>
                <a:gd name="connsiteX100" fmla="*/ 5392484 w 5407372"/>
                <a:gd name="connsiteY100" fmla="*/ 2666788 h 4165924"/>
                <a:gd name="connsiteX101" fmla="*/ 5391609 w 5407372"/>
                <a:gd name="connsiteY101" fmla="*/ 2670289 h 4165924"/>
                <a:gd name="connsiteX102" fmla="*/ 5388106 w 5407372"/>
                <a:gd name="connsiteY102" fmla="*/ 2678165 h 4165924"/>
                <a:gd name="connsiteX103" fmla="*/ 5385479 w 5407372"/>
                <a:gd name="connsiteY103" fmla="*/ 2684291 h 4165924"/>
                <a:gd name="connsiteX104" fmla="*/ 5380225 w 5407372"/>
                <a:gd name="connsiteY104" fmla="*/ 2693043 h 4165924"/>
                <a:gd name="connsiteX105" fmla="*/ 5379350 w 5407372"/>
                <a:gd name="connsiteY105" fmla="*/ 2696544 h 4165924"/>
                <a:gd name="connsiteX106" fmla="*/ 5377598 w 5407372"/>
                <a:gd name="connsiteY106" fmla="*/ 2699169 h 4165924"/>
                <a:gd name="connsiteX107" fmla="*/ 5371468 w 5407372"/>
                <a:gd name="connsiteY107" fmla="*/ 2707921 h 4165924"/>
                <a:gd name="connsiteX108" fmla="*/ 5367966 w 5407372"/>
                <a:gd name="connsiteY108" fmla="*/ 2713171 h 4165924"/>
                <a:gd name="connsiteX109" fmla="*/ 5360960 w 5407372"/>
                <a:gd name="connsiteY109" fmla="*/ 2723673 h 4165924"/>
                <a:gd name="connsiteX110" fmla="*/ 5357457 w 5407372"/>
                <a:gd name="connsiteY110" fmla="*/ 2727174 h 4165924"/>
                <a:gd name="connsiteX111" fmla="*/ 5356582 w 5407372"/>
                <a:gd name="connsiteY111" fmla="*/ 2728049 h 4165924"/>
                <a:gd name="connsiteX112" fmla="*/ 5343446 w 5407372"/>
                <a:gd name="connsiteY112" fmla="*/ 2743802 h 4165924"/>
                <a:gd name="connsiteX113" fmla="*/ 5339944 w 5407372"/>
                <a:gd name="connsiteY113" fmla="*/ 2747302 h 4165924"/>
                <a:gd name="connsiteX114" fmla="*/ 5327684 w 5407372"/>
                <a:gd name="connsiteY114" fmla="*/ 2759555 h 4165924"/>
                <a:gd name="connsiteX115" fmla="*/ 5325932 w 5407372"/>
                <a:gd name="connsiteY115" fmla="*/ 2762180 h 4165924"/>
                <a:gd name="connsiteX116" fmla="*/ 5322430 w 5407372"/>
                <a:gd name="connsiteY116" fmla="*/ 2764805 h 4165924"/>
                <a:gd name="connsiteX117" fmla="*/ 5315424 w 5407372"/>
                <a:gd name="connsiteY117" fmla="*/ 2770931 h 4165924"/>
                <a:gd name="connsiteX118" fmla="*/ 5307543 w 5407372"/>
                <a:gd name="connsiteY118" fmla="*/ 2777058 h 4165924"/>
                <a:gd name="connsiteX119" fmla="*/ 5299662 w 5407372"/>
                <a:gd name="connsiteY119" fmla="*/ 2783184 h 4165924"/>
                <a:gd name="connsiteX120" fmla="*/ 5291780 w 5407372"/>
                <a:gd name="connsiteY120" fmla="*/ 2789310 h 4165924"/>
                <a:gd name="connsiteX121" fmla="*/ 5283024 w 5407372"/>
                <a:gd name="connsiteY121" fmla="*/ 2795436 h 4165924"/>
                <a:gd name="connsiteX122" fmla="*/ 5274267 w 5407372"/>
                <a:gd name="connsiteY122" fmla="*/ 2800687 h 4165924"/>
                <a:gd name="connsiteX123" fmla="*/ 5265510 w 5407372"/>
                <a:gd name="connsiteY123" fmla="*/ 2806813 h 4165924"/>
                <a:gd name="connsiteX124" fmla="*/ 5259380 w 5407372"/>
                <a:gd name="connsiteY124" fmla="*/ 2811189 h 4165924"/>
                <a:gd name="connsiteX125" fmla="*/ 5253250 w 5407372"/>
                <a:gd name="connsiteY125" fmla="*/ 2814689 h 4165924"/>
                <a:gd name="connsiteX126" fmla="*/ 3078918 w 5407372"/>
                <a:gd name="connsiteY126" fmla="*/ 4077533 h 4165924"/>
                <a:gd name="connsiteX127" fmla="*/ 3054398 w 5407372"/>
                <a:gd name="connsiteY127" fmla="*/ 4090661 h 4165924"/>
                <a:gd name="connsiteX128" fmla="*/ 3047393 w 5407372"/>
                <a:gd name="connsiteY128" fmla="*/ 4094161 h 4165924"/>
                <a:gd name="connsiteX129" fmla="*/ 3029004 w 5407372"/>
                <a:gd name="connsiteY129" fmla="*/ 4103788 h 4165924"/>
                <a:gd name="connsiteX130" fmla="*/ 3021998 w 5407372"/>
                <a:gd name="connsiteY130" fmla="*/ 4106413 h 4165924"/>
                <a:gd name="connsiteX131" fmla="*/ 2995728 w 5407372"/>
                <a:gd name="connsiteY131" fmla="*/ 4116915 h 4165924"/>
                <a:gd name="connsiteX132" fmla="*/ 2991349 w 5407372"/>
                <a:gd name="connsiteY132" fmla="*/ 4118666 h 4165924"/>
                <a:gd name="connsiteX133" fmla="*/ 2968581 w 5407372"/>
                <a:gd name="connsiteY133" fmla="*/ 4125667 h 4165924"/>
                <a:gd name="connsiteX134" fmla="*/ 2964203 w 5407372"/>
                <a:gd name="connsiteY134" fmla="*/ 4127417 h 4165924"/>
                <a:gd name="connsiteX135" fmla="*/ 2958948 w 5407372"/>
                <a:gd name="connsiteY135" fmla="*/ 4129167 h 4165924"/>
                <a:gd name="connsiteX136" fmla="*/ 2945813 w 5407372"/>
                <a:gd name="connsiteY136" fmla="*/ 4132668 h 4165924"/>
                <a:gd name="connsiteX137" fmla="*/ 2936181 w 5407372"/>
                <a:gd name="connsiteY137" fmla="*/ 4136169 h 4165924"/>
                <a:gd name="connsiteX138" fmla="*/ 2923046 w 5407372"/>
                <a:gd name="connsiteY138" fmla="*/ 4139669 h 4165924"/>
                <a:gd name="connsiteX139" fmla="*/ 2911662 w 5407372"/>
                <a:gd name="connsiteY139" fmla="*/ 4142295 h 4165924"/>
                <a:gd name="connsiteX140" fmla="*/ 2898526 w 5407372"/>
                <a:gd name="connsiteY140" fmla="*/ 4145795 h 4165924"/>
                <a:gd name="connsiteX141" fmla="*/ 2887142 w 5407372"/>
                <a:gd name="connsiteY141" fmla="*/ 4148421 h 4165924"/>
                <a:gd name="connsiteX142" fmla="*/ 2874007 w 5407372"/>
                <a:gd name="connsiteY142" fmla="*/ 4150171 h 4165924"/>
                <a:gd name="connsiteX143" fmla="*/ 2865250 w 5407372"/>
                <a:gd name="connsiteY143" fmla="*/ 4151921 h 4165924"/>
                <a:gd name="connsiteX144" fmla="*/ 2863499 w 5407372"/>
                <a:gd name="connsiteY144" fmla="*/ 4152797 h 4165924"/>
                <a:gd name="connsiteX145" fmla="*/ 2833725 w 5407372"/>
                <a:gd name="connsiteY145" fmla="*/ 4157172 h 4165924"/>
                <a:gd name="connsiteX146" fmla="*/ 2830222 w 5407372"/>
                <a:gd name="connsiteY146" fmla="*/ 4158047 h 4165924"/>
                <a:gd name="connsiteX147" fmla="*/ 2803952 w 5407372"/>
                <a:gd name="connsiteY147" fmla="*/ 4161548 h 4165924"/>
                <a:gd name="connsiteX148" fmla="*/ 2799574 w 5407372"/>
                <a:gd name="connsiteY148" fmla="*/ 4161548 h 4165924"/>
                <a:gd name="connsiteX149" fmla="*/ 2794319 w 5407372"/>
                <a:gd name="connsiteY149" fmla="*/ 4162423 h 4165924"/>
                <a:gd name="connsiteX150" fmla="*/ 2775930 w 5407372"/>
                <a:gd name="connsiteY150" fmla="*/ 4163299 h 4165924"/>
                <a:gd name="connsiteX151" fmla="*/ 2766297 w 5407372"/>
                <a:gd name="connsiteY151" fmla="*/ 4164173 h 4165924"/>
                <a:gd name="connsiteX152" fmla="*/ 2748784 w 5407372"/>
                <a:gd name="connsiteY152" fmla="*/ 4165049 h 4165924"/>
                <a:gd name="connsiteX153" fmla="*/ 2741778 w 5407372"/>
                <a:gd name="connsiteY153" fmla="*/ 4165049 h 4165924"/>
                <a:gd name="connsiteX154" fmla="*/ 2739151 w 5407372"/>
                <a:gd name="connsiteY154" fmla="*/ 4165049 h 4165924"/>
                <a:gd name="connsiteX155" fmla="*/ 2723389 w 5407372"/>
                <a:gd name="connsiteY155" fmla="*/ 4165924 h 4165924"/>
                <a:gd name="connsiteX156" fmla="*/ 2712880 w 5407372"/>
                <a:gd name="connsiteY156" fmla="*/ 4165924 h 4165924"/>
                <a:gd name="connsiteX157" fmla="*/ 2696242 w 5407372"/>
                <a:gd name="connsiteY157" fmla="*/ 4165924 h 4165924"/>
                <a:gd name="connsiteX158" fmla="*/ 2688361 w 5407372"/>
                <a:gd name="connsiteY158" fmla="*/ 4165924 h 4165924"/>
                <a:gd name="connsiteX159" fmla="*/ 2687486 w 5407372"/>
                <a:gd name="connsiteY159" fmla="*/ 4165924 h 4165924"/>
                <a:gd name="connsiteX160" fmla="*/ 2671723 w 5407372"/>
                <a:gd name="connsiteY160" fmla="*/ 4165049 h 4165924"/>
                <a:gd name="connsiteX161" fmla="*/ 2661215 w 5407372"/>
                <a:gd name="connsiteY161" fmla="*/ 4164173 h 4165924"/>
                <a:gd name="connsiteX162" fmla="*/ 2645452 w 5407372"/>
                <a:gd name="connsiteY162" fmla="*/ 4163299 h 4165924"/>
                <a:gd name="connsiteX163" fmla="*/ 2636696 w 5407372"/>
                <a:gd name="connsiteY163" fmla="*/ 4162423 h 4165924"/>
                <a:gd name="connsiteX164" fmla="*/ 2635820 w 5407372"/>
                <a:gd name="connsiteY164" fmla="*/ 4162423 h 4165924"/>
                <a:gd name="connsiteX165" fmla="*/ 2617430 w 5407372"/>
                <a:gd name="connsiteY165" fmla="*/ 4161548 h 4165924"/>
                <a:gd name="connsiteX166" fmla="*/ 2611300 w 5407372"/>
                <a:gd name="connsiteY166" fmla="*/ 4160673 h 4165924"/>
                <a:gd name="connsiteX167" fmla="*/ 2586781 w 5407372"/>
                <a:gd name="connsiteY167" fmla="*/ 4157172 h 4165924"/>
                <a:gd name="connsiteX168" fmla="*/ 2583278 w 5407372"/>
                <a:gd name="connsiteY168" fmla="*/ 4156297 h 4165924"/>
                <a:gd name="connsiteX169" fmla="*/ 2561386 w 5407372"/>
                <a:gd name="connsiteY169" fmla="*/ 4153672 h 4165924"/>
                <a:gd name="connsiteX170" fmla="*/ 2552630 w 5407372"/>
                <a:gd name="connsiteY170" fmla="*/ 4151046 h 4165924"/>
                <a:gd name="connsiteX171" fmla="*/ 2536867 w 5407372"/>
                <a:gd name="connsiteY171" fmla="*/ 4148421 h 4165924"/>
                <a:gd name="connsiteX172" fmla="*/ 2535116 w 5407372"/>
                <a:gd name="connsiteY172" fmla="*/ 4148421 h 4165924"/>
                <a:gd name="connsiteX173" fmla="*/ 2528110 w 5407372"/>
                <a:gd name="connsiteY173" fmla="*/ 4146671 h 4165924"/>
                <a:gd name="connsiteX174" fmla="*/ 2510596 w 5407372"/>
                <a:gd name="connsiteY174" fmla="*/ 4143170 h 4165924"/>
                <a:gd name="connsiteX175" fmla="*/ 2500088 w 5407372"/>
                <a:gd name="connsiteY175" fmla="*/ 4140545 h 4165924"/>
                <a:gd name="connsiteX176" fmla="*/ 2485202 w 5407372"/>
                <a:gd name="connsiteY176" fmla="*/ 4136169 h 4165924"/>
                <a:gd name="connsiteX177" fmla="*/ 2479948 w 5407372"/>
                <a:gd name="connsiteY177" fmla="*/ 4134418 h 4165924"/>
                <a:gd name="connsiteX178" fmla="*/ 2475569 w 5407372"/>
                <a:gd name="connsiteY178" fmla="*/ 4133543 h 4165924"/>
                <a:gd name="connsiteX179" fmla="*/ 2451926 w 5407372"/>
                <a:gd name="connsiteY179" fmla="*/ 4125667 h 4165924"/>
                <a:gd name="connsiteX180" fmla="*/ 2447547 w 5407372"/>
                <a:gd name="connsiteY180" fmla="*/ 4124792 h 4165924"/>
                <a:gd name="connsiteX181" fmla="*/ 2420401 w 5407372"/>
                <a:gd name="connsiteY181" fmla="*/ 4114290 h 4165924"/>
                <a:gd name="connsiteX182" fmla="*/ 2417774 w 5407372"/>
                <a:gd name="connsiteY182" fmla="*/ 4113415 h 4165924"/>
                <a:gd name="connsiteX183" fmla="*/ 2414271 w 5407372"/>
                <a:gd name="connsiteY183" fmla="*/ 4112539 h 4165924"/>
                <a:gd name="connsiteX184" fmla="*/ 2380119 w 5407372"/>
                <a:gd name="connsiteY184" fmla="*/ 4097662 h 4165924"/>
                <a:gd name="connsiteX185" fmla="*/ 2377492 w 5407372"/>
                <a:gd name="connsiteY185" fmla="*/ 4095912 h 4165924"/>
                <a:gd name="connsiteX186" fmla="*/ 2343340 w 5407372"/>
                <a:gd name="connsiteY186" fmla="*/ 4077533 h 4165924"/>
                <a:gd name="connsiteX187" fmla="*/ 154121 w 5407372"/>
                <a:gd name="connsiteY187" fmla="*/ 2814689 h 4165924"/>
                <a:gd name="connsiteX188" fmla="*/ 0 w 5407372"/>
                <a:gd name="connsiteY188" fmla="*/ 2599402 h 4165924"/>
                <a:gd name="connsiteX189" fmla="*/ 2696428 w 5407372"/>
                <a:gd name="connsiteY189" fmla="*/ 0 h 4165924"/>
                <a:gd name="connsiteX190" fmla="*/ 3065745 w 5407372"/>
                <a:gd name="connsiteY190" fmla="*/ 87964 h 4165924"/>
                <a:gd name="connsiteX191" fmla="*/ 3434188 w 5407372"/>
                <a:gd name="connsiteY191" fmla="*/ 301529 h 4165924"/>
                <a:gd name="connsiteX192" fmla="*/ 3243402 w 5407372"/>
                <a:gd name="connsiteY192" fmla="*/ 378552 h 4165924"/>
                <a:gd name="connsiteX193" fmla="*/ 3246028 w 5407372"/>
                <a:gd name="connsiteY193" fmla="*/ 932595 h 4165924"/>
                <a:gd name="connsiteX194" fmla="*/ 4203453 w 5407372"/>
                <a:gd name="connsiteY194" fmla="*/ 932595 h 4165924"/>
                <a:gd name="connsiteX195" fmla="*/ 4337352 w 5407372"/>
                <a:gd name="connsiteY195" fmla="*/ 823187 h 4165924"/>
                <a:gd name="connsiteX196" fmla="*/ 5252770 w 5407372"/>
                <a:gd name="connsiteY196" fmla="*/ 1350971 h 4165924"/>
                <a:gd name="connsiteX197" fmla="*/ 5255395 w 5407372"/>
                <a:gd name="connsiteY197" fmla="*/ 1777225 h 4165924"/>
                <a:gd name="connsiteX198" fmla="*/ 3081498 w 5407372"/>
                <a:gd name="connsiteY198" fmla="*/ 3041107 h 4165924"/>
                <a:gd name="connsiteX199" fmla="*/ 2346364 w 5407372"/>
                <a:gd name="connsiteY199" fmla="*/ 3040232 h 4165924"/>
                <a:gd name="connsiteX200" fmla="*/ 159340 w 5407372"/>
                <a:gd name="connsiteY200" fmla="*/ 1777225 h 4165924"/>
                <a:gd name="connsiteX201" fmla="*/ 156714 w 5407372"/>
                <a:gd name="connsiteY201" fmla="*/ 1350971 h 4165924"/>
                <a:gd name="connsiteX202" fmla="*/ 906726 w 5407372"/>
                <a:gd name="connsiteY202" fmla="*/ 915089 h 4165924"/>
                <a:gd name="connsiteX203" fmla="*/ 736070 w 5407372"/>
                <a:gd name="connsiteY203" fmla="*/ 833690 h 4165924"/>
                <a:gd name="connsiteX204" fmla="*/ 285363 w 5407372"/>
                <a:gd name="connsiteY204" fmla="*/ 719905 h 4165924"/>
                <a:gd name="connsiteX205" fmla="*/ 281862 w 5407372"/>
                <a:gd name="connsiteY205" fmla="*/ 164988 h 4165924"/>
                <a:gd name="connsiteX206" fmla="*/ 1239287 w 5407372"/>
                <a:gd name="connsiteY206" fmla="*/ 164988 h 4165924"/>
                <a:gd name="connsiteX207" fmla="*/ 1437948 w 5407372"/>
                <a:gd name="connsiteY207" fmla="*/ 430193 h 4165924"/>
                <a:gd name="connsiteX208" fmla="*/ 1574473 w 5407372"/>
                <a:gd name="connsiteY208" fmla="*/ 526472 h 4165924"/>
                <a:gd name="connsiteX209" fmla="*/ 2329736 w 5407372"/>
                <a:gd name="connsiteY209" fmla="*/ 87964 h 4165924"/>
                <a:gd name="connsiteX210" fmla="*/ 2696428 w 5407372"/>
                <a:gd name="connsiteY210" fmla="*/ 0 h 416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407372" h="4165924">
                  <a:moveTo>
                    <a:pt x="5407372" y="1567597"/>
                  </a:moveTo>
                  <a:cubicBezTo>
                    <a:pt x="5407372" y="1571098"/>
                    <a:pt x="5407372" y="1573724"/>
                    <a:pt x="5407372" y="1577224"/>
                  </a:cubicBezTo>
                  <a:lnTo>
                    <a:pt x="5407347" y="1577449"/>
                  </a:lnTo>
                  <a:close/>
                  <a:moveTo>
                    <a:pt x="3503" y="1564972"/>
                  </a:moveTo>
                  <a:cubicBezTo>
                    <a:pt x="3503" y="1594727"/>
                    <a:pt x="10508" y="1623607"/>
                    <a:pt x="24519" y="1651612"/>
                  </a:cubicBezTo>
                  <a:cubicBezTo>
                    <a:pt x="32400" y="1665614"/>
                    <a:pt x="41157" y="1679617"/>
                    <a:pt x="51666" y="1692744"/>
                  </a:cubicBezTo>
                  <a:cubicBezTo>
                    <a:pt x="58671" y="1702371"/>
                    <a:pt x="67428" y="1711122"/>
                    <a:pt x="75309" y="1718999"/>
                  </a:cubicBezTo>
                  <a:cubicBezTo>
                    <a:pt x="98077" y="1740878"/>
                    <a:pt x="125223" y="1761006"/>
                    <a:pt x="157624" y="1779384"/>
                  </a:cubicBezTo>
                  <a:lnTo>
                    <a:pt x="2345967" y="3042229"/>
                  </a:lnTo>
                  <a:cubicBezTo>
                    <a:pt x="2356476" y="3049230"/>
                    <a:pt x="2367860" y="3055356"/>
                    <a:pt x="2380119" y="3060607"/>
                  </a:cubicBezTo>
                  <a:cubicBezTo>
                    <a:pt x="2380995" y="3061482"/>
                    <a:pt x="2381870" y="3062357"/>
                    <a:pt x="2383622" y="3062357"/>
                  </a:cubicBezTo>
                  <a:cubicBezTo>
                    <a:pt x="2395006" y="3067608"/>
                    <a:pt x="2406390" y="3072859"/>
                    <a:pt x="2417774" y="3077235"/>
                  </a:cubicBezTo>
                  <a:cubicBezTo>
                    <a:pt x="2420401" y="3078110"/>
                    <a:pt x="2421276" y="3078985"/>
                    <a:pt x="2423904" y="3079860"/>
                  </a:cubicBezTo>
                  <a:cubicBezTo>
                    <a:pt x="2431785" y="3083361"/>
                    <a:pt x="2441417" y="3086861"/>
                    <a:pt x="2450174" y="3089487"/>
                  </a:cubicBezTo>
                  <a:cubicBezTo>
                    <a:pt x="2451926" y="3090362"/>
                    <a:pt x="2453677" y="3090362"/>
                    <a:pt x="2454552" y="3091237"/>
                  </a:cubicBezTo>
                  <a:cubicBezTo>
                    <a:pt x="2462434" y="3093863"/>
                    <a:pt x="2471190" y="3096488"/>
                    <a:pt x="2479072" y="3099113"/>
                  </a:cubicBezTo>
                  <a:cubicBezTo>
                    <a:pt x="2481699" y="3099113"/>
                    <a:pt x="2485202" y="3099989"/>
                    <a:pt x="2487829" y="3100864"/>
                  </a:cubicBezTo>
                  <a:cubicBezTo>
                    <a:pt x="2493083" y="3102614"/>
                    <a:pt x="2498337" y="3104364"/>
                    <a:pt x="2503591" y="3105240"/>
                  </a:cubicBezTo>
                  <a:cubicBezTo>
                    <a:pt x="2507094" y="3106115"/>
                    <a:pt x="2510596" y="3106990"/>
                    <a:pt x="2513224" y="3107865"/>
                  </a:cubicBezTo>
                  <a:cubicBezTo>
                    <a:pt x="2519354" y="3109615"/>
                    <a:pt x="2524608" y="3111366"/>
                    <a:pt x="2530737" y="3111366"/>
                  </a:cubicBezTo>
                  <a:cubicBezTo>
                    <a:pt x="2534240" y="3112241"/>
                    <a:pt x="2536867" y="3113116"/>
                    <a:pt x="2539494" y="3113991"/>
                  </a:cubicBezTo>
                  <a:cubicBezTo>
                    <a:pt x="2544748" y="3114866"/>
                    <a:pt x="2550002" y="3115741"/>
                    <a:pt x="2555256" y="3117492"/>
                  </a:cubicBezTo>
                  <a:cubicBezTo>
                    <a:pt x="2558759" y="3117492"/>
                    <a:pt x="2561386" y="3117492"/>
                    <a:pt x="2564889" y="3118367"/>
                  </a:cubicBezTo>
                  <a:cubicBezTo>
                    <a:pt x="2571019" y="3119242"/>
                    <a:pt x="2578024" y="3120992"/>
                    <a:pt x="2585030" y="3121867"/>
                  </a:cubicBezTo>
                  <a:cubicBezTo>
                    <a:pt x="2586781" y="3121867"/>
                    <a:pt x="2588533" y="3121867"/>
                    <a:pt x="2589408" y="3121867"/>
                  </a:cubicBezTo>
                  <a:cubicBezTo>
                    <a:pt x="2597290" y="3123618"/>
                    <a:pt x="2606046" y="3124493"/>
                    <a:pt x="2613928" y="3125368"/>
                  </a:cubicBezTo>
                  <a:cubicBezTo>
                    <a:pt x="2616555" y="3126243"/>
                    <a:pt x="2617430" y="3126243"/>
                    <a:pt x="2620058" y="3126243"/>
                  </a:cubicBezTo>
                  <a:cubicBezTo>
                    <a:pt x="2626187" y="3127118"/>
                    <a:pt x="2633193" y="3127993"/>
                    <a:pt x="2639322" y="3127993"/>
                  </a:cubicBezTo>
                  <a:cubicBezTo>
                    <a:pt x="2641950" y="3127993"/>
                    <a:pt x="2645452" y="3127993"/>
                    <a:pt x="2648955" y="3127993"/>
                  </a:cubicBezTo>
                  <a:cubicBezTo>
                    <a:pt x="2654209" y="3128869"/>
                    <a:pt x="2658588" y="3128869"/>
                    <a:pt x="2664718" y="3129744"/>
                  </a:cubicBezTo>
                  <a:cubicBezTo>
                    <a:pt x="2668220" y="3129744"/>
                    <a:pt x="2671723" y="3129744"/>
                    <a:pt x="2675226" y="3129744"/>
                  </a:cubicBezTo>
                  <a:cubicBezTo>
                    <a:pt x="2680480" y="3130619"/>
                    <a:pt x="2684858" y="3130619"/>
                    <a:pt x="2690112" y="3130619"/>
                  </a:cubicBezTo>
                  <a:cubicBezTo>
                    <a:pt x="2693615" y="3130619"/>
                    <a:pt x="2696242" y="3130619"/>
                    <a:pt x="2699745" y="3130619"/>
                  </a:cubicBezTo>
                  <a:cubicBezTo>
                    <a:pt x="2704999" y="3130619"/>
                    <a:pt x="2710253" y="3130619"/>
                    <a:pt x="2716383" y="3130619"/>
                  </a:cubicBezTo>
                  <a:cubicBezTo>
                    <a:pt x="2719010" y="3130619"/>
                    <a:pt x="2723389" y="3130619"/>
                    <a:pt x="2726892" y="3130619"/>
                  </a:cubicBezTo>
                  <a:cubicBezTo>
                    <a:pt x="2731270" y="3130619"/>
                    <a:pt x="2736524" y="3130619"/>
                    <a:pt x="2741778" y="3130619"/>
                  </a:cubicBezTo>
                  <a:cubicBezTo>
                    <a:pt x="2745281" y="3130619"/>
                    <a:pt x="2747908" y="3129744"/>
                    <a:pt x="2751411" y="3129744"/>
                  </a:cubicBezTo>
                  <a:cubicBezTo>
                    <a:pt x="2757540" y="3129744"/>
                    <a:pt x="2763670" y="3129744"/>
                    <a:pt x="2769800" y="3128869"/>
                  </a:cubicBezTo>
                  <a:cubicBezTo>
                    <a:pt x="2772427" y="3128869"/>
                    <a:pt x="2775930" y="3128869"/>
                    <a:pt x="2779433" y="3127993"/>
                  </a:cubicBezTo>
                  <a:cubicBezTo>
                    <a:pt x="2785562" y="3127993"/>
                    <a:pt x="2790816" y="3127993"/>
                    <a:pt x="2796071" y="3127118"/>
                  </a:cubicBezTo>
                  <a:cubicBezTo>
                    <a:pt x="2800449" y="3127118"/>
                    <a:pt x="2803076" y="3127118"/>
                    <a:pt x="2806579" y="3126243"/>
                  </a:cubicBezTo>
                  <a:cubicBezTo>
                    <a:pt x="2815336" y="3125368"/>
                    <a:pt x="2824093" y="3124493"/>
                    <a:pt x="2832850" y="3123618"/>
                  </a:cubicBezTo>
                  <a:cubicBezTo>
                    <a:pt x="2833725" y="3123618"/>
                    <a:pt x="2834601" y="3123618"/>
                    <a:pt x="2836352" y="3121867"/>
                  </a:cubicBezTo>
                  <a:cubicBezTo>
                    <a:pt x="2846860" y="3121867"/>
                    <a:pt x="2856493" y="3119242"/>
                    <a:pt x="2866126" y="3117492"/>
                  </a:cubicBezTo>
                  <a:cubicBezTo>
                    <a:pt x="2869628" y="3117492"/>
                    <a:pt x="2873131" y="3115741"/>
                    <a:pt x="2876634" y="3115741"/>
                  </a:cubicBezTo>
                  <a:cubicBezTo>
                    <a:pt x="2881012" y="3114866"/>
                    <a:pt x="2885391" y="3113991"/>
                    <a:pt x="2889769" y="3113116"/>
                  </a:cubicBezTo>
                  <a:cubicBezTo>
                    <a:pt x="2893272" y="3112241"/>
                    <a:pt x="2897650" y="3111366"/>
                    <a:pt x="2901153" y="3111366"/>
                  </a:cubicBezTo>
                  <a:cubicBezTo>
                    <a:pt x="2905532" y="3110491"/>
                    <a:pt x="2909910" y="3108740"/>
                    <a:pt x="2914288" y="3107865"/>
                  </a:cubicBezTo>
                  <a:cubicBezTo>
                    <a:pt x="2917791" y="3106990"/>
                    <a:pt x="2922170" y="3105240"/>
                    <a:pt x="2925672" y="3105240"/>
                  </a:cubicBezTo>
                  <a:cubicBezTo>
                    <a:pt x="2930051" y="3104364"/>
                    <a:pt x="2934429" y="3102614"/>
                    <a:pt x="2938808" y="3101739"/>
                  </a:cubicBezTo>
                  <a:cubicBezTo>
                    <a:pt x="2942310" y="3099989"/>
                    <a:pt x="2945813" y="3099113"/>
                    <a:pt x="2949316" y="3099113"/>
                  </a:cubicBezTo>
                  <a:cubicBezTo>
                    <a:pt x="2952819" y="3097363"/>
                    <a:pt x="2958073" y="3095613"/>
                    <a:pt x="2961576" y="3094738"/>
                  </a:cubicBezTo>
                  <a:cubicBezTo>
                    <a:pt x="2965078" y="3092987"/>
                    <a:pt x="2968581" y="3092987"/>
                    <a:pt x="2971208" y="3092112"/>
                  </a:cubicBezTo>
                  <a:cubicBezTo>
                    <a:pt x="2979090" y="3088612"/>
                    <a:pt x="2986970" y="3086861"/>
                    <a:pt x="2994852" y="3083361"/>
                  </a:cubicBezTo>
                  <a:cubicBezTo>
                    <a:pt x="2995728" y="3082486"/>
                    <a:pt x="2997479" y="3082486"/>
                    <a:pt x="2998354" y="3081611"/>
                  </a:cubicBezTo>
                  <a:cubicBezTo>
                    <a:pt x="3007112" y="3078985"/>
                    <a:pt x="3016744" y="3074609"/>
                    <a:pt x="3024625" y="3071109"/>
                  </a:cubicBezTo>
                  <a:cubicBezTo>
                    <a:pt x="3027252" y="3070233"/>
                    <a:pt x="3029004" y="3068483"/>
                    <a:pt x="3030755" y="3068483"/>
                  </a:cubicBezTo>
                  <a:cubicBezTo>
                    <a:pt x="3037760" y="3064983"/>
                    <a:pt x="3043890" y="3062357"/>
                    <a:pt x="3050896" y="3058857"/>
                  </a:cubicBezTo>
                  <a:cubicBezTo>
                    <a:pt x="3053523" y="3058857"/>
                    <a:pt x="3055274" y="3057106"/>
                    <a:pt x="3057901" y="3056231"/>
                  </a:cubicBezTo>
                  <a:cubicBezTo>
                    <a:pt x="3065782" y="3051855"/>
                    <a:pt x="3073664" y="3046604"/>
                    <a:pt x="3081545" y="3043104"/>
                  </a:cubicBezTo>
                  <a:lnTo>
                    <a:pt x="5256753" y="1779384"/>
                  </a:lnTo>
                  <a:cubicBezTo>
                    <a:pt x="5260256" y="1776759"/>
                    <a:pt x="5263758" y="1775008"/>
                    <a:pt x="5268137" y="1773258"/>
                  </a:cubicBezTo>
                  <a:cubicBezTo>
                    <a:pt x="5271640" y="1770633"/>
                    <a:pt x="5274267" y="1768007"/>
                    <a:pt x="5277770" y="1767132"/>
                  </a:cubicBezTo>
                  <a:cubicBezTo>
                    <a:pt x="5280396" y="1764507"/>
                    <a:pt x="5283024" y="1762756"/>
                    <a:pt x="5285650" y="1761006"/>
                  </a:cubicBezTo>
                  <a:cubicBezTo>
                    <a:pt x="5289154" y="1759256"/>
                    <a:pt x="5291780" y="1756630"/>
                    <a:pt x="5294408" y="1754880"/>
                  </a:cubicBezTo>
                  <a:cubicBezTo>
                    <a:pt x="5297034" y="1753130"/>
                    <a:pt x="5299662" y="1750504"/>
                    <a:pt x="5303164" y="1748754"/>
                  </a:cubicBezTo>
                  <a:cubicBezTo>
                    <a:pt x="5304916" y="1747004"/>
                    <a:pt x="5308418" y="1744378"/>
                    <a:pt x="5310170" y="1742628"/>
                  </a:cubicBezTo>
                  <a:cubicBezTo>
                    <a:pt x="5313672" y="1740878"/>
                    <a:pt x="5315424" y="1738252"/>
                    <a:pt x="5318051" y="1736502"/>
                  </a:cubicBezTo>
                  <a:cubicBezTo>
                    <a:pt x="5320678" y="1734751"/>
                    <a:pt x="5322430" y="1732126"/>
                    <a:pt x="5325932" y="1730376"/>
                  </a:cubicBezTo>
                  <a:cubicBezTo>
                    <a:pt x="5327684" y="1728625"/>
                    <a:pt x="5329435" y="1726000"/>
                    <a:pt x="5331186" y="1724250"/>
                  </a:cubicBezTo>
                  <a:cubicBezTo>
                    <a:pt x="5334689" y="1720749"/>
                    <a:pt x="5339068" y="1717248"/>
                    <a:pt x="5343446" y="1713748"/>
                  </a:cubicBezTo>
                  <a:cubicBezTo>
                    <a:pt x="5343446" y="1711998"/>
                    <a:pt x="5345198" y="1710247"/>
                    <a:pt x="5346949" y="1708497"/>
                  </a:cubicBezTo>
                  <a:cubicBezTo>
                    <a:pt x="5351328" y="1704121"/>
                    <a:pt x="5355706" y="1698870"/>
                    <a:pt x="5360084" y="1693619"/>
                  </a:cubicBezTo>
                  <a:cubicBezTo>
                    <a:pt x="5361836" y="1691869"/>
                    <a:pt x="5361836" y="1690119"/>
                    <a:pt x="5363587" y="1689244"/>
                  </a:cubicBezTo>
                  <a:cubicBezTo>
                    <a:pt x="5366214" y="1685743"/>
                    <a:pt x="5367966" y="1682242"/>
                    <a:pt x="5370592" y="1678742"/>
                  </a:cubicBezTo>
                  <a:cubicBezTo>
                    <a:pt x="5372344" y="1676991"/>
                    <a:pt x="5373220" y="1675241"/>
                    <a:pt x="5374095" y="1672616"/>
                  </a:cubicBezTo>
                  <a:cubicBezTo>
                    <a:pt x="5376722" y="1669990"/>
                    <a:pt x="5378474" y="1666490"/>
                    <a:pt x="5380225" y="1663864"/>
                  </a:cubicBezTo>
                  <a:cubicBezTo>
                    <a:pt x="5381100" y="1661239"/>
                    <a:pt x="5382852" y="1659488"/>
                    <a:pt x="5383728" y="1657738"/>
                  </a:cubicBezTo>
                  <a:cubicBezTo>
                    <a:pt x="5385479" y="1655113"/>
                    <a:pt x="5386355" y="1652487"/>
                    <a:pt x="5387230" y="1649862"/>
                  </a:cubicBezTo>
                  <a:cubicBezTo>
                    <a:pt x="5388982" y="1648111"/>
                    <a:pt x="5389858" y="1645486"/>
                    <a:pt x="5389858" y="1643736"/>
                  </a:cubicBezTo>
                  <a:cubicBezTo>
                    <a:pt x="5392484" y="1641110"/>
                    <a:pt x="5392484" y="1637610"/>
                    <a:pt x="5394236" y="1635859"/>
                  </a:cubicBezTo>
                  <a:cubicBezTo>
                    <a:pt x="5395112" y="1633234"/>
                    <a:pt x="5395988" y="1631484"/>
                    <a:pt x="5395988" y="1628858"/>
                  </a:cubicBezTo>
                  <a:cubicBezTo>
                    <a:pt x="5396863" y="1626233"/>
                    <a:pt x="5398614" y="1623607"/>
                    <a:pt x="5398614" y="1620982"/>
                  </a:cubicBezTo>
                  <a:cubicBezTo>
                    <a:pt x="5399490" y="1619231"/>
                    <a:pt x="5400366" y="1616606"/>
                    <a:pt x="5401242" y="1613981"/>
                  </a:cubicBezTo>
                  <a:cubicBezTo>
                    <a:pt x="5402117" y="1612230"/>
                    <a:pt x="5402117" y="1608730"/>
                    <a:pt x="5402117" y="1606979"/>
                  </a:cubicBezTo>
                  <a:cubicBezTo>
                    <a:pt x="5402993" y="1604354"/>
                    <a:pt x="5403868" y="1602604"/>
                    <a:pt x="5403868" y="1599978"/>
                  </a:cubicBezTo>
                  <a:cubicBezTo>
                    <a:pt x="5404744" y="1597353"/>
                    <a:pt x="5404744" y="1594727"/>
                    <a:pt x="5405620" y="1592102"/>
                  </a:cubicBezTo>
                  <a:cubicBezTo>
                    <a:pt x="5405620" y="1590351"/>
                    <a:pt x="5406496" y="1587726"/>
                    <a:pt x="5406496" y="1585100"/>
                  </a:cubicBezTo>
                  <a:lnTo>
                    <a:pt x="5407347" y="1577449"/>
                  </a:lnTo>
                  <a:lnTo>
                    <a:pt x="5404744" y="2602902"/>
                  </a:lnTo>
                  <a:cubicBezTo>
                    <a:pt x="5404744" y="2604653"/>
                    <a:pt x="5403868" y="2605528"/>
                    <a:pt x="5403868" y="2607278"/>
                  </a:cubicBezTo>
                  <a:cubicBezTo>
                    <a:pt x="5403868" y="2609028"/>
                    <a:pt x="5403868" y="2610779"/>
                    <a:pt x="5403868" y="2611654"/>
                  </a:cubicBezTo>
                  <a:cubicBezTo>
                    <a:pt x="5403868" y="2614279"/>
                    <a:pt x="5403868" y="2616905"/>
                    <a:pt x="5402993" y="2619530"/>
                  </a:cubicBezTo>
                  <a:cubicBezTo>
                    <a:pt x="5402993" y="2622156"/>
                    <a:pt x="5402993" y="2623906"/>
                    <a:pt x="5402117" y="2626531"/>
                  </a:cubicBezTo>
                  <a:cubicBezTo>
                    <a:pt x="5402117" y="2629157"/>
                    <a:pt x="5402117" y="2631782"/>
                    <a:pt x="5402117" y="2635283"/>
                  </a:cubicBezTo>
                  <a:cubicBezTo>
                    <a:pt x="5401242" y="2635283"/>
                    <a:pt x="5401242" y="2636158"/>
                    <a:pt x="5401242" y="2637033"/>
                  </a:cubicBezTo>
                  <a:cubicBezTo>
                    <a:pt x="5401242" y="2638783"/>
                    <a:pt x="5400366" y="2640534"/>
                    <a:pt x="5400366" y="2641409"/>
                  </a:cubicBezTo>
                  <a:cubicBezTo>
                    <a:pt x="5399490" y="2644035"/>
                    <a:pt x="5398614" y="2645785"/>
                    <a:pt x="5398614" y="2649285"/>
                  </a:cubicBezTo>
                  <a:cubicBezTo>
                    <a:pt x="5396863" y="2651911"/>
                    <a:pt x="5395988" y="2653661"/>
                    <a:pt x="5395988" y="2656287"/>
                  </a:cubicBezTo>
                  <a:cubicBezTo>
                    <a:pt x="5395988" y="2658037"/>
                    <a:pt x="5394236" y="2660662"/>
                    <a:pt x="5393360" y="2663288"/>
                  </a:cubicBezTo>
                  <a:cubicBezTo>
                    <a:pt x="5393360" y="2664163"/>
                    <a:pt x="5392484" y="2665038"/>
                    <a:pt x="5392484" y="2666788"/>
                  </a:cubicBezTo>
                  <a:cubicBezTo>
                    <a:pt x="5392484" y="2667664"/>
                    <a:pt x="5392484" y="2669414"/>
                    <a:pt x="5391609" y="2670289"/>
                  </a:cubicBezTo>
                  <a:cubicBezTo>
                    <a:pt x="5389858" y="2672915"/>
                    <a:pt x="5388982" y="2675540"/>
                    <a:pt x="5388106" y="2678165"/>
                  </a:cubicBezTo>
                  <a:cubicBezTo>
                    <a:pt x="5386355" y="2680791"/>
                    <a:pt x="5386355" y="2682541"/>
                    <a:pt x="5385479" y="2684291"/>
                  </a:cubicBezTo>
                  <a:cubicBezTo>
                    <a:pt x="5383728" y="2687792"/>
                    <a:pt x="5381976" y="2689542"/>
                    <a:pt x="5380225" y="2693043"/>
                  </a:cubicBezTo>
                  <a:cubicBezTo>
                    <a:pt x="5380225" y="2693918"/>
                    <a:pt x="5380225" y="2694793"/>
                    <a:pt x="5379350" y="2696544"/>
                  </a:cubicBezTo>
                  <a:cubicBezTo>
                    <a:pt x="5378474" y="2697419"/>
                    <a:pt x="5377598" y="2698294"/>
                    <a:pt x="5377598" y="2699169"/>
                  </a:cubicBezTo>
                  <a:cubicBezTo>
                    <a:pt x="5374971" y="2701795"/>
                    <a:pt x="5374095" y="2704420"/>
                    <a:pt x="5371468" y="2707921"/>
                  </a:cubicBezTo>
                  <a:cubicBezTo>
                    <a:pt x="5370592" y="2709671"/>
                    <a:pt x="5368841" y="2712296"/>
                    <a:pt x="5367966" y="2713171"/>
                  </a:cubicBezTo>
                  <a:cubicBezTo>
                    <a:pt x="5365338" y="2716672"/>
                    <a:pt x="5362711" y="2720173"/>
                    <a:pt x="5360960" y="2723673"/>
                  </a:cubicBezTo>
                  <a:cubicBezTo>
                    <a:pt x="5359208" y="2724549"/>
                    <a:pt x="5358333" y="2726299"/>
                    <a:pt x="5357457" y="2727174"/>
                  </a:cubicBezTo>
                  <a:cubicBezTo>
                    <a:pt x="5357457" y="2728049"/>
                    <a:pt x="5357457" y="2728049"/>
                    <a:pt x="5356582" y="2728049"/>
                  </a:cubicBezTo>
                  <a:cubicBezTo>
                    <a:pt x="5353078" y="2733300"/>
                    <a:pt x="5348700" y="2738551"/>
                    <a:pt x="5343446" y="2743802"/>
                  </a:cubicBezTo>
                  <a:cubicBezTo>
                    <a:pt x="5342570" y="2745552"/>
                    <a:pt x="5340819" y="2746427"/>
                    <a:pt x="5339944" y="2747302"/>
                  </a:cubicBezTo>
                  <a:cubicBezTo>
                    <a:pt x="5336440" y="2751678"/>
                    <a:pt x="5332938" y="2755179"/>
                    <a:pt x="5327684" y="2759555"/>
                  </a:cubicBezTo>
                  <a:cubicBezTo>
                    <a:pt x="5327684" y="2760430"/>
                    <a:pt x="5326808" y="2761305"/>
                    <a:pt x="5325932" y="2762180"/>
                  </a:cubicBezTo>
                  <a:cubicBezTo>
                    <a:pt x="5325056" y="2763055"/>
                    <a:pt x="5323306" y="2763055"/>
                    <a:pt x="5322430" y="2764805"/>
                  </a:cubicBezTo>
                  <a:cubicBezTo>
                    <a:pt x="5320678" y="2766556"/>
                    <a:pt x="5317176" y="2769181"/>
                    <a:pt x="5315424" y="2770931"/>
                  </a:cubicBezTo>
                  <a:cubicBezTo>
                    <a:pt x="5312797" y="2773557"/>
                    <a:pt x="5310170" y="2775307"/>
                    <a:pt x="5307543" y="2777058"/>
                  </a:cubicBezTo>
                  <a:cubicBezTo>
                    <a:pt x="5304916" y="2779683"/>
                    <a:pt x="5302289" y="2781433"/>
                    <a:pt x="5299662" y="2783184"/>
                  </a:cubicBezTo>
                  <a:cubicBezTo>
                    <a:pt x="5297034" y="2785809"/>
                    <a:pt x="5294408" y="2787559"/>
                    <a:pt x="5291780" y="2789310"/>
                  </a:cubicBezTo>
                  <a:cubicBezTo>
                    <a:pt x="5289154" y="2791935"/>
                    <a:pt x="5285650" y="2793685"/>
                    <a:pt x="5283024" y="2795436"/>
                  </a:cubicBezTo>
                  <a:cubicBezTo>
                    <a:pt x="5280396" y="2798061"/>
                    <a:pt x="5277770" y="2799811"/>
                    <a:pt x="5274267" y="2800687"/>
                  </a:cubicBezTo>
                  <a:cubicBezTo>
                    <a:pt x="5271640" y="2803312"/>
                    <a:pt x="5268137" y="2805938"/>
                    <a:pt x="5265510" y="2806813"/>
                  </a:cubicBezTo>
                  <a:cubicBezTo>
                    <a:pt x="5262883" y="2808563"/>
                    <a:pt x="5262007" y="2809438"/>
                    <a:pt x="5259380" y="2811189"/>
                  </a:cubicBezTo>
                  <a:cubicBezTo>
                    <a:pt x="5257628" y="2812064"/>
                    <a:pt x="5255878" y="2812939"/>
                    <a:pt x="5253250" y="2814689"/>
                  </a:cubicBezTo>
                  <a:lnTo>
                    <a:pt x="3078918" y="4077533"/>
                  </a:lnTo>
                  <a:cubicBezTo>
                    <a:pt x="3070161" y="4081909"/>
                    <a:pt x="3063156" y="4086285"/>
                    <a:pt x="3054398" y="4090661"/>
                  </a:cubicBezTo>
                  <a:cubicBezTo>
                    <a:pt x="3052647" y="4091536"/>
                    <a:pt x="3050020" y="4092411"/>
                    <a:pt x="3047393" y="4094161"/>
                  </a:cubicBezTo>
                  <a:cubicBezTo>
                    <a:pt x="3041263" y="4097662"/>
                    <a:pt x="3035134" y="4100287"/>
                    <a:pt x="3029004" y="4103788"/>
                  </a:cubicBezTo>
                  <a:cubicBezTo>
                    <a:pt x="3026376" y="4103788"/>
                    <a:pt x="3023750" y="4104663"/>
                    <a:pt x="3021998" y="4106413"/>
                  </a:cubicBezTo>
                  <a:cubicBezTo>
                    <a:pt x="3013241" y="4109914"/>
                    <a:pt x="3004484" y="4113415"/>
                    <a:pt x="2995728" y="4116915"/>
                  </a:cubicBezTo>
                  <a:cubicBezTo>
                    <a:pt x="2994852" y="4116915"/>
                    <a:pt x="2993100" y="4117791"/>
                    <a:pt x="2991349" y="4118666"/>
                  </a:cubicBezTo>
                  <a:cubicBezTo>
                    <a:pt x="2983468" y="4120416"/>
                    <a:pt x="2976462" y="4123917"/>
                    <a:pt x="2968581" y="4125667"/>
                  </a:cubicBezTo>
                  <a:cubicBezTo>
                    <a:pt x="2966830" y="4126542"/>
                    <a:pt x="2965954" y="4126542"/>
                    <a:pt x="2964203" y="4127417"/>
                  </a:cubicBezTo>
                  <a:cubicBezTo>
                    <a:pt x="2962451" y="4128292"/>
                    <a:pt x="2960700" y="4128292"/>
                    <a:pt x="2958948" y="4129167"/>
                  </a:cubicBezTo>
                  <a:cubicBezTo>
                    <a:pt x="2954570" y="4130918"/>
                    <a:pt x="2950192" y="4131793"/>
                    <a:pt x="2945813" y="4132668"/>
                  </a:cubicBezTo>
                  <a:cubicBezTo>
                    <a:pt x="2942310" y="4134418"/>
                    <a:pt x="2938808" y="4135293"/>
                    <a:pt x="2936181" y="4136169"/>
                  </a:cubicBezTo>
                  <a:cubicBezTo>
                    <a:pt x="2930926" y="4137919"/>
                    <a:pt x="2926548" y="4137919"/>
                    <a:pt x="2923046" y="4139669"/>
                  </a:cubicBezTo>
                  <a:cubicBezTo>
                    <a:pt x="2918667" y="4140545"/>
                    <a:pt x="2915164" y="4141419"/>
                    <a:pt x="2911662" y="4142295"/>
                  </a:cubicBezTo>
                  <a:cubicBezTo>
                    <a:pt x="2907283" y="4144045"/>
                    <a:pt x="2902904" y="4144045"/>
                    <a:pt x="2898526" y="4145795"/>
                  </a:cubicBezTo>
                  <a:cubicBezTo>
                    <a:pt x="2895024" y="4146671"/>
                    <a:pt x="2890645" y="4147546"/>
                    <a:pt x="2887142" y="4148421"/>
                  </a:cubicBezTo>
                  <a:cubicBezTo>
                    <a:pt x="2883640" y="4149296"/>
                    <a:pt x="2878385" y="4150171"/>
                    <a:pt x="2874007" y="4150171"/>
                  </a:cubicBezTo>
                  <a:cubicBezTo>
                    <a:pt x="2871380" y="4151046"/>
                    <a:pt x="2868753" y="4151921"/>
                    <a:pt x="2865250" y="4151921"/>
                  </a:cubicBezTo>
                  <a:cubicBezTo>
                    <a:pt x="2865250" y="4151921"/>
                    <a:pt x="2864374" y="4152797"/>
                    <a:pt x="2863499" y="4152797"/>
                  </a:cubicBezTo>
                  <a:cubicBezTo>
                    <a:pt x="2852990" y="4154547"/>
                    <a:pt x="2843358" y="4156297"/>
                    <a:pt x="2833725" y="4157172"/>
                  </a:cubicBezTo>
                  <a:cubicBezTo>
                    <a:pt x="2831974" y="4157172"/>
                    <a:pt x="2831098" y="4157172"/>
                    <a:pt x="2830222" y="4158047"/>
                  </a:cubicBezTo>
                  <a:cubicBezTo>
                    <a:pt x="2820590" y="4158923"/>
                    <a:pt x="2812709" y="4160673"/>
                    <a:pt x="2803952" y="4161548"/>
                  </a:cubicBezTo>
                  <a:cubicBezTo>
                    <a:pt x="2802200" y="4161548"/>
                    <a:pt x="2800449" y="4161548"/>
                    <a:pt x="2799574" y="4161548"/>
                  </a:cubicBezTo>
                  <a:cubicBezTo>
                    <a:pt x="2797822" y="4162423"/>
                    <a:pt x="2795195" y="4162423"/>
                    <a:pt x="2794319" y="4162423"/>
                  </a:cubicBezTo>
                  <a:cubicBezTo>
                    <a:pt x="2788190" y="4162423"/>
                    <a:pt x="2782060" y="4162423"/>
                    <a:pt x="2775930" y="4163299"/>
                  </a:cubicBezTo>
                  <a:cubicBezTo>
                    <a:pt x="2773303" y="4163299"/>
                    <a:pt x="2769800" y="4163299"/>
                    <a:pt x="2766297" y="4164173"/>
                  </a:cubicBezTo>
                  <a:cubicBezTo>
                    <a:pt x="2760168" y="4164173"/>
                    <a:pt x="2754038" y="4165049"/>
                    <a:pt x="2748784" y="4165049"/>
                  </a:cubicBezTo>
                  <a:cubicBezTo>
                    <a:pt x="2747032" y="4165049"/>
                    <a:pt x="2743530" y="4165049"/>
                    <a:pt x="2741778" y="4165049"/>
                  </a:cubicBezTo>
                  <a:cubicBezTo>
                    <a:pt x="2740902" y="4165049"/>
                    <a:pt x="2740027" y="4165049"/>
                    <a:pt x="2739151" y="4165049"/>
                  </a:cubicBezTo>
                  <a:cubicBezTo>
                    <a:pt x="2733897" y="4165924"/>
                    <a:pt x="2728643" y="4165924"/>
                    <a:pt x="2723389" y="4165924"/>
                  </a:cubicBezTo>
                  <a:cubicBezTo>
                    <a:pt x="2719886" y="4165924"/>
                    <a:pt x="2716383" y="4165924"/>
                    <a:pt x="2712880" y="4165924"/>
                  </a:cubicBezTo>
                  <a:cubicBezTo>
                    <a:pt x="2707626" y="4165924"/>
                    <a:pt x="2701496" y="4165924"/>
                    <a:pt x="2696242" y="4165924"/>
                  </a:cubicBezTo>
                  <a:cubicBezTo>
                    <a:pt x="2694491" y="4165924"/>
                    <a:pt x="2690988" y="4165924"/>
                    <a:pt x="2688361" y="4165924"/>
                  </a:cubicBezTo>
                  <a:lnTo>
                    <a:pt x="2687486" y="4165924"/>
                  </a:lnTo>
                  <a:cubicBezTo>
                    <a:pt x="2682231" y="4165049"/>
                    <a:pt x="2676977" y="4165049"/>
                    <a:pt x="2671723" y="4165049"/>
                  </a:cubicBezTo>
                  <a:cubicBezTo>
                    <a:pt x="2669096" y="4165049"/>
                    <a:pt x="2664718" y="4165049"/>
                    <a:pt x="2661215" y="4164173"/>
                  </a:cubicBezTo>
                  <a:cubicBezTo>
                    <a:pt x="2655961" y="4164173"/>
                    <a:pt x="2650706" y="4163299"/>
                    <a:pt x="2645452" y="4163299"/>
                  </a:cubicBezTo>
                  <a:cubicBezTo>
                    <a:pt x="2642825" y="4163299"/>
                    <a:pt x="2640198" y="4162423"/>
                    <a:pt x="2636696" y="4162423"/>
                  </a:cubicBezTo>
                  <a:cubicBezTo>
                    <a:pt x="2636696" y="4162423"/>
                    <a:pt x="2636696" y="4162423"/>
                    <a:pt x="2635820" y="4162423"/>
                  </a:cubicBezTo>
                  <a:cubicBezTo>
                    <a:pt x="2629690" y="4162423"/>
                    <a:pt x="2623560" y="4161548"/>
                    <a:pt x="2617430" y="4161548"/>
                  </a:cubicBezTo>
                  <a:cubicBezTo>
                    <a:pt x="2614803" y="4160673"/>
                    <a:pt x="2613052" y="4160673"/>
                    <a:pt x="2611300" y="4160673"/>
                  </a:cubicBezTo>
                  <a:cubicBezTo>
                    <a:pt x="2603420" y="4159798"/>
                    <a:pt x="2595538" y="4158047"/>
                    <a:pt x="2586781" y="4157172"/>
                  </a:cubicBezTo>
                  <a:cubicBezTo>
                    <a:pt x="2585030" y="4156297"/>
                    <a:pt x="2583278" y="4156297"/>
                    <a:pt x="2583278" y="4156297"/>
                  </a:cubicBezTo>
                  <a:cubicBezTo>
                    <a:pt x="2575398" y="4156297"/>
                    <a:pt x="2568392" y="4154547"/>
                    <a:pt x="2561386" y="4153672"/>
                  </a:cubicBezTo>
                  <a:cubicBezTo>
                    <a:pt x="2558759" y="4152797"/>
                    <a:pt x="2555256" y="4151921"/>
                    <a:pt x="2552630" y="4151046"/>
                  </a:cubicBezTo>
                  <a:cubicBezTo>
                    <a:pt x="2546500" y="4150171"/>
                    <a:pt x="2542121" y="4150171"/>
                    <a:pt x="2536867" y="4148421"/>
                  </a:cubicBezTo>
                  <a:cubicBezTo>
                    <a:pt x="2535992" y="4148421"/>
                    <a:pt x="2535992" y="4148421"/>
                    <a:pt x="2535116" y="4148421"/>
                  </a:cubicBezTo>
                  <a:cubicBezTo>
                    <a:pt x="2532489" y="4147546"/>
                    <a:pt x="2530737" y="4147546"/>
                    <a:pt x="2528110" y="4146671"/>
                  </a:cubicBezTo>
                  <a:cubicBezTo>
                    <a:pt x="2521980" y="4144920"/>
                    <a:pt x="2516726" y="4144045"/>
                    <a:pt x="2510596" y="4143170"/>
                  </a:cubicBezTo>
                  <a:cubicBezTo>
                    <a:pt x="2507094" y="4142295"/>
                    <a:pt x="2504467" y="4141419"/>
                    <a:pt x="2500088" y="4140545"/>
                  </a:cubicBezTo>
                  <a:cubicBezTo>
                    <a:pt x="2494834" y="4138794"/>
                    <a:pt x="2490456" y="4137919"/>
                    <a:pt x="2485202" y="4136169"/>
                  </a:cubicBezTo>
                  <a:cubicBezTo>
                    <a:pt x="2484326" y="4135293"/>
                    <a:pt x="2481699" y="4135293"/>
                    <a:pt x="2479948" y="4134418"/>
                  </a:cubicBezTo>
                  <a:cubicBezTo>
                    <a:pt x="2479072" y="4134418"/>
                    <a:pt x="2478196" y="4133543"/>
                    <a:pt x="2475569" y="4133543"/>
                  </a:cubicBezTo>
                  <a:cubicBezTo>
                    <a:pt x="2467688" y="4131793"/>
                    <a:pt x="2459807" y="4128292"/>
                    <a:pt x="2451926" y="4125667"/>
                  </a:cubicBezTo>
                  <a:cubicBezTo>
                    <a:pt x="2450174" y="4125667"/>
                    <a:pt x="2448423" y="4124792"/>
                    <a:pt x="2447547" y="4124792"/>
                  </a:cubicBezTo>
                  <a:cubicBezTo>
                    <a:pt x="2437914" y="4122166"/>
                    <a:pt x="2430033" y="4117791"/>
                    <a:pt x="2420401" y="4114290"/>
                  </a:cubicBezTo>
                  <a:cubicBezTo>
                    <a:pt x="2420401" y="4113415"/>
                    <a:pt x="2419525" y="4113415"/>
                    <a:pt x="2417774" y="4113415"/>
                  </a:cubicBezTo>
                  <a:cubicBezTo>
                    <a:pt x="2416898" y="4113415"/>
                    <a:pt x="2416022" y="4112539"/>
                    <a:pt x="2414271" y="4112539"/>
                  </a:cubicBezTo>
                  <a:cubicBezTo>
                    <a:pt x="2402887" y="4107289"/>
                    <a:pt x="2391503" y="4102913"/>
                    <a:pt x="2380119" y="4097662"/>
                  </a:cubicBezTo>
                  <a:cubicBezTo>
                    <a:pt x="2379244" y="4096787"/>
                    <a:pt x="2377492" y="4095912"/>
                    <a:pt x="2377492" y="4095912"/>
                  </a:cubicBezTo>
                  <a:cubicBezTo>
                    <a:pt x="2365232" y="4089785"/>
                    <a:pt x="2353848" y="4083659"/>
                    <a:pt x="2343340" y="4077533"/>
                  </a:cubicBezTo>
                  <a:lnTo>
                    <a:pt x="154121" y="2814689"/>
                  </a:lnTo>
                  <a:cubicBezTo>
                    <a:pt x="50790" y="2755179"/>
                    <a:pt x="0" y="2677290"/>
                    <a:pt x="0" y="2599402"/>
                  </a:cubicBezTo>
                  <a:close/>
                  <a:moveTo>
                    <a:pt x="2696428" y="0"/>
                  </a:moveTo>
                  <a:cubicBezTo>
                    <a:pt x="2829671" y="0"/>
                    <a:pt x="2963351" y="29322"/>
                    <a:pt x="3065745" y="87964"/>
                  </a:cubicBezTo>
                  <a:lnTo>
                    <a:pt x="3434188" y="301529"/>
                  </a:lnTo>
                  <a:cubicBezTo>
                    <a:pt x="3365050" y="319910"/>
                    <a:pt x="3300288" y="345292"/>
                    <a:pt x="3243402" y="378552"/>
                  </a:cubicBezTo>
                  <a:cubicBezTo>
                    <a:pt x="2980855" y="531724"/>
                    <a:pt x="2981730" y="780299"/>
                    <a:pt x="3246028" y="932595"/>
                  </a:cubicBezTo>
                  <a:cubicBezTo>
                    <a:pt x="3511202" y="1085766"/>
                    <a:pt x="3940905" y="1085766"/>
                    <a:pt x="4203453" y="932595"/>
                  </a:cubicBezTo>
                  <a:cubicBezTo>
                    <a:pt x="4260338" y="900210"/>
                    <a:pt x="4304972" y="862574"/>
                    <a:pt x="4337352" y="823187"/>
                  </a:cubicBezTo>
                  <a:lnTo>
                    <a:pt x="5252770" y="1350971"/>
                  </a:lnTo>
                  <a:cubicBezTo>
                    <a:pt x="5455806" y="1469132"/>
                    <a:pt x="5457557" y="1659940"/>
                    <a:pt x="5255395" y="1777225"/>
                  </a:cubicBezTo>
                  <a:lnTo>
                    <a:pt x="3081498" y="3041107"/>
                  </a:lnTo>
                  <a:cubicBezTo>
                    <a:pt x="2878461" y="3158393"/>
                    <a:pt x="2549401" y="3158393"/>
                    <a:pt x="2346364" y="3040232"/>
                  </a:cubicBezTo>
                  <a:lnTo>
                    <a:pt x="159340" y="1777225"/>
                  </a:lnTo>
                  <a:cubicBezTo>
                    <a:pt x="-45448" y="1659940"/>
                    <a:pt x="-46323" y="1469132"/>
                    <a:pt x="156714" y="1350971"/>
                  </a:cubicBezTo>
                  <a:lnTo>
                    <a:pt x="906726" y="915089"/>
                  </a:lnTo>
                  <a:cubicBezTo>
                    <a:pt x="848965" y="887081"/>
                    <a:pt x="792955" y="859073"/>
                    <a:pt x="736070" y="833690"/>
                  </a:cubicBezTo>
                  <a:cubicBezTo>
                    <a:pt x="572415" y="830189"/>
                    <a:pt x="410510" y="791677"/>
                    <a:pt x="285363" y="719905"/>
                  </a:cubicBezTo>
                  <a:cubicBezTo>
                    <a:pt x="20189" y="565859"/>
                    <a:pt x="18439" y="318159"/>
                    <a:pt x="281862" y="164988"/>
                  </a:cubicBezTo>
                  <a:cubicBezTo>
                    <a:pt x="545285" y="11816"/>
                    <a:pt x="974113" y="11816"/>
                    <a:pt x="1239287" y="164988"/>
                  </a:cubicBezTo>
                  <a:cubicBezTo>
                    <a:pt x="1366185" y="237635"/>
                    <a:pt x="1432697" y="333039"/>
                    <a:pt x="1437948" y="430193"/>
                  </a:cubicBezTo>
                  <a:cubicBezTo>
                    <a:pt x="1481706" y="461702"/>
                    <a:pt x="1527214" y="494087"/>
                    <a:pt x="1574473" y="526472"/>
                  </a:cubicBezTo>
                  <a:lnTo>
                    <a:pt x="2329736" y="87964"/>
                  </a:lnTo>
                  <a:cubicBezTo>
                    <a:pt x="2430379" y="29322"/>
                    <a:pt x="2563185" y="0"/>
                    <a:pt x="2696428" y="0"/>
                  </a:cubicBezTo>
                  <a:close/>
                </a:path>
              </a:pathLst>
            </a:custGeom>
            <a:solidFill>
              <a:schemeClr val="accent4"/>
            </a:solidFill>
            <a:ln>
              <a:noFill/>
            </a:ln>
            <a:effectLst/>
          </p:spPr>
          <p:txBody>
            <a:bodyPr wrap="square" anchor="ctr">
              <a:noAutofit/>
            </a:bodyPr>
            <a:lstStyle/>
            <a:p>
              <a:pPr defTabSz="914217"/>
              <a:endParaRPr lang="en-US" sz="3266" dirty="0">
                <a:solidFill>
                  <a:srgbClr val="747993"/>
                </a:solidFill>
                <a:latin typeface="Montserrat" panose="00000500000000000000" pitchFamily="2" charset="0"/>
              </a:endParaRPr>
            </a:p>
          </p:txBody>
        </p:sp>
        <p:sp>
          <p:nvSpPr>
            <p:cNvPr id="92" name="Freeform 75">
              <a:extLst>
                <a:ext uri="{FF2B5EF4-FFF2-40B4-BE49-F238E27FC236}">
                  <a16:creationId xmlns:a16="http://schemas.microsoft.com/office/drawing/2014/main" id="{4EBECB6F-4234-4CEC-A702-517C82007F61}"/>
                </a:ext>
              </a:extLst>
            </p:cNvPr>
            <p:cNvSpPr>
              <a:spLocks noChangeArrowheads="1"/>
            </p:cNvSpPr>
            <p:nvPr/>
          </p:nvSpPr>
          <p:spPr bwMode="auto">
            <a:xfrm>
              <a:off x="9770362" y="9727021"/>
              <a:ext cx="5408247" cy="2601827"/>
            </a:xfrm>
            <a:custGeom>
              <a:avLst/>
              <a:gdLst>
                <a:gd name="T0" fmla="*/ 6173 w 6176"/>
                <a:gd name="T1" fmla="*/ 31 h 2973"/>
                <a:gd name="T2" fmla="*/ 6168 w 6176"/>
                <a:gd name="T3" fmla="*/ 56 h 2973"/>
                <a:gd name="T4" fmla="*/ 6160 w 6176"/>
                <a:gd name="T5" fmla="*/ 81 h 2973"/>
                <a:gd name="T6" fmla="*/ 6148 w 6176"/>
                <a:gd name="T7" fmla="*/ 106 h 2973"/>
                <a:gd name="T8" fmla="*/ 6133 w 6176"/>
                <a:gd name="T9" fmla="*/ 130 h 2973"/>
                <a:gd name="T10" fmla="*/ 6106 w 6176"/>
                <a:gd name="T11" fmla="*/ 164 h 2973"/>
                <a:gd name="T12" fmla="*/ 6082 w 6176"/>
                <a:gd name="T13" fmla="*/ 189 h 2973"/>
                <a:gd name="T14" fmla="*/ 6056 w 6176"/>
                <a:gd name="T15" fmla="*/ 210 h 2973"/>
                <a:gd name="T16" fmla="*/ 6027 w 6176"/>
                <a:gd name="T17" fmla="*/ 231 h 2973"/>
                <a:gd name="T18" fmla="*/ 3492 w 6176"/>
                <a:gd name="T19" fmla="*/ 1704 h 2973"/>
                <a:gd name="T20" fmla="*/ 3454 w 6176"/>
                <a:gd name="T21" fmla="*/ 1721 h 2973"/>
                <a:gd name="T22" fmla="*/ 3393 w 6176"/>
                <a:gd name="T23" fmla="*/ 1745 h 2973"/>
                <a:gd name="T24" fmla="*/ 3356 w 6176"/>
                <a:gd name="T25" fmla="*/ 1756 h 2973"/>
                <a:gd name="T26" fmla="*/ 3313 w 6176"/>
                <a:gd name="T27" fmla="*/ 1767 h 2973"/>
                <a:gd name="T28" fmla="*/ 3273 w 6176"/>
                <a:gd name="T29" fmla="*/ 1774 h 2973"/>
                <a:gd name="T30" fmla="*/ 3205 w 6176"/>
                <a:gd name="T31" fmla="*/ 1784 h 2973"/>
                <a:gd name="T32" fmla="*/ 3163 w 6176"/>
                <a:gd name="T33" fmla="*/ 1787 h 2973"/>
                <a:gd name="T34" fmla="*/ 3114 w 6176"/>
                <a:gd name="T35" fmla="*/ 1789 h 2973"/>
                <a:gd name="T36" fmla="*/ 3072 w 6176"/>
                <a:gd name="T37" fmla="*/ 1789 h 2973"/>
                <a:gd name="T38" fmla="*/ 3025 w 6176"/>
                <a:gd name="T39" fmla="*/ 1786 h 2973"/>
                <a:gd name="T40" fmla="*/ 2985 w 6176"/>
                <a:gd name="T41" fmla="*/ 1783 h 2973"/>
                <a:gd name="T42" fmla="*/ 2929 w 6176"/>
                <a:gd name="T43" fmla="*/ 1775 h 2973"/>
                <a:gd name="T44" fmla="*/ 2890 w 6176"/>
                <a:gd name="T45" fmla="*/ 1767 h 2973"/>
                <a:gd name="T46" fmla="*/ 2841 w 6176"/>
                <a:gd name="T47" fmla="*/ 1755 h 2973"/>
                <a:gd name="T48" fmla="*/ 2798 w 6176"/>
                <a:gd name="T49" fmla="*/ 1742 h 2973"/>
                <a:gd name="T50" fmla="*/ 2722 w 6176"/>
                <a:gd name="T51" fmla="*/ 1711 h 2973"/>
                <a:gd name="T52" fmla="*/ 180 w 6176"/>
                <a:gd name="T53" fmla="*/ 245 h 2973"/>
                <a:gd name="T54" fmla="*/ 28 w 6176"/>
                <a:gd name="T55" fmla="*/ 99 h 2973"/>
                <a:gd name="T56" fmla="*/ 2676 w 6176"/>
                <a:gd name="T57" fmla="*/ 2871 h 2973"/>
                <a:gd name="T58" fmla="*/ 2757 w 6176"/>
                <a:gd name="T59" fmla="*/ 2911 h 2973"/>
                <a:gd name="T60" fmla="*/ 2795 w 6176"/>
                <a:gd name="T61" fmla="*/ 2925 h 2973"/>
                <a:gd name="T62" fmla="*/ 2832 w 6176"/>
                <a:gd name="T63" fmla="*/ 2936 h 2973"/>
                <a:gd name="T64" fmla="*/ 2867 w 6176"/>
                <a:gd name="T65" fmla="*/ 2946 h 2973"/>
                <a:gd name="T66" fmla="*/ 2897 w 6176"/>
                <a:gd name="T67" fmla="*/ 2952 h 2973"/>
                <a:gd name="T68" fmla="*/ 2950 w 6176"/>
                <a:gd name="T69" fmla="*/ 2961 h 2973"/>
                <a:gd name="T70" fmla="*/ 2982 w 6176"/>
                <a:gd name="T71" fmla="*/ 2966 h 2973"/>
                <a:gd name="T72" fmla="*/ 3011 w 6176"/>
                <a:gd name="T73" fmla="*/ 2968 h 2973"/>
                <a:gd name="T74" fmla="*/ 3051 w 6176"/>
                <a:gd name="T75" fmla="*/ 2971 h 2973"/>
                <a:gd name="T76" fmla="*/ 3079 w 6176"/>
                <a:gd name="T77" fmla="*/ 2972 h 2973"/>
                <a:gd name="T78" fmla="*/ 3128 w 6176"/>
                <a:gd name="T79" fmla="*/ 2971 h 2973"/>
                <a:gd name="T80" fmla="*/ 3159 w 6176"/>
                <a:gd name="T81" fmla="*/ 2970 h 2973"/>
                <a:gd name="T82" fmla="*/ 3197 w 6176"/>
                <a:gd name="T83" fmla="*/ 2967 h 2973"/>
                <a:gd name="T84" fmla="*/ 3236 w 6176"/>
                <a:gd name="T85" fmla="*/ 2962 h 2973"/>
                <a:gd name="T86" fmla="*/ 3282 w 6176"/>
                <a:gd name="T87" fmla="*/ 2954 h 2973"/>
                <a:gd name="T88" fmla="*/ 3325 w 6176"/>
                <a:gd name="T89" fmla="*/ 2945 h 2973"/>
                <a:gd name="T90" fmla="*/ 3364 w 6176"/>
                <a:gd name="T91" fmla="*/ 2934 h 2973"/>
                <a:gd name="T92" fmla="*/ 3390 w 6176"/>
                <a:gd name="T93" fmla="*/ 2926 h 2973"/>
                <a:gd name="T94" fmla="*/ 3451 w 6176"/>
                <a:gd name="T95" fmla="*/ 2904 h 2973"/>
                <a:gd name="T96" fmla="*/ 3488 w 6176"/>
                <a:gd name="T97" fmla="*/ 2886 h 2973"/>
                <a:gd name="T98" fmla="*/ 6013 w 6176"/>
                <a:gd name="T99" fmla="*/ 1419 h 2973"/>
                <a:gd name="T100" fmla="*/ 6043 w 6176"/>
                <a:gd name="T101" fmla="*/ 1399 h 2973"/>
                <a:gd name="T102" fmla="*/ 6070 w 6176"/>
                <a:gd name="T103" fmla="*/ 1378 h 2973"/>
                <a:gd name="T104" fmla="*/ 6084 w 6176"/>
                <a:gd name="T105" fmla="*/ 1365 h 2973"/>
                <a:gd name="T106" fmla="*/ 6117 w 6176"/>
                <a:gd name="T107" fmla="*/ 1329 h 2973"/>
                <a:gd name="T108" fmla="*/ 6130 w 6176"/>
                <a:gd name="T109" fmla="*/ 1312 h 2973"/>
                <a:gd name="T110" fmla="*/ 6143 w 6176"/>
                <a:gd name="T111" fmla="*/ 1293 h 2973"/>
                <a:gd name="T112" fmla="*/ 6153 w 6176"/>
                <a:gd name="T113" fmla="*/ 1272 h 2973"/>
                <a:gd name="T114" fmla="*/ 6159 w 6176"/>
                <a:gd name="T115" fmla="*/ 1255 h 2973"/>
                <a:gd name="T116" fmla="*/ 6167 w 6176"/>
                <a:gd name="T117" fmla="*/ 1230 h 2973"/>
                <a:gd name="T118" fmla="*/ 6169 w 6176"/>
                <a:gd name="T119" fmla="*/ 1213 h 2973"/>
                <a:gd name="T120" fmla="*/ 6171 w 6176"/>
                <a:gd name="T121" fmla="*/ 1191 h 2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76" h="2973">
                  <a:moveTo>
                    <a:pt x="6175" y="14"/>
                  </a:moveTo>
                  <a:lnTo>
                    <a:pt x="6175" y="14"/>
                  </a:lnTo>
                  <a:cubicBezTo>
                    <a:pt x="6175" y="17"/>
                    <a:pt x="6174" y="20"/>
                    <a:pt x="6174" y="23"/>
                  </a:cubicBezTo>
                  <a:lnTo>
                    <a:pt x="6174" y="23"/>
                  </a:lnTo>
                  <a:cubicBezTo>
                    <a:pt x="6174" y="26"/>
                    <a:pt x="6173" y="29"/>
                    <a:pt x="6173" y="31"/>
                  </a:cubicBezTo>
                  <a:lnTo>
                    <a:pt x="6173" y="31"/>
                  </a:lnTo>
                  <a:cubicBezTo>
                    <a:pt x="6172" y="34"/>
                    <a:pt x="6172" y="37"/>
                    <a:pt x="6171" y="40"/>
                  </a:cubicBezTo>
                  <a:lnTo>
                    <a:pt x="6171" y="40"/>
                  </a:lnTo>
                  <a:cubicBezTo>
                    <a:pt x="6171" y="43"/>
                    <a:pt x="6170" y="45"/>
                    <a:pt x="6169" y="48"/>
                  </a:cubicBezTo>
                  <a:lnTo>
                    <a:pt x="6169" y="48"/>
                  </a:lnTo>
                  <a:cubicBezTo>
                    <a:pt x="6169" y="50"/>
                    <a:pt x="6169" y="54"/>
                    <a:pt x="6168" y="56"/>
                  </a:cubicBezTo>
                  <a:lnTo>
                    <a:pt x="6168" y="56"/>
                  </a:lnTo>
                  <a:cubicBezTo>
                    <a:pt x="6167" y="59"/>
                    <a:pt x="6166" y="62"/>
                    <a:pt x="6165" y="64"/>
                  </a:cubicBezTo>
                  <a:lnTo>
                    <a:pt x="6165" y="64"/>
                  </a:lnTo>
                  <a:cubicBezTo>
                    <a:pt x="6165" y="67"/>
                    <a:pt x="6163" y="70"/>
                    <a:pt x="6162" y="73"/>
                  </a:cubicBezTo>
                  <a:lnTo>
                    <a:pt x="6162" y="73"/>
                  </a:lnTo>
                  <a:cubicBezTo>
                    <a:pt x="6162" y="76"/>
                    <a:pt x="6161" y="78"/>
                    <a:pt x="6160" y="81"/>
                  </a:cubicBezTo>
                  <a:lnTo>
                    <a:pt x="6160" y="81"/>
                  </a:lnTo>
                  <a:cubicBezTo>
                    <a:pt x="6158" y="83"/>
                    <a:pt x="6158" y="87"/>
                    <a:pt x="6155" y="90"/>
                  </a:cubicBezTo>
                  <a:lnTo>
                    <a:pt x="6155" y="90"/>
                  </a:lnTo>
                  <a:cubicBezTo>
                    <a:pt x="6155" y="92"/>
                    <a:pt x="6154" y="95"/>
                    <a:pt x="6152" y="97"/>
                  </a:cubicBezTo>
                  <a:lnTo>
                    <a:pt x="6152" y="97"/>
                  </a:lnTo>
                  <a:cubicBezTo>
                    <a:pt x="6151" y="100"/>
                    <a:pt x="6150" y="103"/>
                    <a:pt x="6148" y="106"/>
                  </a:cubicBezTo>
                  <a:lnTo>
                    <a:pt x="6148" y="106"/>
                  </a:lnTo>
                  <a:cubicBezTo>
                    <a:pt x="6147" y="108"/>
                    <a:pt x="6145" y="110"/>
                    <a:pt x="6144" y="113"/>
                  </a:cubicBezTo>
                  <a:lnTo>
                    <a:pt x="6144" y="113"/>
                  </a:lnTo>
                  <a:cubicBezTo>
                    <a:pt x="6142" y="116"/>
                    <a:pt x="6140" y="120"/>
                    <a:pt x="6137" y="123"/>
                  </a:cubicBezTo>
                  <a:lnTo>
                    <a:pt x="6137" y="123"/>
                  </a:lnTo>
                  <a:cubicBezTo>
                    <a:pt x="6136" y="126"/>
                    <a:pt x="6135" y="128"/>
                    <a:pt x="6133" y="130"/>
                  </a:cubicBezTo>
                  <a:lnTo>
                    <a:pt x="6133" y="130"/>
                  </a:lnTo>
                  <a:cubicBezTo>
                    <a:pt x="6130" y="134"/>
                    <a:pt x="6128" y="138"/>
                    <a:pt x="6125" y="142"/>
                  </a:cubicBezTo>
                  <a:lnTo>
                    <a:pt x="6125" y="142"/>
                  </a:lnTo>
                  <a:cubicBezTo>
                    <a:pt x="6123" y="143"/>
                    <a:pt x="6123" y="145"/>
                    <a:pt x="6121" y="147"/>
                  </a:cubicBezTo>
                  <a:lnTo>
                    <a:pt x="6121" y="147"/>
                  </a:lnTo>
                  <a:cubicBezTo>
                    <a:pt x="6116" y="153"/>
                    <a:pt x="6111" y="159"/>
                    <a:pt x="6106" y="164"/>
                  </a:cubicBezTo>
                  <a:lnTo>
                    <a:pt x="6106" y="164"/>
                  </a:lnTo>
                  <a:cubicBezTo>
                    <a:pt x="6104" y="166"/>
                    <a:pt x="6102" y="168"/>
                    <a:pt x="6102" y="170"/>
                  </a:cubicBezTo>
                  <a:lnTo>
                    <a:pt x="6102" y="170"/>
                  </a:lnTo>
                  <a:cubicBezTo>
                    <a:pt x="6097" y="174"/>
                    <a:pt x="6092" y="178"/>
                    <a:pt x="6088" y="182"/>
                  </a:cubicBezTo>
                  <a:lnTo>
                    <a:pt x="6088" y="182"/>
                  </a:lnTo>
                  <a:cubicBezTo>
                    <a:pt x="6086" y="184"/>
                    <a:pt x="6084" y="187"/>
                    <a:pt x="6082" y="189"/>
                  </a:cubicBezTo>
                  <a:lnTo>
                    <a:pt x="6082" y="189"/>
                  </a:lnTo>
                  <a:cubicBezTo>
                    <a:pt x="6078" y="191"/>
                    <a:pt x="6076" y="194"/>
                    <a:pt x="6073" y="196"/>
                  </a:cubicBezTo>
                  <a:lnTo>
                    <a:pt x="6073" y="196"/>
                  </a:lnTo>
                  <a:cubicBezTo>
                    <a:pt x="6070" y="198"/>
                    <a:pt x="6068" y="201"/>
                    <a:pt x="6064" y="203"/>
                  </a:cubicBezTo>
                  <a:lnTo>
                    <a:pt x="6064" y="203"/>
                  </a:lnTo>
                  <a:cubicBezTo>
                    <a:pt x="6062" y="205"/>
                    <a:pt x="6058" y="208"/>
                    <a:pt x="6056" y="210"/>
                  </a:cubicBezTo>
                  <a:lnTo>
                    <a:pt x="6056" y="210"/>
                  </a:lnTo>
                  <a:cubicBezTo>
                    <a:pt x="6052" y="212"/>
                    <a:pt x="6049" y="215"/>
                    <a:pt x="6046" y="217"/>
                  </a:cubicBezTo>
                  <a:lnTo>
                    <a:pt x="6046" y="217"/>
                  </a:lnTo>
                  <a:cubicBezTo>
                    <a:pt x="6043" y="219"/>
                    <a:pt x="6040" y="222"/>
                    <a:pt x="6036" y="224"/>
                  </a:cubicBezTo>
                  <a:lnTo>
                    <a:pt x="6036" y="224"/>
                  </a:lnTo>
                  <a:cubicBezTo>
                    <a:pt x="6033" y="226"/>
                    <a:pt x="6030" y="228"/>
                    <a:pt x="6027" y="231"/>
                  </a:cubicBezTo>
                  <a:lnTo>
                    <a:pt x="6027" y="231"/>
                  </a:lnTo>
                  <a:cubicBezTo>
                    <a:pt x="6023" y="232"/>
                    <a:pt x="6020" y="235"/>
                    <a:pt x="6016" y="238"/>
                  </a:cubicBezTo>
                  <a:lnTo>
                    <a:pt x="6016" y="238"/>
                  </a:lnTo>
                  <a:cubicBezTo>
                    <a:pt x="6011" y="240"/>
                    <a:pt x="6007" y="242"/>
                    <a:pt x="6003" y="245"/>
                  </a:cubicBezTo>
                  <a:lnTo>
                    <a:pt x="3519" y="1689"/>
                  </a:lnTo>
                  <a:lnTo>
                    <a:pt x="3519" y="1689"/>
                  </a:lnTo>
                  <a:cubicBezTo>
                    <a:pt x="3510" y="1693"/>
                    <a:pt x="3501" y="1699"/>
                    <a:pt x="3492" y="1704"/>
                  </a:cubicBezTo>
                  <a:lnTo>
                    <a:pt x="3492" y="1704"/>
                  </a:lnTo>
                  <a:cubicBezTo>
                    <a:pt x="3489" y="1705"/>
                    <a:pt x="3487" y="1707"/>
                    <a:pt x="3484" y="1707"/>
                  </a:cubicBezTo>
                  <a:lnTo>
                    <a:pt x="3484" y="1707"/>
                  </a:lnTo>
                  <a:cubicBezTo>
                    <a:pt x="3476" y="1711"/>
                    <a:pt x="3469" y="1714"/>
                    <a:pt x="3461" y="1718"/>
                  </a:cubicBezTo>
                  <a:lnTo>
                    <a:pt x="3461" y="1718"/>
                  </a:lnTo>
                  <a:cubicBezTo>
                    <a:pt x="3459" y="1718"/>
                    <a:pt x="3457" y="1720"/>
                    <a:pt x="3454" y="1721"/>
                  </a:cubicBezTo>
                  <a:lnTo>
                    <a:pt x="3454" y="1721"/>
                  </a:lnTo>
                  <a:cubicBezTo>
                    <a:pt x="3445" y="1725"/>
                    <a:pt x="3434" y="1730"/>
                    <a:pt x="3424" y="1733"/>
                  </a:cubicBezTo>
                  <a:lnTo>
                    <a:pt x="3424" y="1733"/>
                  </a:lnTo>
                  <a:cubicBezTo>
                    <a:pt x="3423" y="1734"/>
                    <a:pt x="3421" y="1734"/>
                    <a:pt x="3420" y="1735"/>
                  </a:cubicBezTo>
                  <a:lnTo>
                    <a:pt x="3420" y="1735"/>
                  </a:lnTo>
                  <a:cubicBezTo>
                    <a:pt x="3411" y="1739"/>
                    <a:pt x="3402" y="1741"/>
                    <a:pt x="3393" y="1745"/>
                  </a:cubicBezTo>
                  <a:lnTo>
                    <a:pt x="3393" y="1745"/>
                  </a:lnTo>
                  <a:cubicBezTo>
                    <a:pt x="3390" y="1746"/>
                    <a:pt x="3386" y="1746"/>
                    <a:pt x="3382" y="1748"/>
                  </a:cubicBezTo>
                  <a:lnTo>
                    <a:pt x="3382" y="1748"/>
                  </a:lnTo>
                  <a:cubicBezTo>
                    <a:pt x="3378" y="1749"/>
                    <a:pt x="3372" y="1751"/>
                    <a:pt x="3368" y="1753"/>
                  </a:cubicBezTo>
                  <a:lnTo>
                    <a:pt x="3368" y="1753"/>
                  </a:lnTo>
                  <a:cubicBezTo>
                    <a:pt x="3364" y="1753"/>
                    <a:pt x="3360" y="1754"/>
                    <a:pt x="3356" y="1756"/>
                  </a:cubicBezTo>
                  <a:lnTo>
                    <a:pt x="3356" y="1756"/>
                  </a:lnTo>
                  <a:cubicBezTo>
                    <a:pt x="3351" y="1757"/>
                    <a:pt x="3346" y="1759"/>
                    <a:pt x="3341" y="1760"/>
                  </a:cubicBezTo>
                  <a:lnTo>
                    <a:pt x="3341" y="1760"/>
                  </a:lnTo>
                  <a:cubicBezTo>
                    <a:pt x="3337" y="1760"/>
                    <a:pt x="3332" y="1762"/>
                    <a:pt x="3328" y="1763"/>
                  </a:cubicBezTo>
                  <a:lnTo>
                    <a:pt x="3328" y="1763"/>
                  </a:lnTo>
                  <a:cubicBezTo>
                    <a:pt x="3323" y="1764"/>
                    <a:pt x="3318" y="1766"/>
                    <a:pt x="3313" y="1767"/>
                  </a:cubicBezTo>
                  <a:lnTo>
                    <a:pt x="3313" y="1767"/>
                  </a:lnTo>
                  <a:cubicBezTo>
                    <a:pt x="3309" y="1767"/>
                    <a:pt x="3304" y="1768"/>
                    <a:pt x="3300" y="1769"/>
                  </a:cubicBezTo>
                  <a:lnTo>
                    <a:pt x="3300" y="1769"/>
                  </a:lnTo>
                  <a:cubicBezTo>
                    <a:pt x="3295" y="1770"/>
                    <a:pt x="3290" y="1771"/>
                    <a:pt x="3285" y="1772"/>
                  </a:cubicBezTo>
                  <a:lnTo>
                    <a:pt x="3285" y="1772"/>
                  </a:lnTo>
                  <a:cubicBezTo>
                    <a:pt x="3281" y="1772"/>
                    <a:pt x="3277" y="1774"/>
                    <a:pt x="3273" y="1774"/>
                  </a:cubicBezTo>
                  <a:lnTo>
                    <a:pt x="3273" y="1774"/>
                  </a:lnTo>
                  <a:cubicBezTo>
                    <a:pt x="3262" y="1776"/>
                    <a:pt x="3251" y="1779"/>
                    <a:pt x="3239" y="1779"/>
                  </a:cubicBezTo>
                  <a:lnTo>
                    <a:pt x="3239" y="1779"/>
                  </a:lnTo>
                  <a:cubicBezTo>
                    <a:pt x="3237" y="1781"/>
                    <a:pt x="3236" y="1781"/>
                    <a:pt x="3235" y="1781"/>
                  </a:cubicBezTo>
                  <a:lnTo>
                    <a:pt x="3235" y="1781"/>
                  </a:lnTo>
                  <a:cubicBezTo>
                    <a:pt x="3225" y="1782"/>
                    <a:pt x="3215" y="1783"/>
                    <a:pt x="3205" y="1784"/>
                  </a:cubicBezTo>
                  <a:lnTo>
                    <a:pt x="3205" y="1784"/>
                  </a:lnTo>
                  <a:cubicBezTo>
                    <a:pt x="3201" y="1785"/>
                    <a:pt x="3198" y="1785"/>
                    <a:pt x="3193" y="1785"/>
                  </a:cubicBezTo>
                  <a:lnTo>
                    <a:pt x="3193" y="1785"/>
                  </a:lnTo>
                  <a:cubicBezTo>
                    <a:pt x="3187" y="1786"/>
                    <a:pt x="3181" y="1786"/>
                    <a:pt x="3174" y="1786"/>
                  </a:cubicBezTo>
                  <a:lnTo>
                    <a:pt x="3174" y="1786"/>
                  </a:lnTo>
                  <a:cubicBezTo>
                    <a:pt x="3170" y="1787"/>
                    <a:pt x="3166" y="1787"/>
                    <a:pt x="3163" y="1787"/>
                  </a:cubicBezTo>
                  <a:lnTo>
                    <a:pt x="3163" y="1787"/>
                  </a:lnTo>
                  <a:cubicBezTo>
                    <a:pt x="3156" y="1788"/>
                    <a:pt x="3149" y="1788"/>
                    <a:pt x="3142" y="1788"/>
                  </a:cubicBezTo>
                  <a:lnTo>
                    <a:pt x="3142" y="1788"/>
                  </a:lnTo>
                  <a:cubicBezTo>
                    <a:pt x="3138" y="1788"/>
                    <a:pt x="3135" y="1789"/>
                    <a:pt x="3131" y="1789"/>
                  </a:cubicBezTo>
                  <a:lnTo>
                    <a:pt x="3131" y="1789"/>
                  </a:lnTo>
                  <a:cubicBezTo>
                    <a:pt x="3125" y="1789"/>
                    <a:pt x="3119" y="1789"/>
                    <a:pt x="3114" y="1789"/>
                  </a:cubicBezTo>
                  <a:lnTo>
                    <a:pt x="3114" y="1789"/>
                  </a:lnTo>
                  <a:cubicBezTo>
                    <a:pt x="3110" y="1789"/>
                    <a:pt x="3105" y="1789"/>
                    <a:pt x="3102" y="1789"/>
                  </a:cubicBezTo>
                  <a:lnTo>
                    <a:pt x="3102" y="1789"/>
                  </a:lnTo>
                  <a:cubicBezTo>
                    <a:pt x="3095" y="1789"/>
                    <a:pt x="3089" y="1789"/>
                    <a:pt x="3083" y="1789"/>
                  </a:cubicBezTo>
                  <a:lnTo>
                    <a:pt x="3083" y="1789"/>
                  </a:lnTo>
                  <a:cubicBezTo>
                    <a:pt x="3079" y="1789"/>
                    <a:pt x="3076" y="1789"/>
                    <a:pt x="3072" y="1789"/>
                  </a:cubicBezTo>
                  <a:lnTo>
                    <a:pt x="3072" y="1789"/>
                  </a:lnTo>
                  <a:cubicBezTo>
                    <a:pt x="3066" y="1789"/>
                    <a:pt x="3061" y="1789"/>
                    <a:pt x="3055" y="1788"/>
                  </a:cubicBezTo>
                  <a:lnTo>
                    <a:pt x="3055" y="1788"/>
                  </a:lnTo>
                  <a:cubicBezTo>
                    <a:pt x="3051" y="1788"/>
                    <a:pt x="3047" y="1788"/>
                    <a:pt x="3043" y="1788"/>
                  </a:cubicBezTo>
                  <a:lnTo>
                    <a:pt x="3043" y="1788"/>
                  </a:lnTo>
                  <a:cubicBezTo>
                    <a:pt x="3036" y="1787"/>
                    <a:pt x="3031" y="1787"/>
                    <a:pt x="3025" y="1786"/>
                  </a:cubicBezTo>
                  <a:lnTo>
                    <a:pt x="3025" y="1786"/>
                  </a:lnTo>
                  <a:cubicBezTo>
                    <a:pt x="3021" y="1786"/>
                    <a:pt x="3017" y="1786"/>
                    <a:pt x="3014" y="1786"/>
                  </a:cubicBezTo>
                  <a:lnTo>
                    <a:pt x="3014" y="1786"/>
                  </a:lnTo>
                  <a:cubicBezTo>
                    <a:pt x="3007" y="1786"/>
                    <a:pt x="2999" y="1785"/>
                    <a:pt x="2992" y="1784"/>
                  </a:cubicBezTo>
                  <a:lnTo>
                    <a:pt x="2992" y="1784"/>
                  </a:lnTo>
                  <a:cubicBezTo>
                    <a:pt x="2989" y="1784"/>
                    <a:pt x="2988" y="1784"/>
                    <a:pt x="2985" y="1783"/>
                  </a:cubicBezTo>
                  <a:lnTo>
                    <a:pt x="2985" y="1783"/>
                  </a:lnTo>
                  <a:cubicBezTo>
                    <a:pt x="2976" y="1782"/>
                    <a:pt x="2966" y="1781"/>
                    <a:pt x="2957" y="1779"/>
                  </a:cubicBezTo>
                  <a:lnTo>
                    <a:pt x="2957" y="1779"/>
                  </a:lnTo>
                  <a:cubicBezTo>
                    <a:pt x="2956" y="1779"/>
                    <a:pt x="2954" y="1779"/>
                    <a:pt x="2952" y="1779"/>
                  </a:cubicBezTo>
                  <a:lnTo>
                    <a:pt x="2952" y="1779"/>
                  </a:lnTo>
                  <a:cubicBezTo>
                    <a:pt x="2944" y="1778"/>
                    <a:pt x="2936" y="1776"/>
                    <a:pt x="2929" y="1775"/>
                  </a:cubicBezTo>
                  <a:lnTo>
                    <a:pt x="2929" y="1775"/>
                  </a:lnTo>
                  <a:cubicBezTo>
                    <a:pt x="2925" y="1774"/>
                    <a:pt x="2922" y="1774"/>
                    <a:pt x="2918" y="1774"/>
                  </a:cubicBezTo>
                  <a:lnTo>
                    <a:pt x="2918" y="1774"/>
                  </a:lnTo>
                  <a:cubicBezTo>
                    <a:pt x="2912" y="1772"/>
                    <a:pt x="2906" y="1771"/>
                    <a:pt x="2900" y="1770"/>
                  </a:cubicBezTo>
                  <a:lnTo>
                    <a:pt x="2900" y="1770"/>
                  </a:lnTo>
                  <a:cubicBezTo>
                    <a:pt x="2897" y="1769"/>
                    <a:pt x="2894" y="1768"/>
                    <a:pt x="2890" y="1767"/>
                  </a:cubicBezTo>
                  <a:lnTo>
                    <a:pt x="2890" y="1767"/>
                  </a:lnTo>
                  <a:cubicBezTo>
                    <a:pt x="2883" y="1767"/>
                    <a:pt x="2877" y="1765"/>
                    <a:pt x="2870" y="1763"/>
                  </a:cubicBezTo>
                  <a:lnTo>
                    <a:pt x="2870" y="1763"/>
                  </a:lnTo>
                  <a:cubicBezTo>
                    <a:pt x="2867" y="1762"/>
                    <a:pt x="2863" y="1761"/>
                    <a:pt x="2859" y="1760"/>
                  </a:cubicBezTo>
                  <a:lnTo>
                    <a:pt x="2859" y="1760"/>
                  </a:lnTo>
                  <a:cubicBezTo>
                    <a:pt x="2853" y="1759"/>
                    <a:pt x="2847" y="1757"/>
                    <a:pt x="2841" y="1755"/>
                  </a:cubicBezTo>
                  <a:lnTo>
                    <a:pt x="2841" y="1755"/>
                  </a:lnTo>
                  <a:cubicBezTo>
                    <a:pt x="2838" y="1754"/>
                    <a:pt x="2834" y="1753"/>
                    <a:pt x="2831" y="1753"/>
                  </a:cubicBezTo>
                  <a:lnTo>
                    <a:pt x="2831" y="1753"/>
                  </a:lnTo>
                  <a:cubicBezTo>
                    <a:pt x="2822" y="1750"/>
                    <a:pt x="2812" y="1747"/>
                    <a:pt x="2803" y="1744"/>
                  </a:cubicBezTo>
                  <a:lnTo>
                    <a:pt x="2803" y="1744"/>
                  </a:lnTo>
                  <a:cubicBezTo>
                    <a:pt x="2802" y="1743"/>
                    <a:pt x="2800" y="1743"/>
                    <a:pt x="2798" y="1742"/>
                  </a:cubicBezTo>
                  <a:lnTo>
                    <a:pt x="2798" y="1742"/>
                  </a:lnTo>
                  <a:cubicBezTo>
                    <a:pt x="2788" y="1739"/>
                    <a:pt x="2777" y="1735"/>
                    <a:pt x="2768" y="1731"/>
                  </a:cubicBezTo>
                  <a:lnTo>
                    <a:pt x="2768" y="1731"/>
                  </a:lnTo>
                  <a:cubicBezTo>
                    <a:pt x="2765" y="1730"/>
                    <a:pt x="2764" y="1729"/>
                    <a:pt x="2761" y="1728"/>
                  </a:cubicBezTo>
                  <a:lnTo>
                    <a:pt x="2761" y="1728"/>
                  </a:lnTo>
                  <a:cubicBezTo>
                    <a:pt x="2748" y="1723"/>
                    <a:pt x="2735" y="1717"/>
                    <a:pt x="2722" y="1711"/>
                  </a:cubicBezTo>
                  <a:lnTo>
                    <a:pt x="2722" y="1711"/>
                  </a:lnTo>
                  <a:cubicBezTo>
                    <a:pt x="2720" y="1711"/>
                    <a:pt x="2719" y="1710"/>
                    <a:pt x="2718" y="1709"/>
                  </a:cubicBezTo>
                  <a:lnTo>
                    <a:pt x="2718" y="1709"/>
                  </a:lnTo>
                  <a:cubicBezTo>
                    <a:pt x="2704" y="1703"/>
                    <a:pt x="2691" y="1696"/>
                    <a:pt x="2679" y="1688"/>
                  </a:cubicBezTo>
                  <a:lnTo>
                    <a:pt x="180" y="245"/>
                  </a:lnTo>
                  <a:lnTo>
                    <a:pt x="180" y="245"/>
                  </a:lnTo>
                  <a:cubicBezTo>
                    <a:pt x="143" y="224"/>
                    <a:pt x="112" y="201"/>
                    <a:pt x="86" y="176"/>
                  </a:cubicBezTo>
                  <a:lnTo>
                    <a:pt x="86" y="176"/>
                  </a:lnTo>
                  <a:cubicBezTo>
                    <a:pt x="77" y="167"/>
                    <a:pt x="67" y="157"/>
                    <a:pt x="59" y="146"/>
                  </a:cubicBezTo>
                  <a:lnTo>
                    <a:pt x="59" y="146"/>
                  </a:lnTo>
                  <a:cubicBezTo>
                    <a:pt x="47" y="131"/>
                    <a:pt x="37" y="115"/>
                    <a:pt x="28" y="99"/>
                  </a:cubicBezTo>
                  <a:lnTo>
                    <a:pt x="28" y="99"/>
                  </a:lnTo>
                  <a:cubicBezTo>
                    <a:pt x="12" y="67"/>
                    <a:pt x="4" y="34"/>
                    <a:pt x="4" y="0"/>
                  </a:cubicBezTo>
                  <a:lnTo>
                    <a:pt x="0" y="1182"/>
                  </a:lnTo>
                  <a:lnTo>
                    <a:pt x="0" y="1182"/>
                  </a:lnTo>
                  <a:cubicBezTo>
                    <a:pt x="0" y="1271"/>
                    <a:pt x="58" y="1360"/>
                    <a:pt x="176" y="1428"/>
                  </a:cubicBezTo>
                  <a:lnTo>
                    <a:pt x="2676" y="2871"/>
                  </a:lnTo>
                  <a:lnTo>
                    <a:pt x="2676" y="2871"/>
                  </a:lnTo>
                  <a:cubicBezTo>
                    <a:pt x="2688" y="2878"/>
                    <a:pt x="2701" y="2885"/>
                    <a:pt x="2715" y="2892"/>
                  </a:cubicBezTo>
                  <a:lnTo>
                    <a:pt x="2715" y="2892"/>
                  </a:lnTo>
                  <a:cubicBezTo>
                    <a:pt x="2715" y="2892"/>
                    <a:pt x="2717" y="2893"/>
                    <a:pt x="2718" y="2894"/>
                  </a:cubicBezTo>
                  <a:lnTo>
                    <a:pt x="2718" y="2894"/>
                  </a:lnTo>
                  <a:cubicBezTo>
                    <a:pt x="2731" y="2900"/>
                    <a:pt x="2744" y="2905"/>
                    <a:pt x="2757" y="2911"/>
                  </a:cubicBezTo>
                  <a:lnTo>
                    <a:pt x="2757" y="2911"/>
                  </a:lnTo>
                  <a:cubicBezTo>
                    <a:pt x="2759" y="2911"/>
                    <a:pt x="2760" y="2912"/>
                    <a:pt x="2761" y="2912"/>
                  </a:cubicBezTo>
                  <a:lnTo>
                    <a:pt x="2761" y="2912"/>
                  </a:lnTo>
                  <a:cubicBezTo>
                    <a:pt x="2763" y="2912"/>
                    <a:pt x="2764" y="2912"/>
                    <a:pt x="2764" y="2913"/>
                  </a:cubicBezTo>
                  <a:lnTo>
                    <a:pt x="2764" y="2913"/>
                  </a:lnTo>
                  <a:cubicBezTo>
                    <a:pt x="2775" y="2917"/>
                    <a:pt x="2784" y="2922"/>
                    <a:pt x="2795" y="2925"/>
                  </a:cubicBezTo>
                  <a:lnTo>
                    <a:pt x="2795" y="2925"/>
                  </a:lnTo>
                  <a:cubicBezTo>
                    <a:pt x="2796" y="2925"/>
                    <a:pt x="2798" y="2926"/>
                    <a:pt x="2800" y="2926"/>
                  </a:cubicBezTo>
                  <a:lnTo>
                    <a:pt x="2800" y="2926"/>
                  </a:lnTo>
                  <a:cubicBezTo>
                    <a:pt x="2809" y="2929"/>
                    <a:pt x="2818" y="2933"/>
                    <a:pt x="2827" y="2935"/>
                  </a:cubicBezTo>
                  <a:lnTo>
                    <a:pt x="2827" y="2935"/>
                  </a:lnTo>
                  <a:cubicBezTo>
                    <a:pt x="2830" y="2935"/>
                    <a:pt x="2831" y="2936"/>
                    <a:pt x="2832" y="2936"/>
                  </a:cubicBezTo>
                  <a:lnTo>
                    <a:pt x="2832" y="2936"/>
                  </a:lnTo>
                  <a:cubicBezTo>
                    <a:pt x="2834" y="2937"/>
                    <a:pt x="2837" y="2937"/>
                    <a:pt x="2838" y="2938"/>
                  </a:cubicBezTo>
                  <a:lnTo>
                    <a:pt x="2838" y="2938"/>
                  </a:lnTo>
                  <a:cubicBezTo>
                    <a:pt x="2844" y="2940"/>
                    <a:pt x="2849" y="2941"/>
                    <a:pt x="2855" y="2943"/>
                  </a:cubicBezTo>
                  <a:lnTo>
                    <a:pt x="2855" y="2943"/>
                  </a:lnTo>
                  <a:cubicBezTo>
                    <a:pt x="2860" y="2944"/>
                    <a:pt x="2863" y="2945"/>
                    <a:pt x="2867" y="2946"/>
                  </a:cubicBezTo>
                  <a:lnTo>
                    <a:pt x="2867" y="2946"/>
                  </a:lnTo>
                  <a:cubicBezTo>
                    <a:pt x="2874" y="2947"/>
                    <a:pt x="2880" y="2948"/>
                    <a:pt x="2887" y="2950"/>
                  </a:cubicBezTo>
                  <a:lnTo>
                    <a:pt x="2887" y="2950"/>
                  </a:lnTo>
                  <a:cubicBezTo>
                    <a:pt x="2890" y="2951"/>
                    <a:pt x="2892" y="2951"/>
                    <a:pt x="2895" y="2952"/>
                  </a:cubicBezTo>
                  <a:lnTo>
                    <a:pt x="2895" y="2952"/>
                  </a:lnTo>
                  <a:cubicBezTo>
                    <a:pt x="2896" y="2952"/>
                    <a:pt x="2896" y="2952"/>
                    <a:pt x="2897" y="2952"/>
                  </a:cubicBezTo>
                  <a:lnTo>
                    <a:pt x="2897" y="2952"/>
                  </a:lnTo>
                  <a:cubicBezTo>
                    <a:pt x="2903" y="2954"/>
                    <a:pt x="2908" y="2954"/>
                    <a:pt x="2915" y="2955"/>
                  </a:cubicBezTo>
                  <a:lnTo>
                    <a:pt x="2915" y="2955"/>
                  </a:lnTo>
                  <a:cubicBezTo>
                    <a:pt x="2918" y="2956"/>
                    <a:pt x="2922" y="2957"/>
                    <a:pt x="2925" y="2958"/>
                  </a:cubicBezTo>
                  <a:lnTo>
                    <a:pt x="2925" y="2958"/>
                  </a:lnTo>
                  <a:cubicBezTo>
                    <a:pt x="2933" y="2959"/>
                    <a:pt x="2941" y="2961"/>
                    <a:pt x="2950" y="2961"/>
                  </a:cubicBezTo>
                  <a:lnTo>
                    <a:pt x="2950" y="2961"/>
                  </a:lnTo>
                  <a:cubicBezTo>
                    <a:pt x="2950" y="2961"/>
                    <a:pt x="2952" y="2961"/>
                    <a:pt x="2954" y="2962"/>
                  </a:cubicBezTo>
                  <a:lnTo>
                    <a:pt x="2954" y="2962"/>
                  </a:lnTo>
                  <a:lnTo>
                    <a:pt x="2954" y="2962"/>
                  </a:lnTo>
                  <a:lnTo>
                    <a:pt x="2954" y="2962"/>
                  </a:lnTo>
                  <a:cubicBezTo>
                    <a:pt x="2964" y="2963"/>
                    <a:pt x="2973" y="2965"/>
                    <a:pt x="2982" y="2966"/>
                  </a:cubicBezTo>
                  <a:lnTo>
                    <a:pt x="2982" y="2966"/>
                  </a:lnTo>
                  <a:cubicBezTo>
                    <a:pt x="2984" y="2966"/>
                    <a:pt x="2986" y="2966"/>
                    <a:pt x="2989" y="2967"/>
                  </a:cubicBezTo>
                  <a:lnTo>
                    <a:pt x="2989" y="2967"/>
                  </a:lnTo>
                  <a:cubicBezTo>
                    <a:pt x="2996" y="2967"/>
                    <a:pt x="3003" y="2968"/>
                    <a:pt x="3010" y="2968"/>
                  </a:cubicBezTo>
                  <a:lnTo>
                    <a:pt x="3010" y="2968"/>
                  </a:lnTo>
                  <a:cubicBezTo>
                    <a:pt x="3011" y="2968"/>
                    <a:pt x="3011" y="2968"/>
                    <a:pt x="3011" y="2968"/>
                  </a:cubicBezTo>
                  <a:lnTo>
                    <a:pt x="3011" y="2968"/>
                  </a:lnTo>
                  <a:cubicBezTo>
                    <a:pt x="3015" y="2968"/>
                    <a:pt x="3018" y="2969"/>
                    <a:pt x="3021" y="2969"/>
                  </a:cubicBezTo>
                  <a:lnTo>
                    <a:pt x="3021" y="2969"/>
                  </a:lnTo>
                  <a:cubicBezTo>
                    <a:pt x="3027" y="2969"/>
                    <a:pt x="3033" y="2970"/>
                    <a:pt x="3039" y="2970"/>
                  </a:cubicBezTo>
                  <a:lnTo>
                    <a:pt x="3039" y="2970"/>
                  </a:lnTo>
                  <a:cubicBezTo>
                    <a:pt x="3043" y="2971"/>
                    <a:pt x="3048" y="2971"/>
                    <a:pt x="3051" y="2971"/>
                  </a:cubicBezTo>
                  <a:lnTo>
                    <a:pt x="3051" y="2971"/>
                  </a:lnTo>
                  <a:cubicBezTo>
                    <a:pt x="3057" y="2971"/>
                    <a:pt x="3063" y="2971"/>
                    <a:pt x="3069" y="2972"/>
                  </a:cubicBezTo>
                  <a:lnTo>
                    <a:pt x="3069" y="2972"/>
                  </a:lnTo>
                  <a:lnTo>
                    <a:pt x="3070" y="2972"/>
                  </a:lnTo>
                  <a:lnTo>
                    <a:pt x="3070" y="2972"/>
                  </a:lnTo>
                  <a:cubicBezTo>
                    <a:pt x="3073" y="2972"/>
                    <a:pt x="3077" y="2972"/>
                    <a:pt x="3079" y="2972"/>
                  </a:cubicBezTo>
                  <a:lnTo>
                    <a:pt x="3079" y="2972"/>
                  </a:lnTo>
                  <a:cubicBezTo>
                    <a:pt x="3085" y="2972"/>
                    <a:pt x="3092" y="2972"/>
                    <a:pt x="3098" y="2972"/>
                  </a:cubicBezTo>
                  <a:lnTo>
                    <a:pt x="3098" y="2972"/>
                  </a:lnTo>
                  <a:cubicBezTo>
                    <a:pt x="3102" y="2972"/>
                    <a:pt x="3106" y="2972"/>
                    <a:pt x="3110" y="2972"/>
                  </a:cubicBezTo>
                  <a:lnTo>
                    <a:pt x="3110" y="2972"/>
                  </a:lnTo>
                  <a:cubicBezTo>
                    <a:pt x="3116" y="2972"/>
                    <a:pt x="3122" y="2972"/>
                    <a:pt x="3128" y="2971"/>
                  </a:cubicBezTo>
                  <a:lnTo>
                    <a:pt x="3128" y="2971"/>
                  </a:lnTo>
                  <a:cubicBezTo>
                    <a:pt x="3129" y="2971"/>
                    <a:pt x="3130" y="2971"/>
                    <a:pt x="3131" y="2971"/>
                  </a:cubicBezTo>
                  <a:lnTo>
                    <a:pt x="3131" y="2971"/>
                  </a:lnTo>
                  <a:cubicBezTo>
                    <a:pt x="3133" y="2971"/>
                    <a:pt x="3137" y="2971"/>
                    <a:pt x="3139" y="2971"/>
                  </a:cubicBezTo>
                  <a:lnTo>
                    <a:pt x="3139" y="2971"/>
                  </a:lnTo>
                  <a:cubicBezTo>
                    <a:pt x="3145" y="2971"/>
                    <a:pt x="3152" y="2970"/>
                    <a:pt x="3159" y="2970"/>
                  </a:cubicBezTo>
                  <a:lnTo>
                    <a:pt x="3159" y="2970"/>
                  </a:lnTo>
                  <a:cubicBezTo>
                    <a:pt x="3163" y="2969"/>
                    <a:pt x="3167" y="2969"/>
                    <a:pt x="3170" y="2969"/>
                  </a:cubicBezTo>
                  <a:lnTo>
                    <a:pt x="3170" y="2969"/>
                  </a:lnTo>
                  <a:cubicBezTo>
                    <a:pt x="3177" y="2968"/>
                    <a:pt x="3184" y="2968"/>
                    <a:pt x="3191" y="2968"/>
                  </a:cubicBezTo>
                  <a:lnTo>
                    <a:pt x="3191" y="2968"/>
                  </a:lnTo>
                  <a:cubicBezTo>
                    <a:pt x="3192" y="2968"/>
                    <a:pt x="3195" y="2968"/>
                    <a:pt x="3197" y="2967"/>
                  </a:cubicBezTo>
                  <a:lnTo>
                    <a:pt x="3197" y="2967"/>
                  </a:lnTo>
                  <a:cubicBezTo>
                    <a:pt x="3198" y="2967"/>
                    <a:pt x="3200" y="2967"/>
                    <a:pt x="3202" y="2967"/>
                  </a:cubicBezTo>
                  <a:lnTo>
                    <a:pt x="3202" y="2967"/>
                  </a:lnTo>
                  <a:cubicBezTo>
                    <a:pt x="3212" y="2966"/>
                    <a:pt x="3221" y="2964"/>
                    <a:pt x="3232" y="2963"/>
                  </a:cubicBezTo>
                  <a:lnTo>
                    <a:pt x="3232" y="2963"/>
                  </a:lnTo>
                  <a:cubicBezTo>
                    <a:pt x="3233" y="2962"/>
                    <a:pt x="3234" y="2962"/>
                    <a:pt x="3236" y="2962"/>
                  </a:cubicBezTo>
                  <a:lnTo>
                    <a:pt x="3236" y="2962"/>
                  </a:lnTo>
                  <a:cubicBezTo>
                    <a:pt x="3247" y="2961"/>
                    <a:pt x="3258" y="2959"/>
                    <a:pt x="3270" y="2957"/>
                  </a:cubicBezTo>
                  <a:lnTo>
                    <a:pt x="3270" y="2957"/>
                  </a:lnTo>
                  <a:cubicBezTo>
                    <a:pt x="3271" y="2957"/>
                    <a:pt x="3272" y="2956"/>
                    <a:pt x="3272" y="2956"/>
                  </a:cubicBezTo>
                  <a:lnTo>
                    <a:pt x="3272" y="2956"/>
                  </a:lnTo>
                  <a:cubicBezTo>
                    <a:pt x="3276" y="2956"/>
                    <a:pt x="3279" y="2955"/>
                    <a:pt x="3282" y="2954"/>
                  </a:cubicBezTo>
                  <a:lnTo>
                    <a:pt x="3282" y="2954"/>
                  </a:lnTo>
                  <a:cubicBezTo>
                    <a:pt x="3287" y="2954"/>
                    <a:pt x="3293" y="2953"/>
                    <a:pt x="3297" y="2952"/>
                  </a:cubicBezTo>
                  <a:lnTo>
                    <a:pt x="3297" y="2952"/>
                  </a:lnTo>
                  <a:cubicBezTo>
                    <a:pt x="3301" y="2951"/>
                    <a:pt x="3306" y="2950"/>
                    <a:pt x="3310" y="2949"/>
                  </a:cubicBezTo>
                  <a:lnTo>
                    <a:pt x="3310" y="2949"/>
                  </a:lnTo>
                  <a:cubicBezTo>
                    <a:pt x="3315" y="2947"/>
                    <a:pt x="3320" y="2947"/>
                    <a:pt x="3325" y="2945"/>
                  </a:cubicBezTo>
                  <a:lnTo>
                    <a:pt x="3325" y="2945"/>
                  </a:lnTo>
                  <a:cubicBezTo>
                    <a:pt x="3329" y="2944"/>
                    <a:pt x="3333" y="2943"/>
                    <a:pt x="3338" y="2942"/>
                  </a:cubicBezTo>
                  <a:lnTo>
                    <a:pt x="3338" y="2942"/>
                  </a:lnTo>
                  <a:cubicBezTo>
                    <a:pt x="3342" y="2940"/>
                    <a:pt x="3347" y="2940"/>
                    <a:pt x="3353" y="2938"/>
                  </a:cubicBezTo>
                  <a:lnTo>
                    <a:pt x="3353" y="2938"/>
                  </a:lnTo>
                  <a:cubicBezTo>
                    <a:pt x="3356" y="2937"/>
                    <a:pt x="3360" y="2936"/>
                    <a:pt x="3364" y="2934"/>
                  </a:cubicBezTo>
                  <a:lnTo>
                    <a:pt x="3364" y="2934"/>
                  </a:lnTo>
                  <a:cubicBezTo>
                    <a:pt x="3369" y="2933"/>
                    <a:pt x="3374" y="2932"/>
                    <a:pt x="3379" y="2930"/>
                  </a:cubicBezTo>
                  <a:lnTo>
                    <a:pt x="3379" y="2930"/>
                  </a:lnTo>
                  <a:cubicBezTo>
                    <a:pt x="3381" y="2929"/>
                    <a:pt x="3383" y="2929"/>
                    <a:pt x="3385" y="2928"/>
                  </a:cubicBezTo>
                  <a:lnTo>
                    <a:pt x="3385" y="2928"/>
                  </a:lnTo>
                  <a:cubicBezTo>
                    <a:pt x="3387" y="2927"/>
                    <a:pt x="3388" y="2927"/>
                    <a:pt x="3390" y="2926"/>
                  </a:cubicBezTo>
                  <a:lnTo>
                    <a:pt x="3390" y="2926"/>
                  </a:lnTo>
                  <a:cubicBezTo>
                    <a:pt x="3399" y="2924"/>
                    <a:pt x="3407" y="2920"/>
                    <a:pt x="3416" y="2918"/>
                  </a:cubicBezTo>
                  <a:lnTo>
                    <a:pt x="3416" y="2918"/>
                  </a:lnTo>
                  <a:cubicBezTo>
                    <a:pt x="3418" y="2917"/>
                    <a:pt x="3420" y="2916"/>
                    <a:pt x="3421" y="2916"/>
                  </a:cubicBezTo>
                  <a:lnTo>
                    <a:pt x="3421" y="2916"/>
                  </a:lnTo>
                  <a:cubicBezTo>
                    <a:pt x="3431" y="2912"/>
                    <a:pt x="3441" y="2908"/>
                    <a:pt x="3451" y="2904"/>
                  </a:cubicBezTo>
                  <a:lnTo>
                    <a:pt x="3451" y="2904"/>
                  </a:lnTo>
                  <a:cubicBezTo>
                    <a:pt x="3453" y="2902"/>
                    <a:pt x="3456" y="2901"/>
                    <a:pt x="3459" y="2901"/>
                  </a:cubicBezTo>
                  <a:lnTo>
                    <a:pt x="3459" y="2901"/>
                  </a:lnTo>
                  <a:cubicBezTo>
                    <a:pt x="3466" y="2897"/>
                    <a:pt x="3473" y="2894"/>
                    <a:pt x="3480" y="2890"/>
                  </a:cubicBezTo>
                  <a:lnTo>
                    <a:pt x="3480" y="2890"/>
                  </a:lnTo>
                  <a:cubicBezTo>
                    <a:pt x="3483" y="2888"/>
                    <a:pt x="3486" y="2887"/>
                    <a:pt x="3488" y="2886"/>
                  </a:cubicBezTo>
                  <a:lnTo>
                    <a:pt x="3488" y="2886"/>
                  </a:lnTo>
                  <a:cubicBezTo>
                    <a:pt x="3498" y="2881"/>
                    <a:pt x="3506" y="2876"/>
                    <a:pt x="3516" y="2871"/>
                  </a:cubicBezTo>
                  <a:lnTo>
                    <a:pt x="5999" y="1428"/>
                  </a:lnTo>
                  <a:lnTo>
                    <a:pt x="5999" y="1428"/>
                  </a:lnTo>
                  <a:cubicBezTo>
                    <a:pt x="6002" y="1426"/>
                    <a:pt x="6004" y="1425"/>
                    <a:pt x="6006" y="1424"/>
                  </a:cubicBezTo>
                  <a:lnTo>
                    <a:pt x="6006" y="1424"/>
                  </a:lnTo>
                  <a:cubicBezTo>
                    <a:pt x="6009" y="1422"/>
                    <a:pt x="6010" y="1421"/>
                    <a:pt x="6013" y="1419"/>
                  </a:cubicBezTo>
                  <a:lnTo>
                    <a:pt x="6013" y="1419"/>
                  </a:lnTo>
                  <a:cubicBezTo>
                    <a:pt x="6016" y="1418"/>
                    <a:pt x="6020" y="1415"/>
                    <a:pt x="6023" y="1412"/>
                  </a:cubicBezTo>
                  <a:lnTo>
                    <a:pt x="6023" y="1412"/>
                  </a:lnTo>
                  <a:cubicBezTo>
                    <a:pt x="6027" y="1411"/>
                    <a:pt x="6030" y="1409"/>
                    <a:pt x="6033" y="1406"/>
                  </a:cubicBezTo>
                  <a:lnTo>
                    <a:pt x="6033" y="1406"/>
                  </a:lnTo>
                  <a:cubicBezTo>
                    <a:pt x="6036" y="1404"/>
                    <a:pt x="6040" y="1402"/>
                    <a:pt x="6043" y="1399"/>
                  </a:cubicBezTo>
                  <a:lnTo>
                    <a:pt x="6043" y="1399"/>
                  </a:lnTo>
                  <a:cubicBezTo>
                    <a:pt x="6046" y="1397"/>
                    <a:pt x="6049" y="1395"/>
                    <a:pt x="6052" y="1392"/>
                  </a:cubicBezTo>
                  <a:lnTo>
                    <a:pt x="6052" y="1392"/>
                  </a:lnTo>
                  <a:cubicBezTo>
                    <a:pt x="6055" y="1390"/>
                    <a:pt x="6058" y="1388"/>
                    <a:pt x="6061" y="1385"/>
                  </a:cubicBezTo>
                  <a:lnTo>
                    <a:pt x="6061" y="1385"/>
                  </a:lnTo>
                  <a:cubicBezTo>
                    <a:pt x="6064" y="1383"/>
                    <a:pt x="6067" y="1381"/>
                    <a:pt x="6070" y="1378"/>
                  </a:cubicBezTo>
                  <a:lnTo>
                    <a:pt x="6070" y="1378"/>
                  </a:lnTo>
                  <a:cubicBezTo>
                    <a:pt x="6072" y="1376"/>
                    <a:pt x="6076" y="1373"/>
                    <a:pt x="6078" y="1371"/>
                  </a:cubicBezTo>
                  <a:lnTo>
                    <a:pt x="6078" y="1371"/>
                  </a:lnTo>
                  <a:cubicBezTo>
                    <a:pt x="6079" y="1369"/>
                    <a:pt x="6081" y="1369"/>
                    <a:pt x="6082" y="1368"/>
                  </a:cubicBezTo>
                  <a:lnTo>
                    <a:pt x="6082" y="1368"/>
                  </a:lnTo>
                  <a:cubicBezTo>
                    <a:pt x="6083" y="1367"/>
                    <a:pt x="6084" y="1366"/>
                    <a:pt x="6084" y="1365"/>
                  </a:cubicBezTo>
                  <a:lnTo>
                    <a:pt x="6084" y="1365"/>
                  </a:lnTo>
                  <a:cubicBezTo>
                    <a:pt x="6090" y="1360"/>
                    <a:pt x="6094" y="1356"/>
                    <a:pt x="6098" y="1351"/>
                  </a:cubicBezTo>
                  <a:lnTo>
                    <a:pt x="6098" y="1351"/>
                  </a:lnTo>
                  <a:cubicBezTo>
                    <a:pt x="6099" y="1350"/>
                    <a:pt x="6101" y="1349"/>
                    <a:pt x="6102" y="1347"/>
                  </a:cubicBezTo>
                  <a:lnTo>
                    <a:pt x="6102" y="1347"/>
                  </a:lnTo>
                  <a:cubicBezTo>
                    <a:pt x="6108" y="1341"/>
                    <a:pt x="6113" y="1335"/>
                    <a:pt x="6117" y="1329"/>
                  </a:cubicBezTo>
                  <a:lnTo>
                    <a:pt x="6117" y="1329"/>
                  </a:lnTo>
                  <a:cubicBezTo>
                    <a:pt x="6118" y="1329"/>
                    <a:pt x="6118" y="1329"/>
                    <a:pt x="6118" y="1328"/>
                  </a:cubicBezTo>
                  <a:lnTo>
                    <a:pt x="6118" y="1328"/>
                  </a:lnTo>
                  <a:cubicBezTo>
                    <a:pt x="6119" y="1327"/>
                    <a:pt x="6120" y="1325"/>
                    <a:pt x="6122" y="1324"/>
                  </a:cubicBezTo>
                  <a:lnTo>
                    <a:pt x="6122" y="1324"/>
                  </a:lnTo>
                  <a:cubicBezTo>
                    <a:pt x="6124" y="1320"/>
                    <a:pt x="6127" y="1316"/>
                    <a:pt x="6130" y="1312"/>
                  </a:cubicBezTo>
                  <a:lnTo>
                    <a:pt x="6130" y="1312"/>
                  </a:lnTo>
                  <a:cubicBezTo>
                    <a:pt x="6131" y="1311"/>
                    <a:pt x="6133" y="1308"/>
                    <a:pt x="6134" y="1306"/>
                  </a:cubicBezTo>
                  <a:lnTo>
                    <a:pt x="6134" y="1306"/>
                  </a:lnTo>
                  <a:cubicBezTo>
                    <a:pt x="6137" y="1302"/>
                    <a:pt x="6138" y="1299"/>
                    <a:pt x="6141" y="1296"/>
                  </a:cubicBezTo>
                  <a:lnTo>
                    <a:pt x="6141" y="1296"/>
                  </a:lnTo>
                  <a:cubicBezTo>
                    <a:pt x="6141" y="1295"/>
                    <a:pt x="6142" y="1294"/>
                    <a:pt x="6143" y="1293"/>
                  </a:cubicBezTo>
                  <a:lnTo>
                    <a:pt x="6143" y="1293"/>
                  </a:lnTo>
                  <a:cubicBezTo>
                    <a:pt x="6144" y="1291"/>
                    <a:pt x="6144" y="1290"/>
                    <a:pt x="6144" y="1289"/>
                  </a:cubicBezTo>
                  <a:lnTo>
                    <a:pt x="6144" y="1289"/>
                  </a:lnTo>
                  <a:cubicBezTo>
                    <a:pt x="6146" y="1285"/>
                    <a:pt x="6148" y="1283"/>
                    <a:pt x="6150" y="1279"/>
                  </a:cubicBezTo>
                  <a:lnTo>
                    <a:pt x="6150" y="1279"/>
                  </a:lnTo>
                  <a:cubicBezTo>
                    <a:pt x="6151" y="1277"/>
                    <a:pt x="6151" y="1275"/>
                    <a:pt x="6153" y="1272"/>
                  </a:cubicBezTo>
                  <a:lnTo>
                    <a:pt x="6153" y="1272"/>
                  </a:lnTo>
                  <a:cubicBezTo>
                    <a:pt x="6154" y="1269"/>
                    <a:pt x="6155" y="1266"/>
                    <a:pt x="6157" y="1263"/>
                  </a:cubicBezTo>
                  <a:lnTo>
                    <a:pt x="6157" y="1263"/>
                  </a:lnTo>
                  <a:cubicBezTo>
                    <a:pt x="6158" y="1262"/>
                    <a:pt x="6158" y="1260"/>
                    <a:pt x="6158" y="1259"/>
                  </a:cubicBezTo>
                  <a:lnTo>
                    <a:pt x="6158" y="1259"/>
                  </a:lnTo>
                  <a:cubicBezTo>
                    <a:pt x="6158" y="1257"/>
                    <a:pt x="6159" y="1256"/>
                    <a:pt x="6159" y="1255"/>
                  </a:cubicBezTo>
                  <a:lnTo>
                    <a:pt x="6159" y="1255"/>
                  </a:lnTo>
                  <a:cubicBezTo>
                    <a:pt x="6160" y="1252"/>
                    <a:pt x="6162" y="1249"/>
                    <a:pt x="6162" y="1247"/>
                  </a:cubicBezTo>
                  <a:lnTo>
                    <a:pt x="6162" y="1247"/>
                  </a:lnTo>
                  <a:cubicBezTo>
                    <a:pt x="6162" y="1244"/>
                    <a:pt x="6163" y="1242"/>
                    <a:pt x="6165" y="1239"/>
                  </a:cubicBezTo>
                  <a:lnTo>
                    <a:pt x="6165" y="1239"/>
                  </a:lnTo>
                  <a:cubicBezTo>
                    <a:pt x="6165" y="1235"/>
                    <a:pt x="6166" y="1233"/>
                    <a:pt x="6167" y="1230"/>
                  </a:cubicBezTo>
                  <a:lnTo>
                    <a:pt x="6167" y="1230"/>
                  </a:lnTo>
                  <a:cubicBezTo>
                    <a:pt x="6167" y="1229"/>
                    <a:pt x="6168" y="1227"/>
                    <a:pt x="6168" y="1225"/>
                  </a:cubicBezTo>
                  <a:lnTo>
                    <a:pt x="6168" y="1225"/>
                  </a:lnTo>
                  <a:cubicBezTo>
                    <a:pt x="6168" y="1224"/>
                    <a:pt x="6168" y="1223"/>
                    <a:pt x="6169" y="1223"/>
                  </a:cubicBezTo>
                  <a:lnTo>
                    <a:pt x="6169" y="1223"/>
                  </a:lnTo>
                  <a:cubicBezTo>
                    <a:pt x="6169" y="1219"/>
                    <a:pt x="6169" y="1216"/>
                    <a:pt x="6169" y="1213"/>
                  </a:cubicBezTo>
                  <a:lnTo>
                    <a:pt x="6169" y="1213"/>
                  </a:lnTo>
                  <a:cubicBezTo>
                    <a:pt x="6170" y="1210"/>
                    <a:pt x="6170" y="1208"/>
                    <a:pt x="6170" y="1205"/>
                  </a:cubicBezTo>
                  <a:lnTo>
                    <a:pt x="6170" y="1205"/>
                  </a:lnTo>
                  <a:cubicBezTo>
                    <a:pt x="6171" y="1202"/>
                    <a:pt x="6171" y="1199"/>
                    <a:pt x="6171" y="1196"/>
                  </a:cubicBezTo>
                  <a:lnTo>
                    <a:pt x="6171" y="1196"/>
                  </a:lnTo>
                  <a:cubicBezTo>
                    <a:pt x="6171" y="1195"/>
                    <a:pt x="6171" y="1193"/>
                    <a:pt x="6171" y="1191"/>
                  </a:cubicBezTo>
                  <a:lnTo>
                    <a:pt x="6171" y="1191"/>
                  </a:lnTo>
                  <a:cubicBezTo>
                    <a:pt x="6171" y="1189"/>
                    <a:pt x="6172" y="1188"/>
                    <a:pt x="6172" y="1186"/>
                  </a:cubicBezTo>
                  <a:lnTo>
                    <a:pt x="6175" y="3"/>
                  </a:lnTo>
                  <a:lnTo>
                    <a:pt x="6175" y="3"/>
                  </a:lnTo>
                  <a:cubicBezTo>
                    <a:pt x="6175" y="7"/>
                    <a:pt x="6175" y="10"/>
                    <a:pt x="6175" y="14"/>
                  </a:cubicBezTo>
                </a:path>
              </a:pathLst>
            </a:custGeom>
            <a:solidFill>
              <a:srgbClr val="000000">
                <a:alpha val="30000"/>
              </a:srgbClr>
            </a:solidFill>
            <a:ln>
              <a:noFill/>
            </a:ln>
            <a:effectLst/>
          </p:spPr>
          <p:txBody>
            <a:bodyPr wrap="none" anchor="ctr"/>
            <a:lstStyle/>
            <a:p>
              <a:pPr defTabSz="914217"/>
              <a:endParaRPr lang="en-US" sz="3266" dirty="0">
                <a:solidFill>
                  <a:srgbClr val="747993"/>
                </a:solidFill>
                <a:latin typeface="Montserrat" panose="00000500000000000000" pitchFamily="2" charset="0"/>
              </a:endParaRPr>
            </a:p>
          </p:txBody>
        </p:sp>
      </p:grpSp>
      <p:sp>
        <p:nvSpPr>
          <p:cNvPr id="38" name="TextBox 37">
            <a:extLst>
              <a:ext uri="{FF2B5EF4-FFF2-40B4-BE49-F238E27FC236}">
                <a16:creationId xmlns:a16="http://schemas.microsoft.com/office/drawing/2014/main" id="{C86515AA-8CB8-424C-94CD-B54DF3E80A5A}"/>
              </a:ext>
            </a:extLst>
          </p:cNvPr>
          <p:cNvSpPr txBox="1"/>
          <p:nvPr/>
        </p:nvSpPr>
        <p:spPr>
          <a:xfrm>
            <a:off x="762000" y="632020"/>
            <a:ext cx="10668000" cy="707886"/>
          </a:xfrm>
          <a:prstGeom prst="rect">
            <a:avLst/>
          </a:prstGeom>
          <a:noFill/>
        </p:spPr>
        <p:txBody>
          <a:bodyPr wrap="square"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a:ea typeface="+mn-ea"/>
                <a:cs typeface="+mn-cs"/>
              </a:rPr>
              <a:t>STIGMA MITIGATING MEASURES</a:t>
            </a:r>
            <a:endParaRPr kumimoji="0" lang="en-US" sz="3600" b="1" i="0" u="none" strike="noStrike" kern="1200" cap="none" spc="-145" normalizeH="0" baseline="0" noProof="0" dirty="0">
              <a:ln>
                <a:noFill/>
              </a:ln>
              <a:solidFill>
                <a:srgbClr val="002060"/>
              </a:solidFill>
              <a:effectLst/>
              <a:uLnTx/>
              <a:uFillTx/>
              <a:latin typeface="Montserrat" pitchFamily="2" charset="77"/>
              <a:ea typeface="+mn-ea"/>
              <a:cs typeface="Poppins" pitchFamily="2" charset="77"/>
            </a:endParaRPr>
          </a:p>
        </p:txBody>
      </p:sp>
      <p:sp>
        <p:nvSpPr>
          <p:cNvPr id="40" name="TextBox 39">
            <a:extLst>
              <a:ext uri="{FF2B5EF4-FFF2-40B4-BE49-F238E27FC236}">
                <a16:creationId xmlns:a16="http://schemas.microsoft.com/office/drawing/2014/main" id="{A18A6188-2E2A-4434-A738-3709B1923DE9}"/>
              </a:ext>
            </a:extLst>
          </p:cNvPr>
          <p:cNvSpPr txBox="1"/>
          <p:nvPr/>
        </p:nvSpPr>
        <p:spPr>
          <a:xfrm>
            <a:off x="-82630" y="2094000"/>
            <a:ext cx="3995637" cy="1077218"/>
          </a:xfrm>
          <a:prstGeom prst="rect">
            <a:avLst/>
          </a:prstGeom>
          <a:noFill/>
        </p:spPr>
        <p:txBody>
          <a:bodyPr wrap="square" rtlCol="0" anchor="b">
            <a:spAutoFit/>
          </a:bodyPr>
          <a:lstStyle/>
          <a:p>
            <a:pPr algn="r"/>
            <a:r>
              <a:rPr lang="en-US" sz="1600" b="1" dirty="0">
                <a:solidFill>
                  <a:srgbClr val="002060"/>
                </a:solidFill>
              </a:rPr>
              <a:t>Harmonize &amp; replace our diverse laws, policies, practices &amp; perspectives of home countries with Standards of Conduct, legislation &amp; policies of the UN</a:t>
            </a:r>
          </a:p>
        </p:txBody>
      </p:sp>
      <p:sp>
        <p:nvSpPr>
          <p:cNvPr id="42" name="TextBox 41">
            <a:extLst>
              <a:ext uri="{FF2B5EF4-FFF2-40B4-BE49-F238E27FC236}">
                <a16:creationId xmlns:a16="http://schemas.microsoft.com/office/drawing/2014/main" id="{3BF6EA1A-1AE3-4530-896C-CBA26F325ED8}"/>
              </a:ext>
            </a:extLst>
          </p:cNvPr>
          <p:cNvSpPr txBox="1"/>
          <p:nvPr/>
        </p:nvSpPr>
        <p:spPr>
          <a:xfrm>
            <a:off x="-126602" y="4927644"/>
            <a:ext cx="4039610" cy="1323439"/>
          </a:xfrm>
          <a:prstGeom prst="rect">
            <a:avLst/>
          </a:prstGeom>
          <a:noFill/>
        </p:spPr>
        <p:txBody>
          <a:bodyPr wrap="square" rtlCol="0" anchor="b">
            <a:spAutoFit/>
          </a:bodyPr>
          <a:lstStyle/>
          <a:p>
            <a:pPr algn="r"/>
            <a:r>
              <a:rPr lang="en-US" sz="1600" b="1" dirty="0">
                <a:solidFill>
                  <a:schemeClr val="accent3">
                    <a:lumMod val="50000"/>
                  </a:schemeClr>
                </a:solidFill>
                <a:effectLst/>
              </a:rPr>
              <a:t>Monitor stigma related violations; reinforce stigma &amp; discrimination reduction campaigns; provide consistent policy literacy &amp; sensitization of all personnel on HIV-related stigma violation &amp; prevention </a:t>
            </a:r>
            <a:endParaRPr lang="en-US" sz="1600" b="1" dirty="0">
              <a:solidFill>
                <a:schemeClr val="accent3">
                  <a:lumMod val="50000"/>
                </a:schemeClr>
              </a:solidFill>
            </a:endParaRPr>
          </a:p>
        </p:txBody>
      </p:sp>
      <p:sp>
        <p:nvSpPr>
          <p:cNvPr id="44" name="TextBox 43">
            <a:extLst>
              <a:ext uri="{FF2B5EF4-FFF2-40B4-BE49-F238E27FC236}">
                <a16:creationId xmlns:a16="http://schemas.microsoft.com/office/drawing/2014/main" id="{A433DAEA-4F7B-4954-B34F-1A77F4C2636D}"/>
              </a:ext>
            </a:extLst>
          </p:cNvPr>
          <p:cNvSpPr txBox="1"/>
          <p:nvPr/>
        </p:nvSpPr>
        <p:spPr>
          <a:xfrm>
            <a:off x="8257009" y="1806827"/>
            <a:ext cx="3802034" cy="1200329"/>
          </a:xfrm>
          <a:prstGeom prst="rect">
            <a:avLst/>
          </a:prstGeom>
          <a:noFill/>
        </p:spPr>
        <p:txBody>
          <a:bodyPr wrap="square" rtlCol="0" anchor="b">
            <a:spAutoFit/>
          </a:bodyPr>
          <a:lstStyle/>
          <a:p>
            <a:r>
              <a:rPr lang="en-US" b="1" dirty="0">
                <a:solidFill>
                  <a:schemeClr val="accent2">
                    <a:lumMod val="50000"/>
                  </a:schemeClr>
                </a:solidFill>
                <a:effectLst/>
              </a:rPr>
              <a:t>Training for health-care providers on human rights, medical ethics for HIV, &amp; safe &amp; standard procedures &amp; practices. </a:t>
            </a:r>
            <a:endParaRPr lang="en-US" b="1" dirty="0">
              <a:solidFill>
                <a:schemeClr val="accent2">
                  <a:lumMod val="50000"/>
                </a:schemeClr>
              </a:solidFill>
            </a:endParaRPr>
          </a:p>
        </p:txBody>
      </p:sp>
      <p:sp>
        <p:nvSpPr>
          <p:cNvPr id="46" name="TextBox 45">
            <a:extLst>
              <a:ext uri="{FF2B5EF4-FFF2-40B4-BE49-F238E27FC236}">
                <a16:creationId xmlns:a16="http://schemas.microsoft.com/office/drawing/2014/main" id="{EF0F4E81-B589-4FBD-92E2-217B4D2B91D6}"/>
              </a:ext>
            </a:extLst>
          </p:cNvPr>
          <p:cNvSpPr txBox="1"/>
          <p:nvPr/>
        </p:nvSpPr>
        <p:spPr>
          <a:xfrm>
            <a:off x="8384854" y="4857218"/>
            <a:ext cx="3802034" cy="1200329"/>
          </a:xfrm>
          <a:prstGeom prst="rect">
            <a:avLst/>
          </a:prstGeom>
          <a:noFill/>
        </p:spPr>
        <p:txBody>
          <a:bodyPr wrap="square" rtlCol="0" anchor="b">
            <a:spAutoFit/>
          </a:bodyPr>
          <a:lstStyle/>
          <a:p>
            <a:r>
              <a:rPr lang="en-US" b="1" spc="-15" dirty="0">
                <a:solidFill>
                  <a:schemeClr val="accent4">
                    <a:lumMod val="50000"/>
                  </a:schemeClr>
                </a:solidFill>
                <a:cs typeface="Poppins" pitchFamily="2" charset="77"/>
              </a:rPr>
              <a:t>Strengthen coordination with other functions across all pillars to activate holistic &amp; multidisciplinary actions against stigma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5" name="Picture 54">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7" name="Oval 56">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9" name="Picture 58">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1" name="Picture 60">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3" name="Rectangle 62">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65" name="Rectangle 64">
            <a:extLst>
              <a:ext uri="{FF2B5EF4-FFF2-40B4-BE49-F238E27FC236}">
                <a16:creationId xmlns:a16="http://schemas.microsoft.com/office/drawing/2014/main" id="{5141C085-496E-426D-A873-77E40E68B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D04648F-3F3A-87DA-953F-AEECF183764E}"/>
              </a:ext>
            </a:extLst>
          </p:cNvPr>
          <p:cNvPicPr>
            <a:picLocks noChangeAspect="1"/>
          </p:cNvPicPr>
          <p:nvPr/>
        </p:nvPicPr>
        <p:blipFill rotWithShape="1">
          <a:blip r:embed="rId6"/>
          <a:srcRect l="2500" r="2500" b="5733"/>
          <a:stretch/>
        </p:blipFill>
        <p:spPr>
          <a:xfrm>
            <a:off x="12013" y="27433"/>
            <a:ext cx="12188952" cy="6830567"/>
          </a:xfrm>
          <a:prstGeom prst="rect">
            <a:avLst/>
          </a:prstGeom>
        </p:spPr>
      </p:pic>
      <p:pic>
        <p:nvPicPr>
          <p:cNvPr id="9" name="Picture 8">
            <a:extLst>
              <a:ext uri="{FF2B5EF4-FFF2-40B4-BE49-F238E27FC236}">
                <a16:creationId xmlns:a16="http://schemas.microsoft.com/office/drawing/2014/main" id="{FBCA9109-8230-886D-5931-4AE9D2B2D1B4}"/>
              </a:ext>
            </a:extLst>
          </p:cNvPr>
          <p:cNvPicPr>
            <a:picLocks noChangeAspect="1"/>
          </p:cNvPicPr>
          <p:nvPr/>
        </p:nvPicPr>
        <p:blipFill>
          <a:blip r:embed="rId7"/>
          <a:stretch>
            <a:fillRect/>
          </a:stretch>
        </p:blipFill>
        <p:spPr>
          <a:xfrm>
            <a:off x="0" y="0"/>
            <a:ext cx="12188952" cy="6871447"/>
          </a:xfrm>
          <a:prstGeom prst="rect">
            <a:avLst/>
          </a:prstGeom>
        </p:spPr>
      </p:pic>
    </p:spTree>
    <p:extLst>
      <p:ext uri="{BB962C8B-B14F-4D97-AF65-F5344CB8AC3E}">
        <p14:creationId xmlns:p14="http://schemas.microsoft.com/office/powerpoint/2010/main" val="42673225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 name="Picture 102">
            <a:extLst>
              <a:ext uri="{FF2B5EF4-FFF2-40B4-BE49-F238E27FC236}">
                <a16:creationId xmlns:a16="http://schemas.microsoft.com/office/drawing/2014/main" id="{3CC8D252-8044-458D-A776-6A5833FEF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2" name="Picture 104">
            <a:extLst>
              <a:ext uri="{FF2B5EF4-FFF2-40B4-BE49-F238E27FC236}">
                <a16:creationId xmlns:a16="http://schemas.microsoft.com/office/drawing/2014/main" id="{E884AA69-7728-499C-8FA7-A3FCA738EB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3" name="Oval 106">
            <a:extLst>
              <a:ext uri="{FF2B5EF4-FFF2-40B4-BE49-F238E27FC236}">
                <a16:creationId xmlns:a16="http://schemas.microsoft.com/office/drawing/2014/main" id="{79760FB8-CC91-426C-9EF3-A58786866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24" name="Picture 108">
            <a:extLst>
              <a:ext uri="{FF2B5EF4-FFF2-40B4-BE49-F238E27FC236}">
                <a16:creationId xmlns:a16="http://schemas.microsoft.com/office/drawing/2014/main" id="{CE274F2C-FBD9-4A60-B6A0-FB7532F599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25" name="Picture 110">
            <a:extLst>
              <a:ext uri="{FF2B5EF4-FFF2-40B4-BE49-F238E27FC236}">
                <a16:creationId xmlns:a16="http://schemas.microsoft.com/office/drawing/2014/main" id="{D543DFE3-F007-48D9-A223-F7351802D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26" name="Rectangle 112">
            <a:extLst>
              <a:ext uri="{FF2B5EF4-FFF2-40B4-BE49-F238E27FC236}">
                <a16:creationId xmlns:a16="http://schemas.microsoft.com/office/drawing/2014/main" id="{09E7EBD1-9868-4F2F-B4FF-A89B93CFB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7" name="Rectangle 114">
            <a:extLst>
              <a:ext uri="{FF2B5EF4-FFF2-40B4-BE49-F238E27FC236}">
                <a16:creationId xmlns:a16="http://schemas.microsoft.com/office/drawing/2014/main" id="{5141C085-496E-426D-A873-77E40E68B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4876B0B-605B-7CBF-BDB3-63BD4DC778D2}"/>
              </a:ext>
            </a:extLst>
          </p:cNvPr>
          <p:cNvPicPr>
            <a:picLocks noChangeAspect="1"/>
          </p:cNvPicPr>
          <p:nvPr/>
        </p:nvPicPr>
        <p:blipFill rotWithShape="1">
          <a:blip r:embed="rId6"/>
          <a:srcRect l="3694" r="1324" b="2"/>
          <a:stretch/>
        </p:blipFill>
        <p:spPr>
          <a:xfrm>
            <a:off x="643466" y="643467"/>
            <a:ext cx="5291667" cy="5571066"/>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8A15A0AE-EE70-3E39-6FEB-C2768D6F2B44}"/>
              </a:ext>
            </a:extLst>
          </p:cNvPr>
          <p:cNvPicPr>
            <a:picLocks noChangeAspect="1"/>
          </p:cNvPicPr>
          <p:nvPr/>
        </p:nvPicPr>
        <p:blipFill rotWithShape="1">
          <a:blip r:embed="rId7"/>
          <a:srcRect l="10584" r="18176" b="7598"/>
          <a:stretch/>
        </p:blipFill>
        <p:spPr>
          <a:xfrm>
            <a:off x="6256865" y="855163"/>
            <a:ext cx="5291667" cy="5147674"/>
          </a:xfrm>
          <a:prstGeom prst="rect">
            <a:avLst/>
          </a:prstGeom>
        </p:spPr>
      </p:pic>
    </p:spTree>
    <p:extLst>
      <p:ext uri="{BB962C8B-B14F-4D97-AF65-F5344CB8AC3E}">
        <p14:creationId xmlns:p14="http://schemas.microsoft.com/office/powerpoint/2010/main" val="329096799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BE2DBB-6A5A-281A-A3E8-7E8B50A18D4A}"/>
              </a:ext>
            </a:extLst>
          </p:cNvPr>
          <p:cNvSpPr>
            <a:spLocks noGrp="1"/>
          </p:cNvSpPr>
          <p:nvPr>
            <p:ph type="ctrTitle"/>
          </p:nvPr>
        </p:nvSpPr>
        <p:spPr>
          <a:xfrm>
            <a:off x="20053" y="152401"/>
            <a:ext cx="10668000" cy="761999"/>
          </a:xfrm>
        </p:spPr>
        <p:txBody>
          <a:bodyPr anchor="ctr">
            <a:normAutofit fontScale="90000"/>
          </a:bodyPr>
          <a:lstStyle/>
          <a:p>
            <a:pPr algn="ctr"/>
            <a:r>
              <a:rPr lang="en-US" b="1" dirty="0"/>
              <a:t>BASICS – ORIGIN &amp; DIMENSIONS OF STIGMA</a:t>
            </a:r>
          </a:p>
        </p:txBody>
      </p:sp>
      <p:graphicFrame>
        <p:nvGraphicFramePr>
          <p:cNvPr id="40" name="Text Placeholder 4">
            <a:extLst>
              <a:ext uri="{FF2B5EF4-FFF2-40B4-BE49-F238E27FC236}">
                <a16:creationId xmlns:a16="http://schemas.microsoft.com/office/drawing/2014/main" id="{A1C01FC1-04FA-CAF9-E5AD-3B53EC84AB3E}"/>
              </a:ext>
            </a:extLst>
          </p:cNvPr>
          <p:cNvGraphicFramePr/>
          <p:nvPr>
            <p:extLst>
              <p:ext uri="{D42A27DB-BD31-4B8C-83A1-F6EECF244321}">
                <p14:modId xmlns:p14="http://schemas.microsoft.com/office/powerpoint/2010/main" val="1228850956"/>
              </p:ext>
            </p:extLst>
          </p:nvPr>
        </p:nvGraphicFramePr>
        <p:xfrm>
          <a:off x="0" y="914400"/>
          <a:ext cx="12192000" cy="5791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FC3DF8F-0AAE-74D3-DF9C-A722BF3F2AFD}"/>
              </a:ext>
            </a:extLst>
          </p:cNvPr>
          <p:cNvSpPr txBox="1"/>
          <p:nvPr/>
        </p:nvSpPr>
        <p:spPr>
          <a:xfrm>
            <a:off x="8742017" y="6324600"/>
            <a:ext cx="3449983" cy="461665"/>
          </a:xfrm>
          <a:prstGeom prst="rect">
            <a:avLst/>
          </a:prstGeom>
          <a:noFill/>
        </p:spPr>
        <p:txBody>
          <a:bodyPr wrap="none" rtlCol="0">
            <a:spAutoFit/>
          </a:bodyPr>
          <a:lstStyle/>
          <a:p>
            <a:r>
              <a:rPr lang="en-US" sz="2400" b="1" i="1" dirty="0"/>
              <a:t>Kurzban &amp; Leary, 2001</a:t>
            </a:r>
          </a:p>
        </p:txBody>
      </p:sp>
    </p:spTree>
    <p:extLst>
      <p:ext uri="{BB962C8B-B14F-4D97-AF65-F5344CB8AC3E}">
        <p14:creationId xmlns:p14="http://schemas.microsoft.com/office/powerpoint/2010/main" val="204771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3"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4"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6"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8"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A025228-2326-492C-9586-72A5CD4E2E55}"/>
              </a:ext>
            </a:extLst>
          </p:cNvPr>
          <p:cNvSpPr>
            <a:spLocks noGrp="1"/>
          </p:cNvSpPr>
          <p:nvPr>
            <p:ph type="ctrTitle"/>
          </p:nvPr>
        </p:nvSpPr>
        <p:spPr>
          <a:xfrm>
            <a:off x="6172200" y="275401"/>
            <a:ext cx="5489579" cy="1877082"/>
          </a:xfrm>
        </p:spPr>
        <p:txBody>
          <a:bodyPr vert="horz" lIns="91440" tIns="45720" rIns="91440" bIns="45720" rtlCol="0" anchor="ctr">
            <a:normAutofit/>
          </a:bodyPr>
          <a:lstStyle/>
          <a:p>
            <a:pPr>
              <a:lnSpc>
                <a:spcPct val="90000"/>
              </a:lnSpc>
            </a:pPr>
            <a:r>
              <a:rPr lang="en-US" sz="6000" b="1" dirty="0">
                <a:solidFill>
                  <a:srgbClr val="FFFF00"/>
                </a:solidFill>
              </a:rPr>
              <a:t>Stigma &amp; discrimination</a:t>
            </a:r>
          </a:p>
        </p:txBody>
      </p:sp>
      <p:pic>
        <p:nvPicPr>
          <p:cNvPr id="4" name="Picture 3" descr="Diagram&#10;&#10;Description automatically generated">
            <a:extLst>
              <a:ext uri="{FF2B5EF4-FFF2-40B4-BE49-F238E27FC236}">
                <a16:creationId xmlns:a16="http://schemas.microsoft.com/office/drawing/2014/main" id="{5994F3F3-C6C5-A1DD-502A-9488993815FA}"/>
              </a:ext>
            </a:extLst>
          </p:cNvPr>
          <p:cNvPicPr>
            <a:picLocks noChangeAspect="1"/>
          </p:cNvPicPr>
          <p:nvPr/>
        </p:nvPicPr>
        <p:blipFill rotWithShape="1">
          <a:blip r:embed="rId7"/>
          <a:srcRect l="8621"/>
          <a:stretch/>
        </p:blipFill>
        <p:spPr>
          <a:xfrm>
            <a:off x="-1" y="10"/>
            <a:ext cx="6094407" cy="6857990"/>
          </a:xfrm>
          <a:prstGeom prst="rect">
            <a:avLst/>
          </a:prstGeom>
        </p:spPr>
      </p:pic>
      <p:sp>
        <p:nvSpPr>
          <p:cNvPr id="5" name="TextBox 4">
            <a:extLst>
              <a:ext uri="{FF2B5EF4-FFF2-40B4-BE49-F238E27FC236}">
                <a16:creationId xmlns:a16="http://schemas.microsoft.com/office/drawing/2014/main" id="{ADE0740E-46F7-B004-0636-0AF2E8615D08}"/>
              </a:ext>
            </a:extLst>
          </p:cNvPr>
          <p:cNvSpPr txBox="1"/>
          <p:nvPr/>
        </p:nvSpPr>
        <p:spPr>
          <a:xfrm>
            <a:off x="6172200" y="2136179"/>
            <a:ext cx="6019800" cy="4719241"/>
          </a:xfrm>
          <a:prstGeom prst="rect">
            <a:avLst/>
          </a:prstGeom>
          <a:noFill/>
        </p:spPr>
        <p:txBody>
          <a:bodyPr wrap="square" rtlCol="0">
            <a:spAutoFit/>
          </a:bodyPr>
          <a:lstStyle/>
          <a:p>
            <a:pPr marL="0" indent="0">
              <a:spcBef>
                <a:spcPts val="2200"/>
              </a:spcBef>
              <a:buNone/>
            </a:pPr>
            <a:r>
              <a:rPr lang="en-US" sz="2400" b="1" cap="all" dirty="0">
                <a:latin typeface="+mn-lt"/>
              </a:rPr>
              <a:t>A social process that creates &amp; perpetuates social inequalities which leads to discrimination</a:t>
            </a:r>
          </a:p>
          <a:p>
            <a:pPr marL="0" indent="0">
              <a:spcBef>
                <a:spcPts val="2200"/>
              </a:spcBef>
              <a:buNone/>
            </a:pPr>
            <a:r>
              <a:rPr lang="en-US" sz="2400" b="1" cap="all" dirty="0">
                <a:latin typeface="+mn-lt"/>
              </a:rPr>
              <a:t>Stigma involves a set of distinct psychological systems designed by natural selection  to solve specific problems associated with sociality</a:t>
            </a:r>
          </a:p>
          <a:p>
            <a:pPr marL="0" indent="0">
              <a:spcBef>
                <a:spcPts val="2200"/>
              </a:spcBef>
              <a:buNone/>
            </a:pPr>
            <a:r>
              <a:rPr lang="en-US" sz="2400" b="1" cap="all" dirty="0">
                <a:latin typeface="+mn-lt"/>
              </a:rPr>
              <a:t>A primal human response when it comes to transmissible &amp; incurable health conditions</a:t>
            </a:r>
          </a:p>
        </p:txBody>
      </p:sp>
    </p:spTree>
    <p:extLst>
      <p:ext uri="{BB962C8B-B14F-4D97-AF65-F5344CB8AC3E}">
        <p14:creationId xmlns:p14="http://schemas.microsoft.com/office/powerpoint/2010/main" val="1381722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1F6C18-4F08-8902-B30B-955309276D48}"/>
              </a:ext>
            </a:extLst>
          </p:cNvPr>
          <p:cNvPicPr>
            <a:picLocks noChangeAspect="1"/>
          </p:cNvPicPr>
          <p:nvPr/>
        </p:nvPicPr>
        <p:blipFill rotWithShape="1">
          <a:blip r:embed="rId2"/>
          <a:srcRect r="8339"/>
          <a:stretch/>
        </p:blipFill>
        <p:spPr>
          <a:xfrm>
            <a:off x="0" y="16042"/>
            <a:ext cx="6248400" cy="6858000"/>
          </a:xfrm>
          <a:prstGeom prst="rect">
            <a:avLst/>
          </a:prstGeom>
        </p:spPr>
      </p:pic>
      <p:sp>
        <p:nvSpPr>
          <p:cNvPr id="10" name="Rectangle: Rounded Corners 9">
            <a:extLst>
              <a:ext uri="{FF2B5EF4-FFF2-40B4-BE49-F238E27FC236}">
                <a16:creationId xmlns:a16="http://schemas.microsoft.com/office/drawing/2014/main" id="{1D766814-D0AA-F2A2-9580-FEC4B23407DC}"/>
              </a:ext>
            </a:extLst>
          </p:cNvPr>
          <p:cNvSpPr/>
          <p:nvPr/>
        </p:nvSpPr>
        <p:spPr>
          <a:xfrm>
            <a:off x="6248400" y="76200"/>
            <a:ext cx="5938982" cy="335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1200"/>
              </a:spcBef>
            </a:pPr>
            <a:endParaRPr lang="en-US" sz="2400" b="1" dirty="0">
              <a:solidFill>
                <a:schemeClr val="bg1"/>
              </a:solidFill>
              <a:latin typeface="Arial" panose="020B0604020202020204" pitchFamily="34" charset="0"/>
              <a:cs typeface="Arial" panose="020B0604020202020204" pitchFamily="34" charset="0"/>
            </a:endParaRPr>
          </a:p>
          <a:p>
            <a:pPr marL="457200" indent="-457200" algn="l">
              <a:spcBef>
                <a:spcPts val="1200"/>
              </a:spcBef>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An attribute that is deeply discrediting &amp; reduces people from ’whole &amp; usual people to tainted, &amp; discounted ones’. </a:t>
            </a:r>
          </a:p>
          <a:p>
            <a:pPr marL="342900" indent="-342900" algn="l">
              <a:spcBef>
                <a:spcPts val="1200"/>
              </a:spcBef>
              <a:buFont typeface="Arial" panose="020B0604020202020204" pitchFamily="34" charset="0"/>
              <a:buChar char="•"/>
            </a:pPr>
            <a:r>
              <a:rPr lang="en-US" sz="2400" b="1" i="1" dirty="0">
                <a:solidFill>
                  <a:schemeClr val="bg1"/>
                </a:solidFill>
                <a:latin typeface="Arial" panose="020B0604020202020204" pitchFamily="34" charset="0"/>
                <a:cs typeface="Arial" panose="020B0604020202020204" pitchFamily="34" charset="0"/>
              </a:rPr>
              <a:t>The shame or disgrace attached to something regarded as socially unacceptable.</a:t>
            </a:r>
          </a:p>
          <a:p>
            <a:pPr algn="r"/>
            <a:r>
              <a:rPr lang="en-US" sz="2400" b="1" i="1" dirty="0">
                <a:solidFill>
                  <a:schemeClr val="bg1"/>
                </a:solidFill>
                <a:latin typeface="Arial" panose="020B0604020202020204" pitchFamily="34" charset="0"/>
                <a:cs typeface="Arial" panose="020B0604020202020204" pitchFamily="34" charset="0"/>
              </a:rPr>
              <a:t>Goffman</a:t>
            </a:r>
          </a:p>
          <a:p>
            <a:pPr algn="l"/>
            <a:endParaRPr lang="en-US" sz="2400" b="1" i="1" dirty="0">
              <a:solidFill>
                <a:schemeClr val="bg1"/>
              </a:solidFill>
              <a:latin typeface="Arial" panose="020B0604020202020204" pitchFamily="34" charset="0"/>
              <a:cs typeface="Arial" panose="020B0604020202020204" pitchFamily="34" charset="0"/>
            </a:endParaRPr>
          </a:p>
          <a:p>
            <a:pPr algn="l"/>
            <a:endParaRPr lang="en-US" sz="2400" b="1" i="1" dirty="0">
              <a:solidFill>
                <a:schemeClr val="bg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72B57B3-E213-7B2B-EA63-2F19E6503DA8}"/>
              </a:ext>
            </a:extLst>
          </p:cNvPr>
          <p:cNvSpPr/>
          <p:nvPr/>
        </p:nvSpPr>
        <p:spPr>
          <a:xfrm>
            <a:off x="6248400" y="3489158"/>
            <a:ext cx="5938982" cy="3292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spcBef>
                <a:spcPts val="1200"/>
              </a:spcBef>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Those attributes could be illness, physical deformities, aberrant behaviors, ethnicity, religion, social group, etc.</a:t>
            </a:r>
          </a:p>
          <a:p>
            <a:pPr marL="342900" indent="-342900" algn="l">
              <a:spcBef>
                <a:spcPts val="1200"/>
              </a:spcBef>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Stigma lets people or groups see differences of others in a negative way in conformity with own sense of what’s normal.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302E-110A-DFBB-930B-1C2CBB7C9E21}"/>
              </a:ext>
            </a:extLst>
          </p:cNvPr>
          <p:cNvSpPr>
            <a:spLocks noGrp="1"/>
          </p:cNvSpPr>
          <p:nvPr>
            <p:ph type="title"/>
          </p:nvPr>
        </p:nvSpPr>
        <p:spPr>
          <a:xfrm>
            <a:off x="401218" y="323469"/>
            <a:ext cx="10159619" cy="923330"/>
          </a:xfrm>
        </p:spPr>
        <p:txBody>
          <a:bodyPr anchor="ctr"/>
          <a:lstStyle/>
          <a:p>
            <a:pPr algn="ctr"/>
            <a:r>
              <a:rPr lang="en-US" sz="6000" b="1" dirty="0"/>
              <a:t>Stigma &amp; discrimination</a:t>
            </a:r>
          </a:p>
        </p:txBody>
      </p:sp>
      <p:sp>
        <p:nvSpPr>
          <p:cNvPr id="3" name="Text Placeholder 2">
            <a:extLst>
              <a:ext uri="{FF2B5EF4-FFF2-40B4-BE49-F238E27FC236}">
                <a16:creationId xmlns:a16="http://schemas.microsoft.com/office/drawing/2014/main" id="{9CBCF86C-8CF0-EABA-6E8B-71CE80252E46}"/>
              </a:ext>
            </a:extLst>
          </p:cNvPr>
          <p:cNvSpPr>
            <a:spLocks noGrp="1"/>
          </p:cNvSpPr>
          <p:nvPr>
            <p:ph idx="1"/>
          </p:nvPr>
        </p:nvSpPr>
        <p:spPr>
          <a:xfrm>
            <a:off x="445897" y="1530466"/>
            <a:ext cx="6793103" cy="4708981"/>
          </a:xfrm>
        </p:spPr>
        <p:txBody>
          <a:bodyPr>
            <a:norm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00"/>
                </a:solidFill>
                <a:effectLst/>
                <a:uLnTx/>
                <a:uFillTx/>
                <a:latin typeface="+mn-lt"/>
                <a:ea typeface="+mn-ea"/>
                <a:cs typeface="Arial" panose="020B0604020202020204" pitchFamily="34" charset="0"/>
              </a:rPr>
              <a:t>Discrimination</a:t>
            </a:r>
            <a:r>
              <a:rPr kumimoji="0" lang="en-US" sz="3600" b="1" i="0" u="none" strike="noStrike" kern="1200" cap="none" spc="0" normalizeH="0" baseline="0" noProof="0" dirty="0">
                <a:ln>
                  <a:noFill/>
                </a:ln>
                <a:effectLst/>
                <a:uLnTx/>
                <a:uFillTx/>
                <a:latin typeface="+mn-lt"/>
                <a:ea typeface="+mn-ea"/>
                <a:cs typeface="Arial" panose="020B0604020202020204" pitchFamily="34" charset="0"/>
              </a:rPr>
              <a:t> – treating individuals or groups with partiality or prejudice.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effectLst/>
                <a:uLnTx/>
                <a:uFillTx/>
                <a:latin typeface="+mn-lt"/>
                <a:ea typeface="+mn-ea"/>
                <a:cs typeface="Arial" panose="020B0604020202020204" pitchFamily="34" charset="0"/>
              </a:rPr>
              <a:t>Stigmatization reflects an attitude.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effectLst/>
                <a:uLnTx/>
                <a:uFillTx/>
                <a:latin typeface="+mn-lt"/>
                <a:ea typeface="+mn-ea"/>
                <a:cs typeface="Arial" panose="020B0604020202020204" pitchFamily="34" charset="0"/>
              </a:rPr>
              <a:t>Discrimination is an act of behavior </a:t>
            </a:r>
          </a:p>
          <a:p>
            <a:endParaRPr lang="en-US" sz="2400" dirty="0">
              <a:latin typeface="+mn-lt"/>
            </a:endParaRPr>
          </a:p>
        </p:txBody>
      </p:sp>
      <p:pic>
        <p:nvPicPr>
          <p:cNvPr id="4" name="Picture 3">
            <a:extLst>
              <a:ext uri="{FF2B5EF4-FFF2-40B4-BE49-F238E27FC236}">
                <a16:creationId xmlns:a16="http://schemas.microsoft.com/office/drawing/2014/main" id="{AAA7AA9B-F95C-E762-E5E5-4400AF6C00C7}"/>
              </a:ext>
            </a:extLst>
          </p:cNvPr>
          <p:cNvPicPr>
            <a:picLocks noChangeAspect="1"/>
          </p:cNvPicPr>
          <p:nvPr/>
        </p:nvPicPr>
        <p:blipFill>
          <a:blip r:embed="rId2"/>
          <a:stretch>
            <a:fillRect/>
          </a:stretch>
        </p:blipFill>
        <p:spPr>
          <a:xfrm>
            <a:off x="6553200" y="1312808"/>
            <a:ext cx="5410200" cy="5621392"/>
          </a:xfrm>
          <a:prstGeom prst="rect">
            <a:avLst/>
          </a:prstGeom>
        </p:spPr>
      </p:pic>
    </p:spTree>
    <p:extLst>
      <p:ext uri="{BB962C8B-B14F-4D97-AF65-F5344CB8AC3E}">
        <p14:creationId xmlns:p14="http://schemas.microsoft.com/office/powerpoint/2010/main" val="2943508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BDA80-627C-422A-AFFD-B7F1DC0F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3313"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749209D4-6689-4149-7D97-3C1A76DB6451}"/>
              </a:ext>
            </a:extLst>
          </p:cNvPr>
          <p:cNvSpPr>
            <a:spLocks noGrp="1"/>
          </p:cNvSpPr>
          <p:nvPr>
            <p:ph type="title"/>
          </p:nvPr>
        </p:nvSpPr>
        <p:spPr>
          <a:xfrm>
            <a:off x="152400" y="690879"/>
            <a:ext cx="4500911" cy="5557519"/>
          </a:xfrm>
        </p:spPr>
        <p:txBody>
          <a:bodyPr anchor="ctr">
            <a:normAutofit/>
          </a:bodyPr>
          <a:lstStyle/>
          <a:p>
            <a:pPr algn="ctr"/>
            <a:r>
              <a:rPr lang="en-US" b="1" dirty="0">
                <a:solidFill>
                  <a:schemeClr val="bg1"/>
                </a:solidFill>
              </a:rPr>
              <a:t>Dimensions of Stigma (Kurzban &amp; Leary, 2001)</a:t>
            </a:r>
          </a:p>
        </p:txBody>
      </p:sp>
      <p:sp>
        <p:nvSpPr>
          <p:cNvPr id="3" name="Text Placeholder 2">
            <a:extLst>
              <a:ext uri="{FF2B5EF4-FFF2-40B4-BE49-F238E27FC236}">
                <a16:creationId xmlns:a16="http://schemas.microsoft.com/office/drawing/2014/main" id="{E7415076-AC6C-87D0-869C-C9E30752ED09}"/>
              </a:ext>
            </a:extLst>
          </p:cNvPr>
          <p:cNvSpPr>
            <a:spLocks noGrp="1"/>
          </p:cNvSpPr>
          <p:nvPr>
            <p:ph idx="1"/>
          </p:nvPr>
        </p:nvSpPr>
        <p:spPr>
          <a:xfrm>
            <a:off x="4653312" y="0"/>
            <a:ext cx="7538688" cy="6858000"/>
          </a:xfrm>
        </p:spPr>
        <p:txBody>
          <a:bodyPr anchor="ctr">
            <a:normAutofit/>
          </a:bodyPr>
          <a:lstStyle/>
          <a:p>
            <a:pPr fontAlgn="base">
              <a:lnSpc>
                <a:spcPct val="90000"/>
              </a:lnSpc>
              <a:spcBef>
                <a:spcPts val="1800"/>
              </a:spcBef>
              <a:buClr>
                <a:srgbClr val="FF0000"/>
              </a:buClr>
              <a:buSzPct val="90000"/>
              <a:buFont typeface="System Font Regular"/>
              <a:buChar char="📌"/>
            </a:pPr>
            <a:r>
              <a:rPr lang="en-US" sz="2400" b="1" dirty="0">
                <a:latin typeface="+mn-lt"/>
              </a:rPr>
              <a:t>Concealability, disruptiveness, aesthetic (visual) qualities, origin, &amp; peril (danger)</a:t>
            </a:r>
          </a:p>
          <a:p>
            <a:pPr fontAlgn="base">
              <a:lnSpc>
                <a:spcPct val="90000"/>
              </a:lnSpc>
              <a:spcBef>
                <a:spcPts val="1800"/>
              </a:spcBef>
              <a:buClr>
                <a:srgbClr val="FF0000"/>
              </a:buClr>
              <a:buSzPct val="90000"/>
              <a:buFont typeface="System Font Regular"/>
              <a:buChar char="📌"/>
            </a:pPr>
            <a:r>
              <a:rPr lang="en-US" sz="2400" b="1" dirty="0">
                <a:latin typeface="+mn-lt"/>
              </a:rPr>
              <a:t>Visibility/concealability is a crucial factor</a:t>
            </a:r>
          </a:p>
          <a:p>
            <a:pPr fontAlgn="base">
              <a:lnSpc>
                <a:spcPct val="90000"/>
              </a:lnSpc>
              <a:spcBef>
                <a:spcPts val="1800"/>
              </a:spcBef>
              <a:buClr>
                <a:srgbClr val="FF0000"/>
              </a:buClr>
              <a:buSzPct val="90000"/>
              <a:buFont typeface="System Font Regular"/>
              <a:buChar char="📌"/>
            </a:pPr>
            <a:r>
              <a:rPr lang="en-US" sz="2400" b="1" dirty="0">
                <a:latin typeface="+mn-lt"/>
              </a:rPr>
              <a:t>The more visible a stigmatizing condition, the greater its negative impact on interactions</a:t>
            </a:r>
          </a:p>
          <a:p>
            <a:pPr fontAlgn="base">
              <a:lnSpc>
                <a:spcPct val="90000"/>
              </a:lnSpc>
              <a:spcBef>
                <a:spcPts val="1800"/>
              </a:spcBef>
              <a:buClr>
                <a:srgbClr val="FF0000"/>
              </a:buClr>
              <a:buSzPct val="90000"/>
              <a:buFont typeface="System Font Regular"/>
              <a:buChar char="📌"/>
            </a:pPr>
            <a:r>
              <a:rPr lang="en-US" sz="2400" b="1" dirty="0">
                <a:latin typeface="+mn-lt"/>
              </a:rPr>
              <a:t>The stigmatized are forced to bear a visible mark denoting their discredited status</a:t>
            </a:r>
          </a:p>
          <a:p>
            <a:pPr marL="457200" lvl="1" indent="0" fontAlgn="base">
              <a:lnSpc>
                <a:spcPct val="90000"/>
              </a:lnSpc>
              <a:spcBef>
                <a:spcPts val="1800"/>
              </a:spcBef>
              <a:buClr>
                <a:srgbClr val="FF0000"/>
              </a:buClr>
              <a:buSzPct val="90000"/>
              <a:buNone/>
            </a:pPr>
            <a:r>
              <a:rPr lang="en-US" sz="2400" b="1" dirty="0">
                <a:latin typeface="+mn-lt"/>
              </a:rPr>
              <a:t>	</a:t>
            </a:r>
            <a:r>
              <a:rPr lang="en-US" sz="2400" b="1" i="1" dirty="0">
                <a:latin typeface="+mn-lt"/>
              </a:rPr>
              <a:t>E.g., HIV positive personnel are made to 	believe that they cannot be sent to 	peacekeeping because it can negatively 	impact their health</a:t>
            </a:r>
          </a:p>
          <a:p>
            <a:pPr marL="514350" indent="-457200" fontAlgn="base">
              <a:lnSpc>
                <a:spcPct val="90000"/>
              </a:lnSpc>
              <a:spcBef>
                <a:spcPts val="1800"/>
              </a:spcBef>
              <a:buClr>
                <a:srgbClr val="FF0000"/>
              </a:buClr>
              <a:buSzPct val="90000"/>
              <a:buFont typeface="System Font Regular"/>
              <a:buChar char="📌"/>
            </a:pPr>
            <a:r>
              <a:rPr lang="en-US" sz="2400" b="1" dirty="0">
                <a:latin typeface="+mn-lt"/>
              </a:rPr>
              <a:t>Individuals with stigmatizing conditions perceived as preventable suffer more social censure than those perceived as helpless victims</a:t>
            </a:r>
          </a:p>
        </p:txBody>
      </p:sp>
    </p:spTree>
    <p:extLst>
      <p:ext uri="{BB962C8B-B14F-4D97-AF65-F5344CB8AC3E}">
        <p14:creationId xmlns:p14="http://schemas.microsoft.com/office/powerpoint/2010/main" val="3070482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80F3-80DC-375B-A581-0816EB136FFA}"/>
              </a:ext>
            </a:extLst>
          </p:cNvPr>
          <p:cNvSpPr>
            <a:spLocks noGrp="1"/>
          </p:cNvSpPr>
          <p:nvPr>
            <p:ph type="title"/>
          </p:nvPr>
        </p:nvSpPr>
        <p:spPr>
          <a:xfrm>
            <a:off x="1393638" y="76200"/>
            <a:ext cx="9404723" cy="690282"/>
          </a:xfrm>
        </p:spPr>
        <p:txBody>
          <a:bodyPr anchor="ctr"/>
          <a:lstStyle/>
          <a:p>
            <a:pPr algn="ctr"/>
            <a:r>
              <a:rPr lang="en-US" sz="4800" b="1" dirty="0">
                <a:solidFill>
                  <a:srgbClr val="FFFF00"/>
                </a:solidFill>
              </a:rPr>
              <a:t>Dimensions of stigma cont’d</a:t>
            </a:r>
          </a:p>
        </p:txBody>
      </p:sp>
      <p:sp>
        <p:nvSpPr>
          <p:cNvPr id="3" name="Content Placeholder 2">
            <a:extLst>
              <a:ext uri="{FF2B5EF4-FFF2-40B4-BE49-F238E27FC236}">
                <a16:creationId xmlns:a16="http://schemas.microsoft.com/office/drawing/2014/main" id="{61276679-C014-FE57-D263-A21102EBA107}"/>
              </a:ext>
            </a:extLst>
          </p:cNvPr>
          <p:cNvSpPr>
            <a:spLocks noGrp="1"/>
          </p:cNvSpPr>
          <p:nvPr>
            <p:ph idx="1"/>
          </p:nvPr>
        </p:nvSpPr>
        <p:spPr>
          <a:xfrm>
            <a:off x="76200" y="1066800"/>
            <a:ext cx="12051632" cy="5715000"/>
          </a:xfrm>
        </p:spPr>
        <p:txBody>
          <a:bodyPr>
            <a:normAutofit fontScale="92500" lnSpcReduction="10000"/>
          </a:bodyPr>
          <a:lstStyle/>
          <a:p>
            <a:pPr>
              <a:spcBef>
                <a:spcPts val="1600"/>
              </a:spcBef>
              <a:buFont typeface="System Font Regular"/>
              <a:buChar char="📌"/>
            </a:pPr>
            <a:r>
              <a:rPr lang="en-US" sz="2400" b="1" dirty="0"/>
              <a:t>A mark perceived to be under the control of the stigmatized correlates with negative attitudes &amp; behaviors toward the individual(s)</a:t>
            </a:r>
          </a:p>
          <a:p>
            <a:pPr>
              <a:spcBef>
                <a:spcPts val="1600"/>
              </a:spcBef>
              <a:buFont typeface="System Font Regular"/>
              <a:buChar char="📌"/>
            </a:pPr>
            <a:r>
              <a:rPr lang="en-US" sz="2400" b="1" dirty="0"/>
              <a:t>Conditions that are out of control of the individual can also lead to harsh stigmatization</a:t>
            </a:r>
          </a:p>
          <a:p>
            <a:pPr marL="457200" lvl="1" indent="0">
              <a:spcBef>
                <a:spcPts val="1600"/>
              </a:spcBef>
              <a:buNone/>
            </a:pPr>
            <a:r>
              <a:rPr lang="en-US" sz="2400" b="1" dirty="0"/>
              <a:t>	</a:t>
            </a:r>
            <a:r>
              <a:rPr lang="en-US" sz="2400" b="1" i="1" dirty="0"/>
              <a:t>E.g., PLHIV who got infected through exchange of blood, MTCT, etc., which is 	regarded to be beyond their control, are stigmatized (discriminatory &amp; 	criminalizing laws, policies &amp; practices)</a:t>
            </a:r>
          </a:p>
          <a:p>
            <a:pPr>
              <a:spcBef>
                <a:spcPts val="1600"/>
              </a:spcBef>
              <a:buFont typeface="System Font Regular"/>
              <a:buChar char="📌"/>
            </a:pPr>
            <a:r>
              <a:rPr lang="en-US" sz="2600" b="1" dirty="0"/>
              <a:t>Disruptiveness – a mark that hinders, strains, &amp; adds to the difficulty of interpersonal relationships, e.g., family members not supporting PLHIV, healthcare workers denying or delaying services to PLHIV</a:t>
            </a:r>
          </a:p>
          <a:p>
            <a:pPr>
              <a:spcBef>
                <a:spcPts val="1600"/>
              </a:spcBef>
              <a:buFont typeface="System Font Regular"/>
              <a:buChar char="📌"/>
            </a:pPr>
            <a:r>
              <a:rPr lang="en-US" sz="2600" b="1" dirty="0"/>
              <a:t> Stigmatization can be more disrupting that living with HIV</a:t>
            </a:r>
          </a:p>
          <a:p>
            <a:pPr>
              <a:spcBef>
                <a:spcPts val="1600"/>
              </a:spcBef>
              <a:buFont typeface="System Font Regular"/>
              <a:buChar char="📌"/>
            </a:pPr>
            <a:r>
              <a:rPr lang="en-US" sz="2600" b="1" dirty="0"/>
              <a:t>Perception of danger triggers reactions of other people on how people estimate danger in an interaction, e.g., demanding for antibody HIV testing pre-surgery even though the method is subject to the </a:t>
            </a:r>
            <a:r>
              <a:rPr lang="en-US" sz="2600" b="1" i="1" dirty="0"/>
              <a:t>‘Window Period’</a:t>
            </a:r>
          </a:p>
        </p:txBody>
      </p:sp>
    </p:spTree>
    <p:extLst>
      <p:ext uri="{BB962C8B-B14F-4D97-AF65-F5344CB8AC3E}">
        <p14:creationId xmlns:p14="http://schemas.microsoft.com/office/powerpoint/2010/main" val="2149121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0A96ED-4485-04CB-DA39-A0EE611CE568}"/>
              </a:ext>
            </a:extLst>
          </p:cNvPr>
          <p:cNvPicPr>
            <a:picLocks noChangeAspect="1"/>
          </p:cNvPicPr>
          <p:nvPr/>
        </p:nvPicPr>
        <p:blipFill rotWithShape="1">
          <a:blip r:embed="rId2">
            <a:alphaModFix amt="35000"/>
          </a:blip>
          <a:srcRect/>
          <a:stretch/>
        </p:blipFill>
        <p:spPr>
          <a:xfrm>
            <a:off x="20" y="0"/>
            <a:ext cx="12191980" cy="6858000"/>
          </a:xfrm>
          <a:prstGeom prst="rect">
            <a:avLst/>
          </a:prstGeom>
        </p:spPr>
      </p:pic>
      <p:sp>
        <p:nvSpPr>
          <p:cNvPr id="2" name="Title 1">
            <a:extLst>
              <a:ext uri="{FF2B5EF4-FFF2-40B4-BE49-F238E27FC236}">
                <a16:creationId xmlns:a16="http://schemas.microsoft.com/office/drawing/2014/main" id="{FBF4E750-850E-B8CD-4804-5E329C9D4907}"/>
              </a:ext>
            </a:extLst>
          </p:cNvPr>
          <p:cNvSpPr>
            <a:spLocks noGrp="1"/>
          </p:cNvSpPr>
          <p:nvPr>
            <p:ph type="title"/>
          </p:nvPr>
        </p:nvSpPr>
        <p:spPr>
          <a:xfrm>
            <a:off x="685800" y="152401"/>
            <a:ext cx="10250489" cy="609600"/>
          </a:xfrm>
        </p:spPr>
        <p:txBody>
          <a:bodyPr anchor="ctr">
            <a:normAutofit fontScale="90000"/>
          </a:bodyPr>
          <a:lstStyle/>
          <a:p>
            <a:pPr algn="ctr"/>
            <a:r>
              <a:rPr lang="en-US" sz="5400" b="1" dirty="0"/>
              <a:t>Expressions &amp; forms of stigma</a:t>
            </a:r>
          </a:p>
        </p:txBody>
      </p:sp>
      <p:sp>
        <p:nvSpPr>
          <p:cNvPr id="3" name="Text Placeholder 2">
            <a:extLst>
              <a:ext uri="{FF2B5EF4-FFF2-40B4-BE49-F238E27FC236}">
                <a16:creationId xmlns:a16="http://schemas.microsoft.com/office/drawing/2014/main" id="{99775FF2-AB1F-A3C3-2B46-CB2797E65F5C}"/>
              </a:ext>
            </a:extLst>
          </p:cNvPr>
          <p:cNvSpPr>
            <a:spLocks noGrp="1"/>
          </p:cNvSpPr>
          <p:nvPr>
            <p:ph idx="1"/>
          </p:nvPr>
        </p:nvSpPr>
        <p:spPr>
          <a:xfrm>
            <a:off x="181480" y="1066800"/>
            <a:ext cx="5076320" cy="5334000"/>
          </a:xfrm>
        </p:spPr>
        <p:txBody>
          <a:bodyPr>
            <a:normAutofit/>
          </a:bodyPr>
          <a:lstStyle/>
          <a:p>
            <a:pPr marL="0" indent="0">
              <a:lnSpc>
                <a:spcPct val="120000"/>
              </a:lnSpc>
              <a:buClr>
                <a:srgbClr val="FF0000"/>
              </a:buClr>
              <a:buNone/>
            </a:pPr>
            <a:r>
              <a:rPr lang="en-US" sz="2400" b="1" dirty="0">
                <a:solidFill>
                  <a:srgbClr val="FFFF00"/>
                </a:solidFill>
                <a:latin typeface="+mn-lt"/>
                <a:cs typeface="Arial" panose="020B0604020202020204" pitchFamily="34" charset="0"/>
              </a:rPr>
              <a:t>Social stigma</a:t>
            </a:r>
            <a:endParaRPr lang="en-US" sz="2400" b="1" dirty="0">
              <a:latin typeface="+mn-lt"/>
              <a:cs typeface="Arial" panose="020B0604020202020204" pitchFamily="34" charset="0"/>
            </a:endParaRPr>
          </a:p>
          <a:p>
            <a:pPr>
              <a:lnSpc>
                <a:spcPct val="120000"/>
              </a:lnSpc>
              <a:buClr>
                <a:srgbClr val="FF0000"/>
              </a:buClr>
              <a:buFont typeface="Webdings" panose="05030102010509060703" pitchFamily="18" charset="2"/>
              <a:buChar char="-"/>
            </a:pPr>
            <a:r>
              <a:rPr lang="en-US" sz="2400" b="1" dirty="0">
                <a:latin typeface="+mn-lt"/>
                <a:cs typeface="Arial" panose="020B0604020202020204" pitchFamily="34" charset="0"/>
              </a:rPr>
              <a:t>Isolated by &amp; from community</a:t>
            </a:r>
          </a:p>
          <a:p>
            <a:pPr>
              <a:lnSpc>
                <a:spcPct val="120000"/>
              </a:lnSpc>
              <a:buClr>
                <a:srgbClr val="FF0000"/>
              </a:buClr>
              <a:buFont typeface="Webdings" panose="05030102010509060703" pitchFamily="18" charset="2"/>
              <a:buChar char="-"/>
            </a:pPr>
            <a:r>
              <a:rPr lang="en-US" sz="2400" b="1" dirty="0">
                <a:latin typeface="+mn-lt"/>
                <a:cs typeface="Arial" panose="020B0604020202020204" pitchFamily="34" charset="0"/>
              </a:rPr>
              <a:t>Nosiness &amp; tokenism- Mockery of care &amp; support, not genuine concern, e.g., many commitments &amp; standards, but no meaningful support for action</a:t>
            </a:r>
          </a:p>
          <a:p>
            <a:pPr>
              <a:lnSpc>
                <a:spcPct val="120000"/>
              </a:lnSpc>
              <a:buClr>
                <a:srgbClr val="FF0000"/>
              </a:buClr>
              <a:buFont typeface="Webdings" panose="05030102010509060703" pitchFamily="18" charset="2"/>
              <a:buChar char="-"/>
            </a:pPr>
            <a:r>
              <a:rPr lang="en-US" sz="2400" b="1" dirty="0">
                <a:latin typeface="+mn-lt"/>
                <a:cs typeface="Arial" panose="020B0604020202020204" pitchFamily="34" charset="0"/>
              </a:rPr>
              <a:t>Loss of social role or identity – social ‘death’ loss of standing &amp; respect</a:t>
            </a:r>
          </a:p>
        </p:txBody>
      </p:sp>
      <p:sp>
        <p:nvSpPr>
          <p:cNvPr id="5" name="Text Placeholder 2">
            <a:extLst>
              <a:ext uri="{FF2B5EF4-FFF2-40B4-BE49-F238E27FC236}">
                <a16:creationId xmlns:a16="http://schemas.microsoft.com/office/drawing/2014/main" id="{D945AA5A-4CB8-5E7C-756D-CF24FFCA36EB}"/>
              </a:ext>
            </a:extLst>
          </p:cNvPr>
          <p:cNvSpPr txBox="1">
            <a:spLocks/>
          </p:cNvSpPr>
          <p:nvPr/>
        </p:nvSpPr>
        <p:spPr>
          <a:xfrm>
            <a:off x="5334000" y="914400"/>
            <a:ext cx="6917079" cy="57912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nSpc>
                <a:spcPct val="120000"/>
              </a:lnSpc>
              <a:buClr>
                <a:srgbClr val="FF0000"/>
              </a:buClr>
              <a:buFont typeface="Wingdings 3" charset="2"/>
              <a:buNone/>
            </a:pPr>
            <a:r>
              <a:rPr lang="en-US" sz="2400" b="1" dirty="0">
                <a:solidFill>
                  <a:srgbClr val="FFFF00"/>
                </a:solidFill>
                <a:latin typeface="+mn-lt"/>
                <a:cs typeface="Arial" panose="020B0604020202020204" pitchFamily="34" charset="0"/>
              </a:rPr>
              <a:t>Physical stigma</a:t>
            </a:r>
          </a:p>
          <a:p>
            <a:pPr>
              <a:lnSpc>
                <a:spcPct val="120000"/>
              </a:lnSpc>
              <a:buClr>
                <a:srgbClr val="FF0000"/>
              </a:buClr>
              <a:buFont typeface="Webdings" panose="05030102010509060703" pitchFamily="18" charset="2"/>
              <a:buChar char="-"/>
            </a:pPr>
            <a:r>
              <a:rPr lang="en-US" sz="2400" b="1" dirty="0">
                <a:latin typeface="+mn-lt"/>
                <a:cs typeface="Arial" panose="020B0604020202020204" pitchFamily="34" charset="0"/>
              </a:rPr>
              <a:t>Isolated, shunned, abandoned</a:t>
            </a:r>
          </a:p>
          <a:p>
            <a:pPr>
              <a:lnSpc>
                <a:spcPct val="120000"/>
              </a:lnSpc>
              <a:buClr>
                <a:srgbClr val="FF0000"/>
              </a:buClr>
              <a:buFont typeface="Webdings" panose="05030102010509060703" pitchFamily="18" charset="2"/>
              <a:buChar char="-"/>
            </a:pPr>
            <a:r>
              <a:rPr lang="en-US" sz="2400" b="1" dirty="0">
                <a:latin typeface="+mn-lt"/>
                <a:cs typeface="Arial" panose="020B0604020202020204" pitchFamily="34" charset="0"/>
              </a:rPr>
              <a:t>Separated living space, easting utensils</a:t>
            </a:r>
          </a:p>
          <a:p>
            <a:pPr>
              <a:lnSpc>
                <a:spcPct val="120000"/>
              </a:lnSpc>
              <a:buClr>
                <a:srgbClr val="FF0000"/>
              </a:buClr>
              <a:buFont typeface="Webdings" panose="05030102010509060703" pitchFamily="18" charset="2"/>
              <a:buChar char="-"/>
            </a:pPr>
            <a:r>
              <a:rPr lang="en-US" sz="2400" b="1" dirty="0">
                <a:latin typeface="+mn-lt"/>
                <a:cs typeface="Arial" panose="020B0604020202020204" pitchFamily="34" charset="0"/>
              </a:rPr>
              <a:t>Violence</a:t>
            </a:r>
          </a:p>
          <a:p>
            <a:pPr marL="0" indent="0">
              <a:lnSpc>
                <a:spcPct val="120000"/>
              </a:lnSpc>
              <a:buClr>
                <a:srgbClr val="FF0000"/>
              </a:buClr>
              <a:buNone/>
            </a:pPr>
            <a:r>
              <a:rPr lang="en-US" sz="2400" b="1" dirty="0">
                <a:solidFill>
                  <a:srgbClr val="FFFF00"/>
                </a:solidFill>
                <a:latin typeface="+mn-lt"/>
                <a:cs typeface="Arial" panose="020B0604020202020204" pitchFamily="34" charset="0"/>
              </a:rPr>
              <a:t>Self Stigma</a:t>
            </a:r>
          </a:p>
          <a:p>
            <a:pPr>
              <a:lnSpc>
                <a:spcPct val="120000"/>
              </a:lnSpc>
              <a:buClr>
                <a:srgbClr val="FF0000"/>
              </a:buClr>
              <a:buFont typeface="Webdings" panose="05030102010509060703" pitchFamily="18" charset="2"/>
              <a:buChar char="-"/>
            </a:pPr>
            <a:r>
              <a:rPr lang="en-US" sz="2400" b="1" i="0" dirty="0">
                <a:effectLst/>
                <a:latin typeface="+mn-lt"/>
              </a:rPr>
              <a:t>Applying negative ideas &amp; stereotypes about HIV/AIDS &amp; PLHIV to self</a:t>
            </a:r>
          </a:p>
          <a:p>
            <a:pPr>
              <a:lnSpc>
                <a:spcPct val="120000"/>
              </a:lnSpc>
              <a:buClr>
                <a:srgbClr val="FF0000"/>
              </a:buClr>
              <a:buFont typeface="Webdings" panose="05030102010509060703" pitchFamily="18" charset="2"/>
              <a:buChar char="-"/>
            </a:pPr>
            <a:r>
              <a:rPr lang="en-US" sz="2400" b="1" i="0" dirty="0">
                <a:effectLst/>
                <a:latin typeface="+mn-lt"/>
              </a:rPr>
              <a:t>Feelings of shame, fear of disclosure, isolation, suicide, &amp; despair</a:t>
            </a:r>
          </a:p>
          <a:p>
            <a:pPr>
              <a:lnSpc>
                <a:spcPct val="120000"/>
              </a:lnSpc>
              <a:buClr>
                <a:srgbClr val="FF0000"/>
              </a:buClr>
              <a:buFont typeface="Webdings" panose="05030102010509060703" pitchFamily="18" charset="2"/>
              <a:buChar char="-"/>
            </a:pPr>
            <a:r>
              <a:rPr lang="en-US" sz="2400" b="1" i="0" dirty="0">
                <a:effectLst/>
                <a:latin typeface="+mn-lt"/>
              </a:rPr>
              <a:t>Prevents people from testing &amp; seeking HIV-related treatment, care &amp; support</a:t>
            </a:r>
            <a:endParaRPr lang="en-US" sz="2400" b="1" dirty="0">
              <a:latin typeface="+mn-lt"/>
              <a:cs typeface="Arial" panose="020B0604020202020204" pitchFamily="34" charset="0"/>
            </a:endParaRPr>
          </a:p>
          <a:p>
            <a:pPr>
              <a:lnSpc>
                <a:spcPct val="120000"/>
              </a:lnSpc>
              <a:buClr>
                <a:srgbClr val="FF0000"/>
              </a:buClr>
              <a:buFont typeface="Webdings" panose="05030102010509060703" pitchFamily="18" charset="2"/>
              <a:buChar char="-"/>
            </a:pPr>
            <a:endParaRPr lang="en-US" sz="2400" b="1" dirty="0">
              <a:latin typeface="+mn-lt"/>
              <a:cs typeface="Arial" panose="020B0604020202020204" pitchFamily="34" charset="0"/>
            </a:endParaRPr>
          </a:p>
        </p:txBody>
      </p:sp>
    </p:spTree>
    <p:extLst>
      <p:ext uri="{BB962C8B-B14F-4D97-AF65-F5344CB8AC3E}">
        <p14:creationId xmlns:p14="http://schemas.microsoft.com/office/powerpoint/2010/main" val="2060089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Default Theme">
  <a:themeElements>
    <a:clrScheme name="3D Infographics S2">
      <a:dk1>
        <a:srgbClr val="747993"/>
      </a:dk1>
      <a:lt1>
        <a:srgbClr val="FFFFFF"/>
      </a:lt1>
      <a:dk2>
        <a:srgbClr val="111340"/>
      </a:dk2>
      <a:lt2>
        <a:srgbClr val="FFFFFF"/>
      </a:lt2>
      <a:accent1>
        <a:srgbClr val="277BA1"/>
      </a:accent1>
      <a:accent2>
        <a:srgbClr val="42A88C"/>
      </a:accent2>
      <a:accent3>
        <a:srgbClr val="8FBE6D"/>
      </a:accent3>
      <a:accent4>
        <a:srgbClr val="FAC54B"/>
      </a:accent4>
      <a:accent5>
        <a:srgbClr val="FC9F5B"/>
      </a:accent5>
      <a:accent6>
        <a:srgbClr val="C4C8CE"/>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5956</TotalTime>
  <Words>1671</Words>
  <Application>Microsoft Office PowerPoint</Application>
  <PresentationFormat>Widescreen</PresentationFormat>
  <Paragraphs>121</Paragraphs>
  <Slides>23</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System Font Regular</vt:lpstr>
      <vt:lpstr>Arial</vt:lpstr>
      <vt:lpstr>Calibri</vt:lpstr>
      <vt:lpstr>Century Gothic</vt:lpstr>
      <vt:lpstr>Helvetica</vt:lpstr>
      <vt:lpstr>Montserrat</vt:lpstr>
      <vt:lpstr>Trebuchet MS</vt:lpstr>
      <vt:lpstr>Webdings</vt:lpstr>
      <vt:lpstr>Wingdings 3</vt:lpstr>
      <vt:lpstr>Ion</vt:lpstr>
      <vt:lpstr>Default Theme</vt:lpstr>
      <vt:lpstr>PowerPoint Presentation</vt:lpstr>
      <vt:lpstr>PowerPoint Presentation</vt:lpstr>
      <vt:lpstr>BASICS – ORIGIN &amp; DIMENSIONS OF STIGMA</vt:lpstr>
      <vt:lpstr>Stigma &amp; discrimination</vt:lpstr>
      <vt:lpstr>PowerPoint Presentation</vt:lpstr>
      <vt:lpstr>Stigma &amp; discrimination</vt:lpstr>
      <vt:lpstr>Dimensions of Stigma (Kurzban &amp; Leary, 2001)</vt:lpstr>
      <vt:lpstr>Dimensions of stigma cont’d</vt:lpstr>
      <vt:lpstr>Expressions &amp; forms of stigma</vt:lpstr>
      <vt:lpstr>Expressions &amp; forms of stigma cont’d</vt:lpstr>
      <vt:lpstr>STIGMA &amp; HIV/AIDS</vt:lpstr>
      <vt:lpstr>STIGMA &amp; HIV/AIDS</vt:lpstr>
      <vt:lpstr>HOW STIGMA IMPACTS HIV/AIDS RESPONSE</vt:lpstr>
      <vt:lpstr>What causes HIV/AIDS Stigma?</vt:lpstr>
      <vt:lpstr>WAYS STIGMA IMPACTS THE RESPONSE</vt:lpstr>
      <vt:lpstr>How stigma impacts HIV/AIDS response</vt:lpstr>
      <vt:lpstr>DATA – IMPACT OF STIGMA</vt:lpstr>
      <vt:lpstr>DATA – IMPACT OF STIGMA</vt:lpstr>
      <vt:lpstr>LINKING RIGHTS &amp; HEALTH OUTCOMES</vt:lpstr>
      <vt:lpstr>Examples of HIV/AIDS stigma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STIGMA &amp; HIV/AIDS</dc:title>
  <dc:creator>Stephen Talugende</dc:creator>
  <cp:lastModifiedBy>Folaranmi Ogunbowale</cp:lastModifiedBy>
  <cp:revision>13</cp:revision>
  <dcterms:created xsi:type="dcterms:W3CDTF">2022-11-25T12:17:58Z</dcterms:created>
  <dcterms:modified xsi:type="dcterms:W3CDTF">2022-12-06T17:19:49Z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2022-11-02T00:00:00Z</vt:filetime>
  </property>
  <property fmtid="{D5CDD505-2E9C-101B-9397-08002B2CF9AE}" pid="3" name="Creator">
    <vt:lpwstr>Microsoft® PowerPoint® for Microsoft 365</vt:lpwstr>
  </property>
  <property fmtid="{D5CDD505-2E9C-101B-9397-08002B2CF9AE}" pid="4" name="LastSaved">
    <vt:filetime>2022-11-25T00:00:00Z</vt:filetime>
  </property>
  <property fmtid="{D5CDD505-2E9C-101B-9397-08002B2CF9AE}" pid="5" name="Producer">
    <vt:lpwstr>Microsoft® PowerPoint® for Microsoft 365</vt:lpwstr>
  </property>
</Properties>
</file>