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44"/>
  </p:notesMasterIdLst>
  <p:handoutMasterIdLst>
    <p:handoutMasterId r:id="rId45"/>
  </p:handoutMasterIdLst>
  <p:sldIdLst>
    <p:sldId id="329" r:id="rId5"/>
    <p:sldId id="508" r:id="rId6"/>
    <p:sldId id="509" r:id="rId7"/>
    <p:sldId id="514" r:id="rId8"/>
    <p:sldId id="545" r:id="rId9"/>
    <p:sldId id="556" r:id="rId10"/>
    <p:sldId id="525" r:id="rId11"/>
    <p:sldId id="535" r:id="rId12"/>
    <p:sldId id="537" r:id="rId13"/>
    <p:sldId id="551" r:id="rId14"/>
    <p:sldId id="552" r:id="rId15"/>
    <p:sldId id="538" r:id="rId16"/>
    <p:sldId id="539" r:id="rId17"/>
    <p:sldId id="540" r:id="rId18"/>
    <p:sldId id="541" r:id="rId19"/>
    <p:sldId id="543" r:id="rId20"/>
    <p:sldId id="549" r:id="rId21"/>
    <p:sldId id="542" r:id="rId22"/>
    <p:sldId id="544" r:id="rId23"/>
    <p:sldId id="425" r:id="rId24"/>
    <p:sldId id="515" r:id="rId25"/>
    <p:sldId id="529" r:id="rId26"/>
    <p:sldId id="516" r:id="rId27"/>
    <p:sldId id="533" r:id="rId28"/>
    <p:sldId id="532" r:id="rId29"/>
    <p:sldId id="557" r:id="rId30"/>
    <p:sldId id="548" r:id="rId31"/>
    <p:sldId id="527" r:id="rId32"/>
    <p:sldId id="523" r:id="rId33"/>
    <p:sldId id="524" r:id="rId34"/>
    <p:sldId id="517" r:id="rId35"/>
    <p:sldId id="526" r:id="rId36"/>
    <p:sldId id="555" r:id="rId37"/>
    <p:sldId id="547" r:id="rId38"/>
    <p:sldId id="550" r:id="rId39"/>
    <p:sldId id="559" r:id="rId40"/>
    <p:sldId id="553" r:id="rId41"/>
    <p:sldId id="558" r:id="rId42"/>
    <p:sldId id="502" r:id="rId43"/>
  </p:sldIdLst>
  <p:sldSz cx="13004800" cy="7315200"/>
  <p:notesSz cx="7010400" cy="9296400"/>
  <p:custDataLst>
    <p:tags r:id="rId46"/>
  </p:custDataLst>
  <p:defaultTextStyle>
    <a:defPPr>
      <a:defRPr lang="en-US"/>
    </a:defPPr>
    <a:lvl1pPr marL="0" algn="l" defTabSz="975482" rtl="0" eaLnBrk="1" latinLnBrk="0" hangingPunct="1">
      <a:defRPr sz="1900" kern="1200">
        <a:solidFill>
          <a:schemeClr val="tx1"/>
        </a:solidFill>
        <a:latin typeface="+mn-lt"/>
        <a:ea typeface="+mn-ea"/>
        <a:cs typeface="+mn-cs"/>
      </a:defRPr>
    </a:lvl1pPr>
    <a:lvl2pPr marL="487741" algn="l" defTabSz="975482" rtl="0" eaLnBrk="1" latinLnBrk="0" hangingPunct="1">
      <a:defRPr sz="1900" kern="1200">
        <a:solidFill>
          <a:schemeClr val="tx1"/>
        </a:solidFill>
        <a:latin typeface="+mn-lt"/>
        <a:ea typeface="+mn-ea"/>
        <a:cs typeface="+mn-cs"/>
      </a:defRPr>
    </a:lvl2pPr>
    <a:lvl3pPr marL="975482" algn="l" defTabSz="975482" rtl="0" eaLnBrk="1" latinLnBrk="0" hangingPunct="1">
      <a:defRPr sz="1900" kern="1200">
        <a:solidFill>
          <a:schemeClr val="tx1"/>
        </a:solidFill>
        <a:latin typeface="+mn-lt"/>
        <a:ea typeface="+mn-ea"/>
        <a:cs typeface="+mn-cs"/>
      </a:defRPr>
    </a:lvl3pPr>
    <a:lvl4pPr marL="1463223" algn="l" defTabSz="975482" rtl="0" eaLnBrk="1" latinLnBrk="0" hangingPunct="1">
      <a:defRPr sz="1900" kern="1200">
        <a:solidFill>
          <a:schemeClr val="tx1"/>
        </a:solidFill>
        <a:latin typeface="+mn-lt"/>
        <a:ea typeface="+mn-ea"/>
        <a:cs typeface="+mn-cs"/>
      </a:defRPr>
    </a:lvl4pPr>
    <a:lvl5pPr marL="1950964" algn="l" defTabSz="975482" rtl="0" eaLnBrk="1" latinLnBrk="0" hangingPunct="1">
      <a:defRPr sz="1900" kern="1200">
        <a:solidFill>
          <a:schemeClr val="tx1"/>
        </a:solidFill>
        <a:latin typeface="+mn-lt"/>
        <a:ea typeface="+mn-ea"/>
        <a:cs typeface="+mn-cs"/>
      </a:defRPr>
    </a:lvl5pPr>
    <a:lvl6pPr marL="2438705" algn="l" defTabSz="975482" rtl="0" eaLnBrk="1" latinLnBrk="0" hangingPunct="1">
      <a:defRPr sz="1900" kern="1200">
        <a:solidFill>
          <a:schemeClr val="tx1"/>
        </a:solidFill>
        <a:latin typeface="+mn-lt"/>
        <a:ea typeface="+mn-ea"/>
        <a:cs typeface="+mn-cs"/>
      </a:defRPr>
    </a:lvl6pPr>
    <a:lvl7pPr marL="2926446" algn="l" defTabSz="975482" rtl="0" eaLnBrk="1" latinLnBrk="0" hangingPunct="1">
      <a:defRPr sz="1900" kern="1200">
        <a:solidFill>
          <a:schemeClr val="tx1"/>
        </a:solidFill>
        <a:latin typeface="+mn-lt"/>
        <a:ea typeface="+mn-ea"/>
        <a:cs typeface="+mn-cs"/>
      </a:defRPr>
    </a:lvl7pPr>
    <a:lvl8pPr marL="3414187" algn="l" defTabSz="975482" rtl="0" eaLnBrk="1" latinLnBrk="0" hangingPunct="1">
      <a:defRPr sz="1900" kern="1200">
        <a:solidFill>
          <a:schemeClr val="tx1"/>
        </a:solidFill>
        <a:latin typeface="+mn-lt"/>
        <a:ea typeface="+mn-ea"/>
        <a:cs typeface="+mn-cs"/>
      </a:defRPr>
    </a:lvl8pPr>
    <a:lvl9pPr marL="3901928" algn="l" defTabSz="975482"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624A18-A9EB-7047-B3BF-E190815563C8}">
          <p14:sldIdLst>
            <p14:sldId id="329"/>
            <p14:sldId id="508"/>
            <p14:sldId id="509"/>
            <p14:sldId id="514"/>
            <p14:sldId id="545"/>
            <p14:sldId id="556"/>
            <p14:sldId id="525"/>
            <p14:sldId id="535"/>
            <p14:sldId id="537"/>
            <p14:sldId id="551"/>
            <p14:sldId id="552"/>
            <p14:sldId id="538"/>
            <p14:sldId id="539"/>
            <p14:sldId id="540"/>
            <p14:sldId id="541"/>
            <p14:sldId id="543"/>
            <p14:sldId id="549"/>
            <p14:sldId id="542"/>
            <p14:sldId id="544"/>
            <p14:sldId id="425"/>
            <p14:sldId id="515"/>
            <p14:sldId id="529"/>
            <p14:sldId id="516"/>
            <p14:sldId id="533"/>
            <p14:sldId id="532"/>
            <p14:sldId id="557"/>
            <p14:sldId id="548"/>
            <p14:sldId id="527"/>
            <p14:sldId id="523"/>
            <p14:sldId id="524"/>
            <p14:sldId id="517"/>
            <p14:sldId id="526"/>
            <p14:sldId id="555"/>
            <p14:sldId id="547"/>
            <p14:sldId id="550"/>
            <p14:sldId id="559"/>
            <p14:sldId id="553"/>
            <p14:sldId id="558"/>
            <p14:sldId id="502"/>
          </p14:sldIdLst>
        </p14:section>
        <p14:section name="Delete" id="{DF1450B9-85F2-3B4C-B222-2748D83699DD}">
          <p14:sldIdLst/>
        </p14:section>
      </p14:sectionLst>
    </p:ext>
    <p:ext uri="{EFAFB233-063F-42B5-8137-9DF3F51BA10A}">
      <p15:sldGuideLst xmlns:p15="http://schemas.microsoft.com/office/powerpoint/2012/main">
        <p15:guide id="3" pos="496" userDrawn="1">
          <p15:clr>
            <a:srgbClr val="A4A3A4"/>
          </p15:clr>
        </p15:guide>
        <p15:guide id="4" orient="horz" pos="864"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DDA"/>
    <a:srgbClr val="606061"/>
    <a:srgbClr val="3CBBED"/>
    <a:srgbClr val="8087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80" autoAdjust="0"/>
    <p:restoredTop sz="95909"/>
  </p:normalViewPr>
  <p:slideViewPr>
    <p:cSldViewPr showGuides="1">
      <p:cViewPr varScale="1">
        <p:scale>
          <a:sx n="60" d="100"/>
          <a:sy n="60" d="100"/>
        </p:scale>
        <p:origin x="184" y="1128"/>
      </p:cViewPr>
      <p:guideLst>
        <p:guide pos="496"/>
        <p:guide orient="horz" pos="864"/>
      </p:guideLst>
    </p:cSldViewPr>
  </p:slideViewPr>
  <p:notesTextViewPr>
    <p:cViewPr>
      <p:scale>
        <a:sx n="1" d="1"/>
        <a:sy n="1" d="1"/>
      </p:scale>
      <p:origin x="0" y="0"/>
    </p:cViewPr>
  </p:notesTextViewPr>
  <p:sorterViewPr>
    <p:cViewPr>
      <p:scale>
        <a:sx n="100" d="100"/>
        <a:sy n="100" d="100"/>
      </p:scale>
      <p:origin x="0" y="-5112"/>
    </p:cViewPr>
  </p:sorterViewPr>
  <p:notesViewPr>
    <p:cSldViewPr showGuides="1">
      <p:cViewPr varScale="1">
        <p:scale>
          <a:sx n="51" d="100"/>
          <a:sy n="51" d="100"/>
        </p:scale>
        <p:origin x="286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3AA4C1A-BE7B-4A0D-A467-1E361B414D76}" type="datetimeFigureOut">
              <a:rPr lang="en-US" smtClean="0"/>
              <a:t>11/20/22</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40DFD1F-0238-4384-A4AD-C74AD7F045D0}" type="slidenum">
              <a:rPr lang="en-US" smtClean="0"/>
              <a:t>‹#›</a:t>
            </a:fld>
            <a:endParaRPr lang="en-US" dirty="0"/>
          </a:p>
        </p:txBody>
      </p:sp>
    </p:spTree>
    <p:extLst>
      <p:ext uri="{BB962C8B-B14F-4D97-AF65-F5344CB8AC3E}">
        <p14:creationId xmlns:p14="http://schemas.microsoft.com/office/powerpoint/2010/main" val="2697112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3D26B41-D3AE-4575-A030-D9E58D95E43F}" type="datetimeFigureOut">
              <a:rPr lang="en-US" smtClean="0"/>
              <a:t>11/20/22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E5C6692-4A53-4147-B9C8-2C6BFFC13646}" type="slidenum">
              <a:rPr lang="en-US" smtClean="0"/>
              <a:t>‹#›</a:t>
            </a:fld>
            <a:endParaRPr lang="en-US" dirty="0"/>
          </a:p>
        </p:txBody>
      </p:sp>
    </p:spTree>
    <p:extLst>
      <p:ext uri="{BB962C8B-B14F-4D97-AF65-F5344CB8AC3E}">
        <p14:creationId xmlns:p14="http://schemas.microsoft.com/office/powerpoint/2010/main" val="8844459"/>
      </p:ext>
    </p:extLst>
  </p:cSld>
  <p:clrMap bg1="lt1" tx1="dk1" bg2="lt2" tx2="dk2" accent1="accent1" accent2="accent2" accent3="accent3" accent4="accent4" accent5="accent5" accent6="accent6" hlink="hlink" folHlink="folHlink"/>
  <p:notesStyle>
    <a:lvl1pPr marL="0" algn="l" defTabSz="975482" rtl="0" eaLnBrk="1" latinLnBrk="0" hangingPunct="1">
      <a:defRPr sz="1300" kern="1200">
        <a:solidFill>
          <a:schemeClr val="tx1"/>
        </a:solidFill>
        <a:latin typeface="+mn-lt"/>
        <a:ea typeface="+mn-ea"/>
        <a:cs typeface="+mn-cs"/>
      </a:defRPr>
    </a:lvl1pPr>
    <a:lvl2pPr marL="487741" algn="l" defTabSz="975482" rtl="0" eaLnBrk="1" latinLnBrk="0" hangingPunct="1">
      <a:defRPr sz="1300" kern="1200">
        <a:solidFill>
          <a:schemeClr val="tx1"/>
        </a:solidFill>
        <a:latin typeface="+mn-lt"/>
        <a:ea typeface="+mn-ea"/>
        <a:cs typeface="+mn-cs"/>
      </a:defRPr>
    </a:lvl2pPr>
    <a:lvl3pPr marL="975482" algn="l" defTabSz="975482" rtl="0" eaLnBrk="1" latinLnBrk="0" hangingPunct="1">
      <a:defRPr sz="1300" kern="1200">
        <a:solidFill>
          <a:schemeClr val="tx1"/>
        </a:solidFill>
        <a:latin typeface="+mn-lt"/>
        <a:ea typeface="+mn-ea"/>
        <a:cs typeface="+mn-cs"/>
      </a:defRPr>
    </a:lvl3pPr>
    <a:lvl4pPr marL="1463223" algn="l" defTabSz="975482" rtl="0" eaLnBrk="1" latinLnBrk="0" hangingPunct="1">
      <a:defRPr sz="1300" kern="1200">
        <a:solidFill>
          <a:schemeClr val="tx1"/>
        </a:solidFill>
        <a:latin typeface="+mn-lt"/>
        <a:ea typeface="+mn-ea"/>
        <a:cs typeface="+mn-cs"/>
      </a:defRPr>
    </a:lvl4pPr>
    <a:lvl5pPr marL="1950964" algn="l" defTabSz="975482" rtl="0" eaLnBrk="1" latinLnBrk="0" hangingPunct="1">
      <a:defRPr sz="1300" kern="1200">
        <a:solidFill>
          <a:schemeClr val="tx1"/>
        </a:solidFill>
        <a:latin typeface="+mn-lt"/>
        <a:ea typeface="+mn-ea"/>
        <a:cs typeface="+mn-cs"/>
      </a:defRPr>
    </a:lvl5pPr>
    <a:lvl6pPr marL="2438705" algn="l" defTabSz="975482" rtl="0" eaLnBrk="1" latinLnBrk="0" hangingPunct="1">
      <a:defRPr sz="1300" kern="1200">
        <a:solidFill>
          <a:schemeClr val="tx1"/>
        </a:solidFill>
        <a:latin typeface="+mn-lt"/>
        <a:ea typeface="+mn-ea"/>
        <a:cs typeface="+mn-cs"/>
      </a:defRPr>
    </a:lvl6pPr>
    <a:lvl7pPr marL="2926446" algn="l" defTabSz="975482" rtl="0" eaLnBrk="1" latinLnBrk="0" hangingPunct="1">
      <a:defRPr sz="1300" kern="1200">
        <a:solidFill>
          <a:schemeClr val="tx1"/>
        </a:solidFill>
        <a:latin typeface="+mn-lt"/>
        <a:ea typeface="+mn-ea"/>
        <a:cs typeface="+mn-cs"/>
      </a:defRPr>
    </a:lvl7pPr>
    <a:lvl8pPr marL="3414187" algn="l" defTabSz="975482" rtl="0" eaLnBrk="1" latinLnBrk="0" hangingPunct="1">
      <a:defRPr sz="1300" kern="1200">
        <a:solidFill>
          <a:schemeClr val="tx1"/>
        </a:solidFill>
        <a:latin typeface="+mn-lt"/>
        <a:ea typeface="+mn-ea"/>
        <a:cs typeface="+mn-cs"/>
      </a:defRPr>
    </a:lvl8pPr>
    <a:lvl9pPr marL="3901928" algn="l" defTabSz="97548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0</a:t>
            </a:fld>
            <a:endParaRPr lang="en-US" dirty="0"/>
          </a:p>
        </p:txBody>
      </p:sp>
    </p:spTree>
    <p:extLst>
      <p:ext uri="{BB962C8B-B14F-4D97-AF65-F5344CB8AC3E}">
        <p14:creationId xmlns:p14="http://schemas.microsoft.com/office/powerpoint/2010/main" val="2399025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9</a:t>
            </a:fld>
            <a:endParaRPr lang="en-US" dirty="0"/>
          </a:p>
        </p:txBody>
      </p:sp>
    </p:spTree>
    <p:extLst>
      <p:ext uri="{BB962C8B-B14F-4D97-AF65-F5344CB8AC3E}">
        <p14:creationId xmlns:p14="http://schemas.microsoft.com/office/powerpoint/2010/main" val="3255779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10</a:t>
            </a:fld>
            <a:endParaRPr lang="en-US" dirty="0"/>
          </a:p>
        </p:txBody>
      </p:sp>
    </p:spTree>
    <p:extLst>
      <p:ext uri="{BB962C8B-B14F-4D97-AF65-F5344CB8AC3E}">
        <p14:creationId xmlns:p14="http://schemas.microsoft.com/office/powerpoint/2010/main" val="1539409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11</a:t>
            </a:fld>
            <a:endParaRPr lang="en-US" dirty="0"/>
          </a:p>
        </p:txBody>
      </p:sp>
    </p:spTree>
    <p:extLst>
      <p:ext uri="{BB962C8B-B14F-4D97-AF65-F5344CB8AC3E}">
        <p14:creationId xmlns:p14="http://schemas.microsoft.com/office/powerpoint/2010/main" val="1322223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12</a:t>
            </a:fld>
            <a:endParaRPr lang="en-US" dirty="0"/>
          </a:p>
        </p:txBody>
      </p:sp>
    </p:spTree>
    <p:extLst>
      <p:ext uri="{BB962C8B-B14F-4D97-AF65-F5344CB8AC3E}">
        <p14:creationId xmlns:p14="http://schemas.microsoft.com/office/powerpoint/2010/main" val="4179430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13</a:t>
            </a:fld>
            <a:endParaRPr lang="en-US" dirty="0"/>
          </a:p>
        </p:txBody>
      </p:sp>
    </p:spTree>
    <p:extLst>
      <p:ext uri="{BB962C8B-B14F-4D97-AF65-F5344CB8AC3E}">
        <p14:creationId xmlns:p14="http://schemas.microsoft.com/office/powerpoint/2010/main" val="4030554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14</a:t>
            </a:fld>
            <a:endParaRPr lang="en-US" dirty="0"/>
          </a:p>
        </p:txBody>
      </p:sp>
    </p:spTree>
    <p:extLst>
      <p:ext uri="{BB962C8B-B14F-4D97-AF65-F5344CB8AC3E}">
        <p14:creationId xmlns:p14="http://schemas.microsoft.com/office/powerpoint/2010/main" val="3880506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15</a:t>
            </a:fld>
            <a:endParaRPr lang="en-US" dirty="0"/>
          </a:p>
        </p:txBody>
      </p:sp>
    </p:spTree>
    <p:extLst>
      <p:ext uri="{BB962C8B-B14F-4D97-AF65-F5344CB8AC3E}">
        <p14:creationId xmlns:p14="http://schemas.microsoft.com/office/powerpoint/2010/main" val="872857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16</a:t>
            </a:fld>
            <a:endParaRPr lang="en-US" dirty="0"/>
          </a:p>
        </p:txBody>
      </p:sp>
    </p:spTree>
    <p:extLst>
      <p:ext uri="{BB962C8B-B14F-4D97-AF65-F5344CB8AC3E}">
        <p14:creationId xmlns:p14="http://schemas.microsoft.com/office/powerpoint/2010/main" val="4250491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17</a:t>
            </a:fld>
            <a:endParaRPr lang="en-US" dirty="0"/>
          </a:p>
        </p:txBody>
      </p:sp>
    </p:spTree>
    <p:extLst>
      <p:ext uri="{BB962C8B-B14F-4D97-AF65-F5344CB8AC3E}">
        <p14:creationId xmlns:p14="http://schemas.microsoft.com/office/powerpoint/2010/main" val="3142163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18</a:t>
            </a:fld>
            <a:endParaRPr lang="en-US" dirty="0"/>
          </a:p>
        </p:txBody>
      </p:sp>
    </p:spTree>
    <p:extLst>
      <p:ext uri="{BB962C8B-B14F-4D97-AF65-F5344CB8AC3E}">
        <p14:creationId xmlns:p14="http://schemas.microsoft.com/office/powerpoint/2010/main" val="3079253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a:t>
            </a:fld>
            <a:endParaRPr lang="en-US" dirty="0"/>
          </a:p>
        </p:txBody>
      </p:sp>
    </p:spTree>
    <p:extLst>
      <p:ext uri="{BB962C8B-B14F-4D97-AF65-F5344CB8AC3E}">
        <p14:creationId xmlns:p14="http://schemas.microsoft.com/office/powerpoint/2010/main" val="2634519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19</a:t>
            </a:fld>
            <a:endParaRPr lang="en-US" dirty="0"/>
          </a:p>
        </p:txBody>
      </p:sp>
    </p:spTree>
    <p:extLst>
      <p:ext uri="{BB962C8B-B14F-4D97-AF65-F5344CB8AC3E}">
        <p14:creationId xmlns:p14="http://schemas.microsoft.com/office/powerpoint/2010/main" val="2322903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20</a:t>
            </a:fld>
            <a:endParaRPr lang="en-US" dirty="0"/>
          </a:p>
        </p:txBody>
      </p:sp>
    </p:spTree>
    <p:extLst>
      <p:ext uri="{BB962C8B-B14F-4D97-AF65-F5344CB8AC3E}">
        <p14:creationId xmlns:p14="http://schemas.microsoft.com/office/powerpoint/2010/main" val="720699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21</a:t>
            </a:fld>
            <a:endParaRPr lang="en-US" dirty="0"/>
          </a:p>
        </p:txBody>
      </p:sp>
    </p:spTree>
    <p:extLst>
      <p:ext uri="{BB962C8B-B14F-4D97-AF65-F5344CB8AC3E}">
        <p14:creationId xmlns:p14="http://schemas.microsoft.com/office/powerpoint/2010/main" val="3390172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22</a:t>
            </a:fld>
            <a:endParaRPr lang="en-US" dirty="0"/>
          </a:p>
        </p:txBody>
      </p:sp>
    </p:spTree>
    <p:extLst>
      <p:ext uri="{BB962C8B-B14F-4D97-AF65-F5344CB8AC3E}">
        <p14:creationId xmlns:p14="http://schemas.microsoft.com/office/powerpoint/2010/main" val="625801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23</a:t>
            </a:fld>
            <a:endParaRPr lang="en-US" dirty="0"/>
          </a:p>
        </p:txBody>
      </p:sp>
    </p:spTree>
    <p:extLst>
      <p:ext uri="{BB962C8B-B14F-4D97-AF65-F5344CB8AC3E}">
        <p14:creationId xmlns:p14="http://schemas.microsoft.com/office/powerpoint/2010/main" val="2172308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24</a:t>
            </a:fld>
            <a:endParaRPr lang="en-US" dirty="0"/>
          </a:p>
        </p:txBody>
      </p:sp>
    </p:spTree>
    <p:extLst>
      <p:ext uri="{BB962C8B-B14F-4D97-AF65-F5344CB8AC3E}">
        <p14:creationId xmlns:p14="http://schemas.microsoft.com/office/powerpoint/2010/main" val="2348455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25</a:t>
            </a:fld>
            <a:endParaRPr lang="en-US" dirty="0"/>
          </a:p>
        </p:txBody>
      </p:sp>
    </p:spTree>
    <p:extLst>
      <p:ext uri="{BB962C8B-B14F-4D97-AF65-F5344CB8AC3E}">
        <p14:creationId xmlns:p14="http://schemas.microsoft.com/office/powerpoint/2010/main" val="1551858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26</a:t>
            </a:fld>
            <a:endParaRPr lang="en-US" dirty="0"/>
          </a:p>
        </p:txBody>
      </p:sp>
    </p:spTree>
    <p:extLst>
      <p:ext uri="{BB962C8B-B14F-4D97-AF65-F5344CB8AC3E}">
        <p14:creationId xmlns:p14="http://schemas.microsoft.com/office/powerpoint/2010/main" val="1842792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27</a:t>
            </a:fld>
            <a:endParaRPr lang="en-US" dirty="0"/>
          </a:p>
        </p:txBody>
      </p:sp>
    </p:spTree>
    <p:extLst>
      <p:ext uri="{BB962C8B-B14F-4D97-AF65-F5344CB8AC3E}">
        <p14:creationId xmlns:p14="http://schemas.microsoft.com/office/powerpoint/2010/main" val="2392483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28</a:t>
            </a:fld>
            <a:endParaRPr lang="en-US" dirty="0"/>
          </a:p>
        </p:txBody>
      </p:sp>
    </p:spTree>
    <p:extLst>
      <p:ext uri="{BB962C8B-B14F-4D97-AF65-F5344CB8AC3E}">
        <p14:creationId xmlns:p14="http://schemas.microsoft.com/office/powerpoint/2010/main" val="2416228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a:t>
            </a:fld>
            <a:endParaRPr lang="en-US" dirty="0"/>
          </a:p>
        </p:txBody>
      </p:sp>
    </p:spTree>
    <p:extLst>
      <p:ext uri="{BB962C8B-B14F-4D97-AF65-F5344CB8AC3E}">
        <p14:creationId xmlns:p14="http://schemas.microsoft.com/office/powerpoint/2010/main" val="1721529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29</a:t>
            </a:fld>
            <a:endParaRPr lang="en-US" dirty="0"/>
          </a:p>
        </p:txBody>
      </p:sp>
    </p:spTree>
    <p:extLst>
      <p:ext uri="{BB962C8B-B14F-4D97-AF65-F5344CB8AC3E}">
        <p14:creationId xmlns:p14="http://schemas.microsoft.com/office/powerpoint/2010/main" val="2653013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30</a:t>
            </a:fld>
            <a:endParaRPr lang="en-US" dirty="0"/>
          </a:p>
        </p:txBody>
      </p:sp>
    </p:spTree>
    <p:extLst>
      <p:ext uri="{BB962C8B-B14F-4D97-AF65-F5344CB8AC3E}">
        <p14:creationId xmlns:p14="http://schemas.microsoft.com/office/powerpoint/2010/main" val="3125339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31</a:t>
            </a:fld>
            <a:endParaRPr lang="en-US" dirty="0"/>
          </a:p>
        </p:txBody>
      </p:sp>
    </p:spTree>
    <p:extLst>
      <p:ext uri="{BB962C8B-B14F-4D97-AF65-F5344CB8AC3E}">
        <p14:creationId xmlns:p14="http://schemas.microsoft.com/office/powerpoint/2010/main" val="429711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32</a:t>
            </a:fld>
            <a:endParaRPr lang="en-US" dirty="0"/>
          </a:p>
        </p:txBody>
      </p:sp>
    </p:spTree>
    <p:extLst>
      <p:ext uri="{BB962C8B-B14F-4D97-AF65-F5344CB8AC3E}">
        <p14:creationId xmlns:p14="http://schemas.microsoft.com/office/powerpoint/2010/main" val="2728052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33</a:t>
            </a:fld>
            <a:endParaRPr lang="en-US" dirty="0"/>
          </a:p>
        </p:txBody>
      </p:sp>
    </p:spTree>
    <p:extLst>
      <p:ext uri="{BB962C8B-B14F-4D97-AF65-F5344CB8AC3E}">
        <p14:creationId xmlns:p14="http://schemas.microsoft.com/office/powerpoint/2010/main" val="4283766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34</a:t>
            </a:fld>
            <a:endParaRPr lang="en-US" dirty="0"/>
          </a:p>
        </p:txBody>
      </p:sp>
    </p:spTree>
    <p:extLst>
      <p:ext uri="{BB962C8B-B14F-4D97-AF65-F5344CB8AC3E}">
        <p14:creationId xmlns:p14="http://schemas.microsoft.com/office/powerpoint/2010/main" val="2999382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35</a:t>
            </a:fld>
            <a:endParaRPr lang="en-US" dirty="0"/>
          </a:p>
        </p:txBody>
      </p:sp>
    </p:spTree>
    <p:extLst>
      <p:ext uri="{BB962C8B-B14F-4D97-AF65-F5344CB8AC3E}">
        <p14:creationId xmlns:p14="http://schemas.microsoft.com/office/powerpoint/2010/main" val="2202800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36</a:t>
            </a:fld>
            <a:endParaRPr lang="en-US" dirty="0"/>
          </a:p>
        </p:txBody>
      </p:sp>
    </p:spTree>
    <p:extLst>
      <p:ext uri="{BB962C8B-B14F-4D97-AF65-F5344CB8AC3E}">
        <p14:creationId xmlns:p14="http://schemas.microsoft.com/office/powerpoint/2010/main" val="1600595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37</a:t>
            </a:fld>
            <a:endParaRPr lang="en-US" dirty="0"/>
          </a:p>
        </p:txBody>
      </p:sp>
    </p:spTree>
    <p:extLst>
      <p:ext uri="{BB962C8B-B14F-4D97-AF65-F5344CB8AC3E}">
        <p14:creationId xmlns:p14="http://schemas.microsoft.com/office/powerpoint/2010/main" val="4173717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38</a:t>
            </a:fld>
            <a:endParaRPr lang="en-US" dirty="0"/>
          </a:p>
        </p:txBody>
      </p:sp>
    </p:spTree>
    <p:extLst>
      <p:ext uri="{BB962C8B-B14F-4D97-AF65-F5344CB8AC3E}">
        <p14:creationId xmlns:p14="http://schemas.microsoft.com/office/powerpoint/2010/main" val="205041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3</a:t>
            </a:fld>
            <a:endParaRPr lang="en-US" dirty="0"/>
          </a:p>
        </p:txBody>
      </p:sp>
    </p:spTree>
    <p:extLst>
      <p:ext uri="{BB962C8B-B14F-4D97-AF65-F5344CB8AC3E}">
        <p14:creationId xmlns:p14="http://schemas.microsoft.com/office/powerpoint/2010/main" val="97560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4</a:t>
            </a:fld>
            <a:endParaRPr lang="en-US" dirty="0"/>
          </a:p>
        </p:txBody>
      </p:sp>
    </p:spTree>
    <p:extLst>
      <p:ext uri="{BB962C8B-B14F-4D97-AF65-F5344CB8AC3E}">
        <p14:creationId xmlns:p14="http://schemas.microsoft.com/office/powerpoint/2010/main" val="1076721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5</a:t>
            </a:fld>
            <a:endParaRPr lang="en-US" dirty="0"/>
          </a:p>
        </p:txBody>
      </p:sp>
    </p:spTree>
    <p:extLst>
      <p:ext uri="{BB962C8B-B14F-4D97-AF65-F5344CB8AC3E}">
        <p14:creationId xmlns:p14="http://schemas.microsoft.com/office/powerpoint/2010/main" val="2671238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6</a:t>
            </a:fld>
            <a:endParaRPr lang="en-US" dirty="0"/>
          </a:p>
        </p:txBody>
      </p:sp>
    </p:spTree>
    <p:extLst>
      <p:ext uri="{BB962C8B-B14F-4D97-AF65-F5344CB8AC3E}">
        <p14:creationId xmlns:p14="http://schemas.microsoft.com/office/powerpoint/2010/main" val="3755892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7</a:t>
            </a:fld>
            <a:endParaRPr lang="en-US" dirty="0"/>
          </a:p>
        </p:txBody>
      </p:sp>
    </p:spTree>
    <p:extLst>
      <p:ext uri="{BB962C8B-B14F-4D97-AF65-F5344CB8AC3E}">
        <p14:creationId xmlns:p14="http://schemas.microsoft.com/office/powerpoint/2010/main" val="204528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5C6692-4A53-4147-B9C8-2C6BFFC13646}" type="slidenum">
              <a:rPr lang="en-US" smtClean="0"/>
              <a:t>8</a:t>
            </a:fld>
            <a:endParaRPr lang="en-US" dirty="0"/>
          </a:p>
        </p:txBody>
      </p:sp>
    </p:spTree>
    <p:extLst>
      <p:ext uri="{BB962C8B-B14F-4D97-AF65-F5344CB8AC3E}">
        <p14:creationId xmlns:p14="http://schemas.microsoft.com/office/powerpoint/2010/main" val="11511163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9.emf"/><Relationship Id="rId10" Type="http://schemas.openxmlformats.org/officeDocument/2006/relationships/image" Target="../media/image6.svg"/><Relationship Id="rId4" Type="http://schemas.openxmlformats.org/officeDocument/2006/relationships/oleObject" Target="../embeddings/oleObject2.bin"/><Relationship Id="rId9"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9.emf"/><Relationship Id="rId10" Type="http://schemas.openxmlformats.org/officeDocument/2006/relationships/image" Target="../media/image7.png"/><Relationship Id="rId4" Type="http://schemas.openxmlformats.org/officeDocument/2006/relationships/oleObject" Target="../embeddings/oleObject4.bin"/><Relationship Id="rId9"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57EE83-8E8E-4BD6-BB9A-5E650DA30587}"/>
              </a:ext>
            </a:extLst>
          </p:cNvPr>
          <p:cNvGraphicFramePr>
            <a:graphicFrameLocks noChangeAspect="1"/>
          </p:cNvGraphicFramePr>
          <p:nvPr userDrawn="1">
            <p:custDataLst>
              <p:tags r:id="rId1"/>
            </p:custDataLst>
            <p:extLst>
              <p:ext uri="{D42A27DB-BD31-4B8C-83A1-F6EECF244321}">
                <p14:modId xmlns:p14="http://schemas.microsoft.com/office/powerpoint/2010/main" val="1076859203"/>
              </p:ext>
            </p:extLst>
          </p:nvPr>
        </p:nvGraphicFramePr>
        <p:xfrm>
          <a:off x="2116" y="1588"/>
          <a:ext cx="2117" cy="158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5" name="Object 4" hidden="1">
                        <a:extLst>
                          <a:ext uri="{FF2B5EF4-FFF2-40B4-BE49-F238E27FC236}">
                            <a16:creationId xmlns:a16="http://schemas.microsoft.com/office/drawing/2014/main" id="{EE57EE83-8E8E-4BD6-BB9A-5E650DA30587}"/>
                          </a:ext>
                        </a:extLst>
                      </p:cNvPr>
                      <p:cNvPicPr/>
                      <p:nvPr/>
                    </p:nvPicPr>
                    <p:blipFill>
                      <a:blip r:embed="rId5"/>
                      <a:stretch>
                        <a:fillRect/>
                      </a:stretch>
                    </p:blipFill>
                    <p:spPr>
                      <a:xfrm>
                        <a:off x="2116"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C7112CE-09C2-479B-8B2E-873A39722CEB}"/>
              </a:ext>
            </a:extLst>
          </p:cNvPr>
          <p:cNvSpPr/>
          <p:nvPr userDrawn="1">
            <p:custDataLst>
              <p:tags r:id="rId2"/>
            </p:custDataLst>
          </p:nvPr>
        </p:nvSpPr>
        <p:spPr>
          <a:xfrm>
            <a:off x="0" y="0"/>
            <a:ext cx="211598"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800" b="1" i="0" baseline="0" dirty="0">
              <a:latin typeface="Arial" panose="020B0604020202020204" pitchFamily="34" charset="0"/>
              <a:ea typeface="+mj-ea"/>
              <a:cs typeface="+mj-cs"/>
              <a:sym typeface="Arial" panose="020B0604020202020204" pitchFamily="34" charset="0"/>
            </a:endParaRPr>
          </a:p>
        </p:txBody>
      </p:sp>
      <p:sp>
        <p:nvSpPr>
          <p:cNvPr id="38" name="Rectangle 37">
            <a:extLst>
              <a:ext uri="{FF2B5EF4-FFF2-40B4-BE49-F238E27FC236}">
                <a16:creationId xmlns:a16="http://schemas.microsoft.com/office/drawing/2014/main" id="{7827F43F-4B7F-4B95-B5F3-34061256D41B}"/>
              </a:ext>
            </a:extLst>
          </p:cNvPr>
          <p:cNvSpPr/>
          <p:nvPr userDrawn="1"/>
        </p:nvSpPr>
        <p:spPr>
          <a:xfrm>
            <a:off x="84" y="0"/>
            <a:ext cx="1300463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7548" tIns="48774" rIns="97548" bIns="48774" rtlCol="0" anchor="ctr"/>
          <a:lstStyle/>
          <a:p>
            <a:pPr algn="ctr"/>
            <a:endParaRPr lang="en-US" sz="1900" dirty="0"/>
          </a:p>
        </p:txBody>
      </p:sp>
      <p:sp>
        <p:nvSpPr>
          <p:cNvPr id="2" name="Title 1"/>
          <p:cNvSpPr>
            <a:spLocks noGrp="1"/>
          </p:cNvSpPr>
          <p:nvPr>
            <p:ph type="ctrTitle" hasCustomPrompt="1"/>
          </p:nvPr>
        </p:nvSpPr>
        <p:spPr>
          <a:xfrm>
            <a:off x="330138" y="2525053"/>
            <a:ext cx="11131848" cy="1103519"/>
          </a:xfrm>
        </p:spPr>
        <p:txBody>
          <a:bodyPr wrap="square" tIns="0" bIns="0" anchor="t" anchorCtr="0">
            <a:noAutofit/>
          </a:bodyPr>
          <a:lstStyle>
            <a:lvl1pPr>
              <a:defRPr sz="3800" cap="all" baseline="0"/>
            </a:lvl1pPr>
          </a:lstStyle>
          <a:p>
            <a:r>
              <a:rPr lang="en-US" dirty="0"/>
              <a:t>Title</a:t>
            </a:r>
          </a:p>
        </p:txBody>
      </p:sp>
      <p:sp>
        <p:nvSpPr>
          <p:cNvPr id="3" name="Subtitle 2"/>
          <p:cNvSpPr>
            <a:spLocks noGrp="1"/>
          </p:cNvSpPr>
          <p:nvPr>
            <p:ph type="subTitle" idx="1"/>
          </p:nvPr>
        </p:nvSpPr>
        <p:spPr>
          <a:xfrm>
            <a:off x="330138" y="3971957"/>
            <a:ext cx="9103361" cy="305468"/>
          </a:xfrm>
        </p:spPr>
        <p:txBody>
          <a:bodyPr>
            <a:spAutoFit/>
          </a:bodyPr>
          <a:lstStyle>
            <a:lvl1pPr marL="0" indent="0" algn="l">
              <a:buNone/>
              <a:defRPr sz="1900" b="1">
                <a:solidFill>
                  <a:schemeClr val="bg2">
                    <a:lumMod val="50000"/>
                  </a:schemeClr>
                </a:solidFill>
              </a:defRPr>
            </a:lvl1pPr>
            <a:lvl2pPr marL="487741" indent="0" algn="ctr">
              <a:buNone/>
              <a:defRPr>
                <a:solidFill>
                  <a:schemeClr val="tx1">
                    <a:tint val="75000"/>
                  </a:schemeClr>
                </a:solidFill>
              </a:defRPr>
            </a:lvl2pPr>
            <a:lvl3pPr marL="975482" indent="0" algn="ctr">
              <a:buNone/>
              <a:defRPr>
                <a:solidFill>
                  <a:schemeClr val="tx1">
                    <a:tint val="75000"/>
                  </a:schemeClr>
                </a:solidFill>
              </a:defRPr>
            </a:lvl3pPr>
            <a:lvl4pPr marL="1463223" indent="0" algn="ctr">
              <a:buNone/>
              <a:defRPr>
                <a:solidFill>
                  <a:schemeClr val="tx1">
                    <a:tint val="75000"/>
                  </a:schemeClr>
                </a:solidFill>
              </a:defRPr>
            </a:lvl4pPr>
            <a:lvl5pPr marL="1950964" indent="0" algn="ctr">
              <a:buNone/>
              <a:defRPr>
                <a:solidFill>
                  <a:schemeClr val="tx1">
                    <a:tint val="75000"/>
                  </a:schemeClr>
                </a:solidFill>
              </a:defRPr>
            </a:lvl5pPr>
            <a:lvl6pPr marL="2438705" indent="0" algn="ctr">
              <a:buNone/>
              <a:defRPr>
                <a:solidFill>
                  <a:schemeClr val="tx1">
                    <a:tint val="75000"/>
                  </a:schemeClr>
                </a:solidFill>
              </a:defRPr>
            </a:lvl6pPr>
            <a:lvl7pPr marL="2926446" indent="0" algn="ctr">
              <a:buNone/>
              <a:defRPr>
                <a:solidFill>
                  <a:schemeClr val="tx1">
                    <a:tint val="75000"/>
                  </a:schemeClr>
                </a:solidFill>
              </a:defRPr>
            </a:lvl7pPr>
            <a:lvl8pPr marL="3414187" indent="0" algn="ctr">
              <a:buNone/>
              <a:defRPr>
                <a:solidFill>
                  <a:schemeClr val="tx1">
                    <a:tint val="75000"/>
                  </a:schemeClr>
                </a:solidFill>
              </a:defRPr>
            </a:lvl8pPr>
            <a:lvl9pPr marL="3901928" indent="0" algn="ctr">
              <a:buNone/>
              <a:defRPr>
                <a:solidFill>
                  <a:schemeClr val="tx1">
                    <a:tint val="75000"/>
                  </a:schemeClr>
                </a:solidFill>
              </a:defRPr>
            </a:lvl9pPr>
          </a:lstStyle>
          <a:p>
            <a:r>
              <a:rPr lang="en-US"/>
              <a:t>Click to edit Master subtitle style</a:t>
            </a:r>
            <a:endParaRPr lang="en-US" dirty="0"/>
          </a:p>
        </p:txBody>
      </p:sp>
      <p:sp>
        <p:nvSpPr>
          <p:cNvPr id="27" name="Rectangle 26"/>
          <p:cNvSpPr/>
          <p:nvPr userDrawn="1"/>
        </p:nvSpPr>
        <p:spPr>
          <a:xfrm>
            <a:off x="11551118" y="5858178"/>
            <a:ext cx="1301804" cy="1358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7548" tIns="48774" rIns="97548" bIns="48774" rtlCol="0" anchor="ctr"/>
          <a:lstStyle/>
          <a:p>
            <a:pPr algn="ctr"/>
            <a:endParaRPr lang="en-US" sz="1900" dirty="0"/>
          </a:p>
        </p:txBody>
      </p:sp>
      <p:sp>
        <p:nvSpPr>
          <p:cNvPr id="48" name="Text Placeholder 47"/>
          <p:cNvSpPr>
            <a:spLocks noGrp="1"/>
          </p:cNvSpPr>
          <p:nvPr>
            <p:ph type="body" sz="quarter" idx="10" hasCustomPrompt="1"/>
          </p:nvPr>
        </p:nvSpPr>
        <p:spPr>
          <a:xfrm>
            <a:off x="330139" y="4904200"/>
            <a:ext cx="9191140" cy="1268000"/>
          </a:xfrm>
        </p:spPr>
        <p:txBody>
          <a:bodyPr>
            <a:noAutofit/>
          </a:bodyPr>
          <a:lstStyle>
            <a:lvl1pPr marL="0" indent="0">
              <a:buNone/>
              <a:defRPr sz="1500" b="0">
                <a:solidFill>
                  <a:schemeClr val="bg2"/>
                </a:solidFill>
              </a:defRPr>
            </a:lvl1pPr>
          </a:lstStyle>
          <a:p>
            <a:pPr lvl="0"/>
            <a:r>
              <a:rPr lang="en-US" dirty="0"/>
              <a:t>Click to add Speaker / Organization / Date</a:t>
            </a:r>
          </a:p>
        </p:txBody>
      </p:sp>
      <p:pic>
        <p:nvPicPr>
          <p:cNvPr id="7" name="Picture 6">
            <a:extLst>
              <a:ext uri="{FF2B5EF4-FFF2-40B4-BE49-F238E27FC236}">
                <a16:creationId xmlns:a16="http://schemas.microsoft.com/office/drawing/2014/main" id="{AFB65AFB-FF47-442D-9BDB-15F69649DAD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0138" y="206833"/>
            <a:ext cx="1646063" cy="469433"/>
          </a:xfrm>
          <a:prstGeom prst="rect">
            <a:avLst/>
          </a:prstGeom>
        </p:spPr>
      </p:pic>
      <p:grpSp>
        <p:nvGrpSpPr>
          <p:cNvPr id="17" name="Group 16">
            <a:extLst>
              <a:ext uri="{FF2B5EF4-FFF2-40B4-BE49-F238E27FC236}">
                <a16:creationId xmlns:a16="http://schemas.microsoft.com/office/drawing/2014/main" id="{74B81FA6-8121-4387-8DE3-1086FF9463A1}"/>
              </a:ext>
            </a:extLst>
          </p:cNvPr>
          <p:cNvGrpSpPr>
            <a:grpSpLocks noChangeAspect="1"/>
          </p:cNvGrpSpPr>
          <p:nvPr userDrawn="1"/>
        </p:nvGrpSpPr>
        <p:grpSpPr>
          <a:xfrm rot="18900000">
            <a:off x="11118771" y="328214"/>
            <a:ext cx="1849740" cy="1704157"/>
            <a:chOff x="17454" y="1303"/>
            <a:chExt cx="464234" cy="427420"/>
          </a:xfrm>
        </p:grpSpPr>
        <p:pic>
          <p:nvPicPr>
            <p:cNvPr id="18" name="Graphic 3">
              <a:extLst>
                <a:ext uri="{FF2B5EF4-FFF2-40B4-BE49-F238E27FC236}">
                  <a16:creationId xmlns:a16="http://schemas.microsoft.com/office/drawing/2014/main" id="{84E6CCD5-5941-4F6D-8F5D-099833C54FD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909593">
              <a:off x="208638" y="1303"/>
              <a:ext cx="273050" cy="236220"/>
            </a:xfrm>
            <a:prstGeom prst="rect">
              <a:avLst/>
            </a:prstGeom>
          </p:spPr>
        </p:pic>
        <p:pic>
          <p:nvPicPr>
            <p:cNvPr id="19" name="Graphic 4">
              <a:extLst>
                <a:ext uri="{FF2B5EF4-FFF2-40B4-BE49-F238E27FC236}">
                  <a16:creationId xmlns:a16="http://schemas.microsoft.com/office/drawing/2014/main" id="{75B42211-8914-436B-A695-0BD58352E0F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rot="909593">
              <a:off x="17454" y="51747"/>
              <a:ext cx="273050" cy="236220"/>
            </a:xfrm>
            <a:prstGeom prst="rect">
              <a:avLst/>
            </a:prstGeom>
          </p:spPr>
        </p:pic>
        <p:pic>
          <p:nvPicPr>
            <p:cNvPr id="20" name="Graphic 11">
              <a:extLst>
                <a:ext uri="{FF2B5EF4-FFF2-40B4-BE49-F238E27FC236}">
                  <a16:creationId xmlns:a16="http://schemas.microsoft.com/office/drawing/2014/main" id="{A5511184-EFAB-4631-B049-FA9161CB89F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rot="909593">
              <a:off x="156828" y="192503"/>
              <a:ext cx="273050" cy="236220"/>
            </a:xfrm>
            <a:prstGeom prst="rect">
              <a:avLst/>
            </a:prstGeom>
          </p:spPr>
        </p:pic>
      </p:grpSp>
    </p:spTree>
    <p:extLst>
      <p:ext uri="{BB962C8B-B14F-4D97-AF65-F5344CB8AC3E}">
        <p14:creationId xmlns:p14="http://schemas.microsoft.com/office/powerpoint/2010/main" val="388875316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812290C-5F1F-4B32-824D-953A288F333B}"/>
              </a:ext>
            </a:extLst>
          </p:cNvPr>
          <p:cNvGraphicFramePr>
            <a:graphicFrameLocks noChangeAspect="1"/>
          </p:cNvGraphicFramePr>
          <p:nvPr userDrawn="1">
            <p:custDataLst>
              <p:tags r:id="rId1"/>
            </p:custDataLst>
            <p:extLst>
              <p:ext uri="{D42A27DB-BD31-4B8C-83A1-F6EECF244321}">
                <p14:modId xmlns:p14="http://schemas.microsoft.com/office/powerpoint/2010/main" val="1172102482"/>
              </p:ext>
            </p:extLst>
          </p:nvPr>
        </p:nvGraphicFramePr>
        <p:xfrm>
          <a:off x="2116" y="1588"/>
          <a:ext cx="2117" cy="158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4" name="Object 3" hidden="1">
                        <a:extLst>
                          <a:ext uri="{FF2B5EF4-FFF2-40B4-BE49-F238E27FC236}">
                            <a16:creationId xmlns:a16="http://schemas.microsoft.com/office/drawing/2014/main" id="{3812290C-5F1F-4B32-824D-953A288F333B}"/>
                          </a:ext>
                        </a:extLst>
                      </p:cNvPr>
                      <p:cNvPicPr/>
                      <p:nvPr/>
                    </p:nvPicPr>
                    <p:blipFill>
                      <a:blip r:embed="rId5"/>
                      <a:stretch>
                        <a:fillRect/>
                      </a:stretch>
                    </p:blipFill>
                    <p:spPr>
                      <a:xfrm>
                        <a:off x="2116"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D6046D9-654B-4561-87FC-6DF9EA730F39}"/>
              </a:ext>
            </a:extLst>
          </p:cNvPr>
          <p:cNvSpPr/>
          <p:nvPr userDrawn="1">
            <p:custDataLst>
              <p:tags r:id="rId2"/>
            </p:custDataLst>
          </p:nvPr>
        </p:nvSpPr>
        <p:spPr>
          <a:xfrm>
            <a:off x="0" y="0"/>
            <a:ext cx="211598"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6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idx="1"/>
          </p:nvPr>
        </p:nvSpPr>
        <p:spPr>
          <a:xfrm>
            <a:off x="340170" y="1960563"/>
            <a:ext cx="12338601" cy="4207633"/>
          </a:xfrm>
        </p:spPr>
        <p:txBody>
          <a:bodyPr/>
          <a:lstStyle>
            <a:lvl1pPr marL="233363" indent="-233363">
              <a:defRPr sz="1600">
                <a:solidFill>
                  <a:schemeClr val="bg2">
                    <a:lumMod val="50000"/>
                  </a:schemeClr>
                </a:solidFill>
              </a:defRPr>
            </a:lvl1pPr>
            <a:lvl2pPr marL="457200" indent="-223838">
              <a:defRPr sz="1600">
                <a:solidFill>
                  <a:schemeClr val="bg2">
                    <a:lumMod val="50000"/>
                  </a:schemeClr>
                </a:solidFill>
              </a:defRPr>
            </a:lvl2pPr>
          </a:lstStyle>
          <a:p>
            <a:pPr lvl="0"/>
            <a:r>
              <a:rPr lang="en-US"/>
              <a:t>Edit Master text styles</a:t>
            </a:r>
          </a:p>
          <a:p>
            <a:pPr lvl="1"/>
            <a:r>
              <a:rPr lang="en-US"/>
              <a:t>Second level</a:t>
            </a:r>
          </a:p>
        </p:txBody>
      </p:sp>
      <p:sp>
        <p:nvSpPr>
          <p:cNvPr id="5" name="Content Placeholder 4"/>
          <p:cNvSpPr>
            <a:spLocks noGrp="1"/>
          </p:cNvSpPr>
          <p:nvPr>
            <p:ph sz="quarter" idx="10"/>
          </p:nvPr>
        </p:nvSpPr>
        <p:spPr>
          <a:xfrm>
            <a:off x="340169" y="2486026"/>
            <a:ext cx="3656410" cy="3686175"/>
          </a:xfrm>
        </p:spPr>
        <p:txBody>
          <a:bodyPr tIns="91440"/>
          <a:lstStyle>
            <a:lvl1pPr marL="137160" indent="-137160">
              <a:lnSpc>
                <a:spcPct val="114000"/>
              </a:lnSpc>
              <a:spcBef>
                <a:spcPts val="0"/>
              </a:spcBef>
              <a:defRPr sz="1400">
                <a:solidFill>
                  <a:schemeClr val="bg2">
                    <a:lumMod val="50000"/>
                  </a:schemeClr>
                </a:solidFill>
              </a:defRPr>
            </a:lvl1pPr>
            <a:lvl2pPr marL="320040" indent="-182880">
              <a:lnSpc>
                <a:spcPct val="114000"/>
              </a:lnSpc>
              <a:spcBef>
                <a:spcPts val="0"/>
              </a:spcBef>
              <a:buFont typeface="Arial" panose="020B0604020202020204" pitchFamily="34" charset="0"/>
              <a:buChar char="-"/>
              <a:defRPr sz="1400">
                <a:solidFill>
                  <a:schemeClr val="bg2">
                    <a:lumMod val="50000"/>
                  </a:schemeClr>
                </a:solidFill>
              </a:defRPr>
            </a:lvl2pPr>
            <a:lvl3pPr marL="585216" indent="-173736">
              <a:lnSpc>
                <a:spcPct val="114000"/>
              </a:lnSpc>
              <a:spcBef>
                <a:spcPts val="0"/>
              </a:spcBef>
              <a:defRPr sz="1200"/>
            </a:lvl3pPr>
            <a:lvl4pPr>
              <a:lnSpc>
                <a:spcPct val="114000"/>
              </a:lnSpc>
              <a:spcBef>
                <a:spcPts val="0"/>
              </a:spcBef>
              <a:defRPr sz="1300"/>
            </a:lvl4pPr>
            <a:lvl5pPr>
              <a:lnSpc>
                <a:spcPct val="114000"/>
              </a:lnSpc>
              <a:spcBef>
                <a:spcPts val="0"/>
              </a:spcBef>
              <a:defRPr sz="1300"/>
            </a:lvl5pPr>
          </a:lstStyle>
          <a:p>
            <a:pPr lvl="0"/>
            <a:r>
              <a:rPr lang="en-US"/>
              <a:t>Edit Master text styles</a:t>
            </a:r>
          </a:p>
          <a:p>
            <a:pPr lvl="1"/>
            <a:r>
              <a:rPr lang="en-US"/>
              <a:t>Second level</a:t>
            </a:r>
          </a:p>
        </p:txBody>
      </p:sp>
      <p:sp>
        <p:nvSpPr>
          <p:cNvPr id="6" name="Content Placeholder 4"/>
          <p:cNvSpPr>
            <a:spLocks noGrp="1"/>
          </p:cNvSpPr>
          <p:nvPr>
            <p:ph sz="quarter" idx="11"/>
          </p:nvPr>
        </p:nvSpPr>
        <p:spPr>
          <a:xfrm>
            <a:off x="9022360" y="2486026"/>
            <a:ext cx="3656410" cy="3686175"/>
          </a:xfrm>
        </p:spPr>
        <p:txBody>
          <a:bodyPr tIns="91440"/>
          <a:lstStyle>
            <a:lvl1pPr marL="137160" indent="-137160">
              <a:defRPr sz="1400">
                <a:solidFill>
                  <a:schemeClr val="bg2">
                    <a:lumMod val="50000"/>
                  </a:schemeClr>
                </a:solidFill>
              </a:defRPr>
            </a:lvl1pPr>
            <a:lvl2pPr marL="274320" indent="-182880">
              <a:buFont typeface="Arial" panose="020B0604020202020204" pitchFamily="34" charset="0"/>
              <a:buChar char="-"/>
              <a:defRPr sz="1400">
                <a:solidFill>
                  <a:schemeClr val="bg2">
                    <a:lumMod val="50000"/>
                  </a:schemeClr>
                </a:solidFill>
              </a:defRPr>
            </a:lvl2pPr>
            <a:lvl3pPr marL="585216" indent="-173736">
              <a:defRPr sz="1200"/>
            </a:lvl3pPr>
            <a:lvl4pPr>
              <a:defRPr sz="1300"/>
            </a:lvl4pPr>
            <a:lvl5pPr>
              <a:defRPr sz="1300"/>
            </a:lvl5pPr>
          </a:lstStyle>
          <a:p>
            <a:pPr lvl="0"/>
            <a:r>
              <a:rPr lang="en-US"/>
              <a:t>Edit Master text styles</a:t>
            </a:r>
          </a:p>
          <a:p>
            <a:pPr lvl="1"/>
            <a:r>
              <a:rPr lang="en-US"/>
              <a:t>Second level</a:t>
            </a:r>
          </a:p>
        </p:txBody>
      </p:sp>
      <p:sp>
        <p:nvSpPr>
          <p:cNvPr id="7" name="Content Placeholder 4"/>
          <p:cNvSpPr>
            <a:spLocks noGrp="1"/>
          </p:cNvSpPr>
          <p:nvPr>
            <p:ph sz="quarter" idx="12"/>
          </p:nvPr>
        </p:nvSpPr>
        <p:spPr>
          <a:xfrm>
            <a:off x="4681265" y="2486026"/>
            <a:ext cx="3656410" cy="3686175"/>
          </a:xfrm>
        </p:spPr>
        <p:txBody>
          <a:bodyPr tIns="91440"/>
          <a:lstStyle>
            <a:lvl1pPr marL="136525" indent="-136525" algn="l" defTabSz="975482" rtl="0" eaLnBrk="1" latinLnBrk="0" hangingPunct="1">
              <a:lnSpc>
                <a:spcPct val="114000"/>
              </a:lnSpc>
              <a:spcBef>
                <a:spcPts val="0"/>
              </a:spcBef>
              <a:buClr>
                <a:schemeClr val="tx1"/>
              </a:buClr>
              <a:buSzPct val="120000"/>
              <a:buFont typeface="Arial" panose="020B0604020202020204" pitchFamily="34" charset="0"/>
              <a:defRPr lang="en-US" sz="1400" b="0" kern="1200" dirty="0">
                <a:solidFill>
                  <a:schemeClr val="bg2">
                    <a:lumMod val="50000"/>
                  </a:schemeClr>
                </a:solidFill>
                <a:latin typeface="Arial" panose="020B0604020202020204" pitchFamily="34" charset="0"/>
                <a:ea typeface="+mn-ea"/>
                <a:cs typeface="+mn-cs"/>
              </a:defRPr>
            </a:lvl1pPr>
            <a:lvl2pPr marL="274320" indent="-18288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400" b="0" kern="1200" dirty="0">
                <a:solidFill>
                  <a:schemeClr val="bg2">
                    <a:lumMod val="50000"/>
                  </a:schemeClr>
                </a:solidFill>
                <a:latin typeface="Arial" panose="020B0604020202020204" pitchFamily="34" charset="0"/>
                <a:ea typeface="+mn-ea"/>
                <a:cs typeface="+mn-cs"/>
              </a:defRPr>
            </a:lvl2pPr>
            <a:lvl3pPr marL="585216" indent="-173736">
              <a:lnSpc>
                <a:spcPct val="114000"/>
              </a:lnSpc>
              <a:spcBef>
                <a:spcPts val="0"/>
              </a:spcBef>
              <a:defRPr sz="1200"/>
            </a:lvl3pPr>
            <a:lvl4pPr>
              <a:lnSpc>
                <a:spcPct val="114000"/>
              </a:lnSpc>
              <a:spcBef>
                <a:spcPts val="0"/>
              </a:spcBef>
              <a:defRPr sz="1300"/>
            </a:lvl4pPr>
            <a:lvl5pPr>
              <a:lnSpc>
                <a:spcPct val="114000"/>
              </a:lnSpc>
              <a:spcBef>
                <a:spcPts val="0"/>
              </a:spcBef>
              <a:defRPr sz="1300"/>
            </a:lvl5pPr>
          </a:lstStyle>
          <a:p>
            <a:pPr lvl="0"/>
            <a:r>
              <a:rPr lang="en-US"/>
              <a:t>Edit Master text styles</a:t>
            </a:r>
          </a:p>
          <a:p>
            <a:pPr lvl="1"/>
            <a:r>
              <a:rPr lang="en-US"/>
              <a:t>Second level</a:t>
            </a:r>
          </a:p>
        </p:txBody>
      </p:sp>
      <p:sp>
        <p:nvSpPr>
          <p:cNvPr id="9" name="Title Placeholder 1">
            <a:extLst>
              <a:ext uri="{FF2B5EF4-FFF2-40B4-BE49-F238E27FC236}">
                <a16:creationId xmlns:a16="http://schemas.microsoft.com/office/drawing/2014/main" id="{1D9A9699-A38C-43B2-B45D-777BE12A8493}"/>
              </a:ext>
            </a:extLst>
          </p:cNvPr>
          <p:cNvSpPr>
            <a:spLocks noGrp="1"/>
          </p:cNvSpPr>
          <p:nvPr>
            <p:ph type="title"/>
          </p:nvPr>
        </p:nvSpPr>
        <p:spPr>
          <a:xfrm>
            <a:off x="340170" y="879664"/>
            <a:ext cx="12338601" cy="796736"/>
          </a:xfrm>
          <a:prstGeom prst="rect">
            <a:avLst/>
          </a:prstGeom>
        </p:spPr>
        <p:txBody>
          <a:bodyPr vert="horz" lIns="0" tIns="0" rIns="0" bIns="48774"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79751614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5E987C8-4F07-4F6F-A456-833539496F45}"/>
              </a:ext>
            </a:extLst>
          </p:cNvPr>
          <p:cNvGraphicFramePr>
            <a:graphicFrameLocks noChangeAspect="1"/>
          </p:cNvGraphicFramePr>
          <p:nvPr userDrawn="1">
            <p:custDataLst>
              <p:tags r:id="rId1"/>
            </p:custDataLst>
            <p:extLst>
              <p:ext uri="{D42A27DB-BD31-4B8C-83A1-F6EECF244321}">
                <p14:modId xmlns:p14="http://schemas.microsoft.com/office/powerpoint/2010/main" val="1386248012"/>
              </p:ext>
            </p:extLst>
          </p:nvPr>
        </p:nvGraphicFramePr>
        <p:xfrm>
          <a:off x="2116" y="1588"/>
          <a:ext cx="2117" cy="1588"/>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9" name="Object 8" hidden="1">
                        <a:extLst>
                          <a:ext uri="{FF2B5EF4-FFF2-40B4-BE49-F238E27FC236}">
                            <a16:creationId xmlns:a16="http://schemas.microsoft.com/office/drawing/2014/main" id="{95E987C8-4F07-4F6F-A456-833539496F45}"/>
                          </a:ext>
                        </a:extLst>
                      </p:cNvPr>
                      <p:cNvPicPr/>
                      <p:nvPr/>
                    </p:nvPicPr>
                    <p:blipFill>
                      <a:blip r:embed="rId5"/>
                      <a:stretch>
                        <a:fillRect/>
                      </a:stretch>
                    </p:blipFill>
                    <p:spPr>
                      <a:xfrm>
                        <a:off x="2116"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53FA6A3-438D-451C-BEBD-0EA60D35D940}"/>
              </a:ext>
            </a:extLst>
          </p:cNvPr>
          <p:cNvSpPr/>
          <p:nvPr userDrawn="1">
            <p:custDataLst>
              <p:tags r:id="rId2"/>
            </p:custDataLst>
          </p:nvPr>
        </p:nvSpPr>
        <p:spPr>
          <a:xfrm>
            <a:off x="0" y="0"/>
            <a:ext cx="211598"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600" b="1" i="0" baseline="0" dirty="0">
              <a:latin typeface="Arial" panose="020B0604020202020204" pitchFamily="34" charset="0"/>
              <a:ea typeface="+mj-ea"/>
              <a:cs typeface="+mj-cs"/>
              <a:sym typeface="Arial" panose="020B0604020202020204" pitchFamily="34" charset="0"/>
            </a:endParaRPr>
          </a:p>
        </p:txBody>
      </p:sp>
      <p:sp>
        <p:nvSpPr>
          <p:cNvPr id="18" name="Rectangle 17">
            <a:extLst>
              <a:ext uri="{FF2B5EF4-FFF2-40B4-BE49-F238E27FC236}">
                <a16:creationId xmlns:a16="http://schemas.microsoft.com/office/drawing/2014/main" id="{D5BF4DC5-25B6-45E7-AF1F-ADF99DB2984C}"/>
              </a:ext>
            </a:extLst>
          </p:cNvPr>
          <p:cNvSpPr/>
          <p:nvPr userDrawn="1"/>
        </p:nvSpPr>
        <p:spPr>
          <a:xfrm>
            <a:off x="84" y="0"/>
            <a:ext cx="1300463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7548" tIns="48774" rIns="97548" bIns="48774" rtlCol="0" anchor="ctr"/>
          <a:lstStyle/>
          <a:p>
            <a:pPr algn="ctr"/>
            <a:endParaRPr lang="en-US" sz="1900" dirty="0"/>
          </a:p>
        </p:txBody>
      </p:sp>
      <p:sp>
        <p:nvSpPr>
          <p:cNvPr id="2" name="Title 1"/>
          <p:cNvSpPr>
            <a:spLocks noGrp="1"/>
          </p:cNvSpPr>
          <p:nvPr>
            <p:ph type="title"/>
          </p:nvPr>
        </p:nvSpPr>
        <p:spPr>
          <a:xfrm>
            <a:off x="306817" y="2529054"/>
            <a:ext cx="11454001" cy="400110"/>
          </a:xfrm>
        </p:spPr>
        <p:txBody>
          <a:bodyPr wrap="square" tIns="0" bIns="0" anchor="t">
            <a:spAutoFit/>
          </a:bodyPr>
          <a:lstStyle>
            <a:lvl1pPr algn="l">
              <a:defRPr sz="2600" b="1" cap="none" baseline="0"/>
            </a:lvl1pPr>
          </a:lstStyle>
          <a:p>
            <a:r>
              <a:rPr lang="en-US"/>
              <a:t>Click to edit Master title style</a:t>
            </a:r>
            <a:endParaRPr lang="en-US" dirty="0"/>
          </a:p>
        </p:txBody>
      </p:sp>
      <p:sp>
        <p:nvSpPr>
          <p:cNvPr id="3" name="Rectangle 2"/>
          <p:cNvSpPr/>
          <p:nvPr userDrawn="1"/>
        </p:nvSpPr>
        <p:spPr>
          <a:xfrm>
            <a:off x="11601307" y="105207"/>
            <a:ext cx="1301804" cy="116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7548" tIns="48774" rIns="97548" bIns="48774" rtlCol="0" anchor="ctr"/>
          <a:lstStyle/>
          <a:p>
            <a:pPr algn="ctr"/>
            <a:endParaRPr lang="en-US" sz="1900" dirty="0"/>
          </a:p>
        </p:txBody>
      </p:sp>
      <p:grpSp>
        <p:nvGrpSpPr>
          <p:cNvPr id="16" name="Group 15">
            <a:extLst>
              <a:ext uri="{FF2B5EF4-FFF2-40B4-BE49-F238E27FC236}">
                <a16:creationId xmlns:a16="http://schemas.microsoft.com/office/drawing/2014/main" id="{A914E333-5364-48CD-AA85-8B8827535BA4}"/>
              </a:ext>
            </a:extLst>
          </p:cNvPr>
          <p:cNvGrpSpPr>
            <a:grpSpLocks noChangeAspect="1"/>
          </p:cNvGrpSpPr>
          <p:nvPr userDrawn="1"/>
        </p:nvGrpSpPr>
        <p:grpSpPr>
          <a:xfrm rot="18900000">
            <a:off x="11118771" y="328214"/>
            <a:ext cx="1849740" cy="1704157"/>
            <a:chOff x="17454" y="1303"/>
            <a:chExt cx="464234" cy="427420"/>
          </a:xfrm>
        </p:grpSpPr>
        <p:pic>
          <p:nvPicPr>
            <p:cNvPr id="17" name="Graphic 3">
              <a:extLst>
                <a:ext uri="{FF2B5EF4-FFF2-40B4-BE49-F238E27FC236}">
                  <a16:creationId xmlns:a16="http://schemas.microsoft.com/office/drawing/2014/main" id="{282E0BAA-C314-41BE-93BB-B416916A561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909593">
              <a:off x="208638" y="1303"/>
              <a:ext cx="273050" cy="236220"/>
            </a:xfrm>
            <a:prstGeom prst="rect">
              <a:avLst/>
            </a:prstGeom>
          </p:spPr>
        </p:pic>
        <p:pic>
          <p:nvPicPr>
            <p:cNvPr id="19" name="Graphic 4">
              <a:extLst>
                <a:ext uri="{FF2B5EF4-FFF2-40B4-BE49-F238E27FC236}">
                  <a16:creationId xmlns:a16="http://schemas.microsoft.com/office/drawing/2014/main" id="{341499A5-F978-415F-B0C8-55ABF6E488C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909593">
              <a:off x="17454" y="51747"/>
              <a:ext cx="273050" cy="236220"/>
            </a:xfrm>
            <a:prstGeom prst="rect">
              <a:avLst/>
            </a:prstGeom>
          </p:spPr>
        </p:pic>
        <p:pic>
          <p:nvPicPr>
            <p:cNvPr id="20" name="Graphic 11">
              <a:extLst>
                <a:ext uri="{FF2B5EF4-FFF2-40B4-BE49-F238E27FC236}">
                  <a16:creationId xmlns:a16="http://schemas.microsoft.com/office/drawing/2014/main" id="{F237F2DB-DF94-4361-AC5B-861DF999032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909593">
              <a:off x="156828" y="192503"/>
              <a:ext cx="273050" cy="236220"/>
            </a:xfrm>
            <a:prstGeom prst="rect">
              <a:avLst/>
            </a:prstGeom>
          </p:spPr>
        </p:pic>
      </p:grpSp>
    </p:spTree>
    <p:extLst>
      <p:ext uri="{BB962C8B-B14F-4D97-AF65-F5344CB8AC3E}">
        <p14:creationId xmlns:p14="http://schemas.microsoft.com/office/powerpoint/2010/main" val="339473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Rectangle 2"/>
          <p:cNvSpPr/>
          <p:nvPr userDrawn="1"/>
        </p:nvSpPr>
        <p:spPr>
          <a:xfrm>
            <a:off x="84" y="0"/>
            <a:ext cx="13004631" cy="73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7548" tIns="48774" rIns="97548" bIns="48774" rtlCol="0" anchor="ctr"/>
          <a:lstStyle/>
          <a:p>
            <a:pPr algn="ctr"/>
            <a:endParaRPr lang="en-US" sz="1900" dirty="0"/>
          </a:p>
        </p:txBody>
      </p:sp>
      <p:pic>
        <p:nvPicPr>
          <p:cNvPr id="4" name="Picture 3">
            <a:extLst>
              <a:ext uri="{FF2B5EF4-FFF2-40B4-BE49-F238E27FC236}">
                <a16:creationId xmlns:a16="http://schemas.microsoft.com/office/drawing/2014/main" id="{F667E83C-8D72-4F87-B17B-D5C220AFB8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200" y="6324600"/>
            <a:ext cx="2447647" cy="698033"/>
          </a:xfrm>
          <a:prstGeom prst="rect">
            <a:avLst/>
          </a:prstGeom>
        </p:spPr>
      </p:pic>
    </p:spTree>
    <p:extLst>
      <p:ext uri="{BB962C8B-B14F-4D97-AF65-F5344CB8AC3E}">
        <p14:creationId xmlns:p14="http://schemas.microsoft.com/office/powerpoint/2010/main" val="3432424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289600" y="2573369"/>
            <a:ext cx="5064960" cy="216832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120"/>
            </a:lvl1pPr>
            <a:lvl2pPr lvl="1" algn="ctr">
              <a:spcBef>
                <a:spcPts val="0"/>
              </a:spcBef>
              <a:spcAft>
                <a:spcPts val="0"/>
              </a:spcAft>
              <a:buSzPts val="5200"/>
              <a:buNone/>
              <a:defRPr sz="7395"/>
            </a:lvl2pPr>
            <a:lvl3pPr lvl="2" algn="ctr">
              <a:spcBef>
                <a:spcPts val="0"/>
              </a:spcBef>
              <a:spcAft>
                <a:spcPts val="0"/>
              </a:spcAft>
              <a:buSzPts val="5200"/>
              <a:buNone/>
              <a:defRPr sz="7395"/>
            </a:lvl3pPr>
            <a:lvl4pPr lvl="3" algn="ctr">
              <a:spcBef>
                <a:spcPts val="0"/>
              </a:spcBef>
              <a:spcAft>
                <a:spcPts val="0"/>
              </a:spcAft>
              <a:buSzPts val="5200"/>
              <a:buNone/>
              <a:defRPr sz="7395"/>
            </a:lvl4pPr>
            <a:lvl5pPr lvl="4" algn="ctr">
              <a:spcBef>
                <a:spcPts val="0"/>
              </a:spcBef>
              <a:spcAft>
                <a:spcPts val="0"/>
              </a:spcAft>
              <a:buSzPts val="5200"/>
              <a:buNone/>
              <a:defRPr sz="7395"/>
            </a:lvl5pPr>
            <a:lvl6pPr lvl="5" algn="ctr">
              <a:spcBef>
                <a:spcPts val="0"/>
              </a:spcBef>
              <a:spcAft>
                <a:spcPts val="0"/>
              </a:spcAft>
              <a:buSzPts val="5200"/>
              <a:buNone/>
              <a:defRPr sz="7395"/>
            </a:lvl6pPr>
            <a:lvl7pPr lvl="6" algn="ctr">
              <a:spcBef>
                <a:spcPts val="0"/>
              </a:spcBef>
              <a:spcAft>
                <a:spcPts val="0"/>
              </a:spcAft>
              <a:buSzPts val="5200"/>
              <a:buNone/>
              <a:defRPr sz="7395"/>
            </a:lvl7pPr>
            <a:lvl8pPr lvl="7" algn="ctr">
              <a:spcBef>
                <a:spcPts val="0"/>
              </a:spcBef>
              <a:spcAft>
                <a:spcPts val="0"/>
              </a:spcAft>
              <a:buSzPts val="5200"/>
              <a:buNone/>
              <a:defRPr sz="7395"/>
            </a:lvl8pPr>
            <a:lvl9pPr lvl="8" algn="ctr">
              <a:spcBef>
                <a:spcPts val="0"/>
              </a:spcBef>
              <a:spcAft>
                <a:spcPts val="0"/>
              </a:spcAft>
              <a:buSzPts val="5200"/>
              <a:buNone/>
              <a:defRPr sz="7395"/>
            </a:lvl9pPr>
          </a:lstStyle>
          <a:p>
            <a:endParaRPr/>
          </a:p>
        </p:txBody>
      </p:sp>
      <p:sp>
        <p:nvSpPr>
          <p:cNvPr id="11" name="Google Shape;11;p2"/>
          <p:cNvSpPr txBox="1">
            <a:spLocks noGrp="1"/>
          </p:cNvSpPr>
          <p:nvPr>
            <p:ph type="subTitle" idx="1"/>
          </p:nvPr>
        </p:nvSpPr>
        <p:spPr>
          <a:xfrm>
            <a:off x="7289600" y="4731591"/>
            <a:ext cx="4046933" cy="1486507"/>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solidFill>
                  <a:schemeClr val="dk1"/>
                </a:solidFill>
                <a:latin typeface="Roboto"/>
                <a:ea typeface="Roboto"/>
                <a:cs typeface="Roboto"/>
                <a:sym typeface="Roboto"/>
              </a:defRPr>
            </a:lvl1pPr>
            <a:lvl2pPr lvl="1" rtl="0">
              <a:spcBef>
                <a:spcPts val="2276"/>
              </a:spcBef>
              <a:spcAft>
                <a:spcPts val="0"/>
              </a:spcAft>
              <a:buSzPts val="1400"/>
              <a:buNone/>
              <a:defRPr/>
            </a:lvl2pPr>
            <a:lvl3pPr lvl="2" rtl="0">
              <a:spcBef>
                <a:spcPts val="2276"/>
              </a:spcBef>
              <a:spcAft>
                <a:spcPts val="0"/>
              </a:spcAft>
              <a:buSzPts val="1400"/>
              <a:buNone/>
              <a:defRPr/>
            </a:lvl3pPr>
            <a:lvl4pPr lvl="3" rtl="0">
              <a:spcBef>
                <a:spcPts val="2276"/>
              </a:spcBef>
              <a:spcAft>
                <a:spcPts val="0"/>
              </a:spcAft>
              <a:buSzPts val="1400"/>
              <a:buNone/>
              <a:defRPr/>
            </a:lvl4pPr>
            <a:lvl5pPr lvl="4" rtl="0">
              <a:spcBef>
                <a:spcPts val="2276"/>
              </a:spcBef>
              <a:spcAft>
                <a:spcPts val="0"/>
              </a:spcAft>
              <a:buSzPts val="1400"/>
              <a:buNone/>
              <a:defRPr/>
            </a:lvl5pPr>
            <a:lvl6pPr lvl="5" rtl="0">
              <a:spcBef>
                <a:spcPts val="2276"/>
              </a:spcBef>
              <a:spcAft>
                <a:spcPts val="0"/>
              </a:spcAft>
              <a:buSzPts val="1400"/>
              <a:buNone/>
              <a:defRPr/>
            </a:lvl6pPr>
            <a:lvl7pPr lvl="6" rtl="0">
              <a:spcBef>
                <a:spcPts val="2276"/>
              </a:spcBef>
              <a:spcAft>
                <a:spcPts val="0"/>
              </a:spcAft>
              <a:buSzPts val="1400"/>
              <a:buNone/>
              <a:defRPr/>
            </a:lvl7pPr>
            <a:lvl8pPr lvl="7" rtl="0">
              <a:spcBef>
                <a:spcPts val="2276"/>
              </a:spcBef>
              <a:spcAft>
                <a:spcPts val="0"/>
              </a:spcAft>
              <a:buSzPts val="1400"/>
              <a:buNone/>
              <a:defRPr/>
            </a:lvl8pPr>
            <a:lvl9pPr lvl="8" rtl="0">
              <a:spcBef>
                <a:spcPts val="2276"/>
              </a:spcBef>
              <a:spcAft>
                <a:spcPts val="2276"/>
              </a:spcAft>
              <a:buSzPts val="1400"/>
              <a:buNone/>
              <a:defRPr/>
            </a:lvl9pPr>
          </a:lstStyle>
          <a:p>
            <a:endParaRPr/>
          </a:p>
        </p:txBody>
      </p:sp>
    </p:spTree>
    <p:extLst>
      <p:ext uri="{BB962C8B-B14F-4D97-AF65-F5344CB8AC3E}">
        <p14:creationId xmlns:p14="http://schemas.microsoft.com/office/powerpoint/2010/main" val="2441082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sldNum" idx="12"/>
          </p:nvPr>
        </p:nvSpPr>
        <p:spPr>
          <a:xfrm>
            <a:off x="12049718" y="6632131"/>
            <a:ext cx="780373" cy="559787"/>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
        <p:nvSpPr>
          <p:cNvPr id="26" name="Google Shape;26;p6"/>
          <p:cNvSpPr txBox="1">
            <a:spLocks noGrp="1"/>
          </p:cNvSpPr>
          <p:nvPr>
            <p:ph type="title"/>
          </p:nvPr>
        </p:nvSpPr>
        <p:spPr>
          <a:xfrm>
            <a:off x="650240" y="585209"/>
            <a:ext cx="11704320" cy="68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000"/>
              <a:buFont typeface="Fira Sans Extra Condensed"/>
              <a:buNone/>
              <a:defRPr sz="4267">
                <a:solidFill>
                  <a:srgbClr val="000000"/>
                </a:solidFill>
                <a:latin typeface="Fira Sans Extra Condensed"/>
                <a:ea typeface="Fira Sans Extra Condensed"/>
                <a:cs typeface="Fira Sans Extra Condensed"/>
                <a:sym typeface="Fira Sans Extra Condensed"/>
              </a:defRPr>
            </a:lvl1pPr>
            <a:lvl2pPr lvl="1" algn="ctr" rtl="0">
              <a:spcBef>
                <a:spcPts val="0"/>
              </a:spcBef>
              <a:spcAft>
                <a:spcPts val="0"/>
              </a:spcAft>
              <a:buClr>
                <a:srgbClr val="000000"/>
              </a:buClr>
              <a:buSzPts val="3000"/>
              <a:buFont typeface="Fira Sans Extra Condensed"/>
              <a:buNone/>
              <a:defRPr sz="4267">
                <a:solidFill>
                  <a:srgbClr val="000000"/>
                </a:solidFill>
                <a:latin typeface="Fira Sans Extra Condensed"/>
                <a:ea typeface="Fira Sans Extra Condensed"/>
                <a:cs typeface="Fira Sans Extra Condensed"/>
                <a:sym typeface="Fira Sans Extra Condensed"/>
              </a:defRPr>
            </a:lvl2pPr>
            <a:lvl3pPr lvl="2" algn="ctr" rtl="0">
              <a:spcBef>
                <a:spcPts val="0"/>
              </a:spcBef>
              <a:spcAft>
                <a:spcPts val="0"/>
              </a:spcAft>
              <a:buClr>
                <a:srgbClr val="000000"/>
              </a:buClr>
              <a:buSzPts val="3000"/>
              <a:buFont typeface="Fira Sans Extra Condensed"/>
              <a:buNone/>
              <a:defRPr sz="4267">
                <a:solidFill>
                  <a:srgbClr val="000000"/>
                </a:solidFill>
                <a:latin typeface="Fira Sans Extra Condensed"/>
                <a:ea typeface="Fira Sans Extra Condensed"/>
                <a:cs typeface="Fira Sans Extra Condensed"/>
                <a:sym typeface="Fira Sans Extra Condensed"/>
              </a:defRPr>
            </a:lvl3pPr>
            <a:lvl4pPr lvl="3" algn="ctr" rtl="0">
              <a:spcBef>
                <a:spcPts val="0"/>
              </a:spcBef>
              <a:spcAft>
                <a:spcPts val="0"/>
              </a:spcAft>
              <a:buClr>
                <a:srgbClr val="000000"/>
              </a:buClr>
              <a:buSzPts val="3000"/>
              <a:buFont typeface="Fira Sans Extra Condensed"/>
              <a:buNone/>
              <a:defRPr sz="4267">
                <a:solidFill>
                  <a:srgbClr val="000000"/>
                </a:solidFill>
                <a:latin typeface="Fira Sans Extra Condensed"/>
                <a:ea typeface="Fira Sans Extra Condensed"/>
                <a:cs typeface="Fira Sans Extra Condensed"/>
                <a:sym typeface="Fira Sans Extra Condensed"/>
              </a:defRPr>
            </a:lvl4pPr>
            <a:lvl5pPr lvl="4" algn="ctr" rtl="0">
              <a:spcBef>
                <a:spcPts val="0"/>
              </a:spcBef>
              <a:spcAft>
                <a:spcPts val="0"/>
              </a:spcAft>
              <a:buClr>
                <a:srgbClr val="000000"/>
              </a:buClr>
              <a:buSzPts val="3000"/>
              <a:buFont typeface="Fira Sans Extra Condensed"/>
              <a:buNone/>
              <a:defRPr sz="4267">
                <a:solidFill>
                  <a:srgbClr val="000000"/>
                </a:solidFill>
                <a:latin typeface="Fira Sans Extra Condensed"/>
                <a:ea typeface="Fira Sans Extra Condensed"/>
                <a:cs typeface="Fira Sans Extra Condensed"/>
                <a:sym typeface="Fira Sans Extra Condensed"/>
              </a:defRPr>
            </a:lvl5pPr>
            <a:lvl6pPr lvl="5" algn="ctr" rtl="0">
              <a:spcBef>
                <a:spcPts val="0"/>
              </a:spcBef>
              <a:spcAft>
                <a:spcPts val="0"/>
              </a:spcAft>
              <a:buClr>
                <a:srgbClr val="000000"/>
              </a:buClr>
              <a:buSzPts val="3000"/>
              <a:buFont typeface="Fira Sans Extra Condensed"/>
              <a:buNone/>
              <a:defRPr sz="4267">
                <a:solidFill>
                  <a:srgbClr val="000000"/>
                </a:solidFill>
                <a:latin typeface="Fira Sans Extra Condensed"/>
                <a:ea typeface="Fira Sans Extra Condensed"/>
                <a:cs typeface="Fira Sans Extra Condensed"/>
                <a:sym typeface="Fira Sans Extra Condensed"/>
              </a:defRPr>
            </a:lvl6pPr>
            <a:lvl7pPr lvl="6" algn="ctr" rtl="0">
              <a:spcBef>
                <a:spcPts val="0"/>
              </a:spcBef>
              <a:spcAft>
                <a:spcPts val="0"/>
              </a:spcAft>
              <a:buClr>
                <a:srgbClr val="000000"/>
              </a:buClr>
              <a:buSzPts val="3000"/>
              <a:buFont typeface="Fira Sans Extra Condensed"/>
              <a:buNone/>
              <a:defRPr sz="4267">
                <a:solidFill>
                  <a:srgbClr val="000000"/>
                </a:solidFill>
                <a:latin typeface="Fira Sans Extra Condensed"/>
                <a:ea typeface="Fira Sans Extra Condensed"/>
                <a:cs typeface="Fira Sans Extra Condensed"/>
                <a:sym typeface="Fira Sans Extra Condensed"/>
              </a:defRPr>
            </a:lvl7pPr>
            <a:lvl8pPr lvl="7" algn="ctr" rtl="0">
              <a:spcBef>
                <a:spcPts val="0"/>
              </a:spcBef>
              <a:spcAft>
                <a:spcPts val="0"/>
              </a:spcAft>
              <a:buClr>
                <a:srgbClr val="000000"/>
              </a:buClr>
              <a:buSzPts val="3000"/>
              <a:buFont typeface="Fira Sans Extra Condensed"/>
              <a:buNone/>
              <a:defRPr sz="4267">
                <a:solidFill>
                  <a:srgbClr val="000000"/>
                </a:solidFill>
                <a:latin typeface="Fira Sans Extra Condensed"/>
                <a:ea typeface="Fira Sans Extra Condensed"/>
                <a:cs typeface="Fira Sans Extra Condensed"/>
                <a:sym typeface="Fira Sans Extra Condensed"/>
              </a:defRPr>
            </a:lvl8pPr>
            <a:lvl9pPr lvl="8" algn="ctr" rtl="0">
              <a:spcBef>
                <a:spcPts val="0"/>
              </a:spcBef>
              <a:spcAft>
                <a:spcPts val="0"/>
              </a:spcAft>
              <a:buClr>
                <a:srgbClr val="000000"/>
              </a:buClr>
              <a:buSzPts val="3000"/>
              <a:buFont typeface="Fira Sans Extra Condensed"/>
              <a:buNone/>
              <a:defRPr sz="4267">
                <a:solidFill>
                  <a:srgbClr val="000000"/>
                </a:solidFill>
                <a:latin typeface="Fira Sans Extra Condensed"/>
                <a:ea typeface="Fira Sans Extra Condensed"/>
                <a:cs typeface="Fira Sans Extra Condensed"/>
                <a:sym typeface="Fira Sans Extra Condensed"/>
              </a:defRPr>
            </a:lvl9pPr>
          </a:lstStyle>
          <a:p>
            <a:endParaRPr/>
          </a:p>
        </p:txBody>
      </p:sp>
    </p:spTree>
    <p:extLst>
      <p:ext uri="{BB962C8B-B14F-4D97-AF65-F5344CB8AC3E}">
        <p14:creationId xmlns:p14="http://schemas.microsoft.com/office/powerpoint/2010/main" val="774434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
        <p:cNvGrpSpPr/>
        <p:nvPr/>
      </p:nvGrpSpPr>
      <p:grpSpPr>
        <a:xfrm>
          <a:off x="0" y="0"/>
          <a:ext cx="0" cy="0"/>
          <a:chOff x="0" y="0"/>
          <a:chExt cx="0" cy="0"/>
        </a:xfrm>
      </p:grpSpPr>
      <p:sp>
        <p:nvSpPr>
          <p:cNvPr id="35" name="Google Shape;35;p9"/>
          <p:cNvSpPr/>
          <p:nvPr/>
        </p:nvSpPr>
        <p:spPr>
          <a:xfrm>
            <a:off x="6502400" y="-178"/>
            <a:ext cx="6502400" cy="73152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2702" dirty="0"/>
          </a:p>
        </p:txBody>
      </p:sp>
      <p:sp>
        <p:nvSpPr>
          <p:cNvPr id="36" name="Google Shape;36;p9"/>
          <p:cNvSpPr txBox="1">
            <a:spLocks noGrp="1"/>
          </p:cNvSpPr>
          <p:nvPr>
            <p:ph type="title"/>
          </p:nvPr>
        </p:nvSpPr>
        <p:spPr>
          <a:xfrm>
            <a:off x="377600" y="1753849"/>
            <a:ext cx="5753173" cy="210816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973"/>
            </a:lvl1pPr>
            <a:lvl2pPr lvl="1" algn="ctr">
              <a:spcBef>
                <a:spcPts val="0"/>
              </a:spcBef>
              <a:spcAft>
                <a:spcPts val="0"/>
              </a:spcAft>
              <a:buSzPts val="4200"/>
              <a:buNone/>
              <a:defRPr sz="5973"/>
            </a:lvl2pPr>
            <a:lvl3pPr lvl="2" algn="ctr">
              <a:spcBef>
                <a:spcPts val="0"/>
              </a:spcBef>
              <a:spcAft>
                <a:spcPts val="0"/>
              </a:spcAft>
              <a:buSzPts val="4200"/>
              <a:buNone/>
              <a:defRPr sz="5973"/>
            </a:lvl3pPr>
            <a:lvl4pPr lvl="3" algn="ctr">
              <a:spcBef>
                <a:spcPts val="0"/>
              </a:spcBef>
              <a:spcAft>
                <a:spcPts val="0"/>
              </a:spcAft>
              <a:buSzPts val="4200"/>
              <a:buNone/>
              <a:defRPr sz="5973"/>
            </a:lvl4pPr>
            <a:lvl5pPr lvl="4" algn="ctr">
              <a:spcBef>
                <a:spcPts val="0"/>
              </a:spcBef>
              <a:spcAft>
                <a:spcPts val="0"/>
              </a:spcAft>
              <a:buSzPts val="4200"/>
              <a:buNone/>
              <a:defRPr sz="5973"/>
            </a:lvl5pPr>
            <a:lvl6pPr lvl="5" algn="ctr">
              <a:spcBef>
                <a:spcPts val="0"/>
              </a:spcBef>
              <a:spcAft>
                <a:spcPts val="0"/>
              </a:spcAft>
              <a:buSzPts val="4200"/>
              <a:buNone/>
              <a:defRPr sz="5973"/>
            </a:lvl6pPr>
            <a:lvl7pPr lvl="6" algn="ctr">
              <a:spcBef>
                <a:spcPts val="0"/>
              </a:spcBef>
              <a:spcAft>
                <a:spcPts val="0"/>
              </a:spcAft>
              <a:buSzPts val="4200"/>
              <a:buNone/>
              <a:defRPr sz="5973"/>
            </a:lvl7pPr>
            <a:lvl8pPr lvl="7" algn="ctr">
              <a:spcBef>
                <a:spcPts val="0"/>
              </a:spcBef>
              <a:spcAft>
                <a:spcPts val="0"/>
              </a:spcAft>
              <a:buSzPts val="4200"/>
              <a:buNone/>
              <a:defRPr sz="5973"/>
            </a:lvl8pPr>
            <a:lvl9pPr lvl="8" algn="ctr">
              <a:spcBef>
                <a:spcPts val="0"/>
              </a:spcBef>
              <a:spcAft>
                <a:spcPts val="0"/>
              </a:spcAft>
              <a:buSzPts val="4200"/>
              <a:buNone/>
              <a:defRPr sz="5973"/>
            </a:lvl9pPr>
          </a:lstStyle>
          <a:p>
            <a:endParaRPr/>
          </a:p>
        </p:txBody>
      </p:sp>
      <p:sp>
        <p:nvSpPr>
          <p:cNvPr id="37" name="Google Shape;37;p9"/>
          <p:cNvSpPr txBox="1">
            <a:spLocks noGrp="1"/>
          </p:cNvSpPr>
          <p:nvPr>
            <p:ph type="subTitle" idx="1"/>
          </p:nvPr>
        </p:nvSpPr>
        <p:spPr>
          <a:xfrm>
            <a:off x="377600" y="3986595"/>
            <a:ext cx="5753173" cy="1756587"/>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987"/>
            </a:lvl1pPr>
            <a:lvl2pPr lvl="1" algn="ctr">
              <a:lnSpc>
                <a:spcPct val="100000"/>
              </a:lnSpc>
              <a:spcBef>
                <a:spcPts val="0"/>
              </a:spcBef>
              <a:spcAft>
                <a:spcPts val="0"/>
              </a:spcAft>
              <a:buSzPts val="2100"/>
              <a:buNone/>
              <a:defRPr sz="2987"/>
            </a:lvl2pPr>
            <a:lvl3pPr lvl="2" algn="ctr">
              <a:lnSpc>
                <a:spcPct val="100000"/>
              </a:lnSpc>
              <a:spcBef>
                <a:spcPts val="0"/>
              </a:spcBef>
              <a:spcAft>
                <a:spcPts val="0"/>
              </a:spcAft>
              <a:buSzPts val="2100"/>
              <a:buNone/>
              <a:defRPr sz="2987"/>
            </a:lvl3pPr>
            <a:lvl4pPr lvl="3" algn="ctr">
              <a:lnSpc>
                <a:spcPct val="100000"/>
              </a:lnSpc>
              <a:spcBef>
                <a:spcPts val="0"/>
              </a:spcBef>
              <a:spcAft>
                <a:spcPts val="0"/>
              </a:spcAft>
              <a:buSzPts val="2100"/>
              <a:buNone/>
              <a:defRPr sz="2987"/>
            </a:lvl4pPr>
            <a:lvl5pPr lvl="4" algn="ctr">
              <a:lnSpc>
                <a:spcPct val="100000"/>
              </a:lnSpc>
              <a:spcBef>
                <a:spcPts val="0"/>
              </a:spcBef>
              <a:spcAft>
                <a:spcPts val="0"/>
              </a:spcAft>
              <a:buSzPts val="2100"/>
              <a:buNone/>
              <a:defRPr sz="2987"/>
            </a:lvl5pPr>
            <a:lvl6pPr lvl="5" algn="ctr">
              <a:lnSpc>
                <a:spcPct val="100000"/>
              </a:lnSpc>
              <a:spcBef>
                <a:spcPts val="0"/>
              </a:spcBef>
              <a:spcAft>
                <a:spcPts val="0"/>
              </a:spcAft>
              <a:buSzPts val="2100"/>
              <a:buNone/>
              <a:defRPr sz="2987"/>
            </a:lvl6pPr>
            <a:lvl7pPr lvl="6" algn="ctr">
              <a:lnSpc>
                <a:spcPct val="100000"/>
              </a:lnSpc>
              <a:spcBef>
                <a:spcPts val="0"/>
              </a:spcBef>
              <a:spcAft>
                <a:spcPts val="0"/>
              </a:spcAft>
              <a:buSzPts val="2100"/>
              <a:buNone/>
              <a:defRPr sz="2987"/>
            </a:lvl7pPr>
            <a:lvl8pPr lvl="7" algn="ctr">
              <a:lnSpc>
                <a:spcPct val="100000"/>
              </a:lnSpc>
              <a:spcBef>
                <a:spcPts val="0"/>
              </a:spcBef>
              <a:spcAft>
                <a:spcPts val="0"/>
              </a:spcAft>
              <a:buSzPts val="2100"/>
              <a:buNone/>
              <a:defRPr sz="2987"/>
            </a:lvl8pPr>
            <a:lvl9pPr lvl="8" algn="ctr">
              <a:lnSpc>
                <a:spcPct val="100000"/>
              </a:lnSpc>
              <a:spcBef>
                <a:spcPts val="0"/>
              </a:spcBef>
              <a:spcAft>
                <a:spcPts val="0"/>
              </a:spcAft>
              <a:buSzPts val="2100"/>
              <a:buNone/>
              <a:defRPr sz="2987"/>
            </a:lvl9pPr>
          </a:lstStyle>
          <a:p>
            <a:endParaRPr/>
          </a:p>
        </p:txBody>
      </p:sp>
      <p:sp>
        <p:nvSpPr>
          <p:cNvPr id="38" name="Google Shape;38;p9"/>
          <p:cNvSpPr txBox="1">
            <a:spLocks noGrp="1"/>
          </p:cNvSpPr>
          <p:nvPr>
            <p:ph type="body" idx="2"/>
          </p:nvPr>
        </p:nvSpPr>
        <p:spPr>
          <a:xfrm>
            <a:off x="7025067" y="1029796"/>
            <a:ext cx="5457067" cy="5255253"/>
          </a:xfrm>
          <a:prstGeom prst="rect">
            <a:avLst/>
          </a:prstGeom>
        </p:spPr>
        <p:txBody>
          <a:bodyPr spcFirstLastPara="1" wrap="square" lIns="91425" tIns="91425" rIns="91425" bIns="91425" anchor="ctr" anchorCtr="0">
            <a:noAutofit/>
          </a:bodyPr>
          <a:lstStyle>
            <a:lvl1pPr marL="650230" lvl="0" indent="-487672">
              <a:spcBef>
                <a:spcPts val="0"/>
              </a:spcBef>
              <a:spcAft>
                <a:spcPts val="0"/>
              </a:spcAft>
              <a:buSzPts val="1800"/>
              <a:buChar char="●"/>
              <a:defRPr/>
            </a:lvl1pPr>
            <a:lvl2pPr marL="1300460" lvl="1" indent="-451549">
              <a:spcBef>
                <a:spcPts val="2276"/>
              </a:spcBef>
              <a:spcAft>
                <a:spcPts val="0"/>
              </a:spcAft>
              <a:buSzPts val="1400"/>
              <a:buChar char="○"/>
              <a:defRPr/>
            </a:lvl2pPr>
            <a:lvl3pPr marL="1950690" lvl="2" indent="-451549">
              <a:spcBef>
                <a:spcPts val="2276"/>
              </a:spcBef>
              <a:spcAft>
                <a:spcPts val="0"/>
              </a:spcAft>
              <a:buSzPts val="1400"/>
              <a:buChar char="■"/>
              <a:defRPr/>
            </a:lvl3pPr>
            <a:lvl4pPr marL="2600919" lvl="3" indent="-451549">
              <a:spcBef>
                <a:spcPts val="2276"/>
              </a:spcBef>
              <a:spcAft>
                <a:spcPts val="0"/>
              </a:spcAft>
              <a:buSzPts val="1400"/>
              <a:buChar char="●"/>
              <a:defRPr/>
            </a:lvl4pPr>
            <a:lvl5pPr marL="3251149" lvl="4" indent="-451549">
              <a:spcBef>
                <a:spcPts val="2276"/>
              </a:spcBef>
              <a:spcAft>
                <a:spcPts val="0"/>
              </a:spcAft>
              <a:buSzPts val="1400"/>
              <a:buChar char="○"/>
              <a:defRPr/>
            </a:lvl5pPr>
            <a:lvl6pPr marL="3901379" lvl="5" indent="-451549">
              <a:spcBef>
                <a:spcPts val="2276"/>
              </a:spcBef>
              <a:spcAft>
                <a:spcPts val="0"/>
              </a:spcAft>
              <a:buSzPts val="1400"/>
              <a:buChar char="■"/>
              <a:defRPr/>
            </a:lvl6pPr>
            <a:lvl7pPr marL="4551609" lvl="6" indent="-451549">
              <a:spcBef>
                <a:spcPts val="2276"/>
              </a:spcBef>
              <a:spcAft>
                <a:spcPts val="0"/>
              </a:spcAft>
              <a:buSzPts val="1400"/>
              <a:buChar char="●"/>
              <a:defRPr/>
            </a:lvl7pPr>
            <a:lvl8pPr marL="5201839" lvl="7" indent="-451549">
              <a:spcBef>
                <a:spcPts val="2276"/>
              </a:spcBef>
              <a:spcAft>
                <a:spcPts val="0"/>
              </a:spcAft>
              <a:buSzPts val="1400"/>
              <a:buChar char="○"/>
              <a:defRPr/>
            </a:lvl8pPr>
            <a:lvl9pPr marL="5852069" lvl="8" indent="-451549">
              <a:spcBef>
                <a:spcPts val="2276"/>
              </a:spcBef>
              <a:spcAft>
                <a:spcPts val="2276"/>
              </a:spcAft>
              <a:buSzPts val="1400"/>
              <a:buChar char="■"/>
              <a:defRPr/>
            </a:lvl9pPr>
          </a:lstStyle>
          <a:p>
            <a:endParaRPr/>
          </a:p>
        </p:txBody>
      </p:sp>
      <p:sp>
        <p:nvSpPr>
          <p:cNvPr id="39" name="Google Shape;39;p9"/>
          <p:cNvSpPr txBox="1">
            <a:spLocks noGrp="1"/>
          </p:cNvSpPr>
          <p:nvPr>
            <p:ph type="sldNum" idx="12"/>
          </p:nvPr>
        </p:nvSpPr>
        <p:spPr>
          <a:xfrm>
            <a:off x="12049718" y="6632131"/>
            <a:ext cx="780373" cy="559787"/>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974926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17" Type="http://schemas.openxmlformats.org/officeDocument/2006/relationships/image" Target="../media/image6.sv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image" Target="../media/image4.svg"/><Relationship Id="rId10" Type="http://schemas.openxmlformats.org/officeDocument/2006/relationships/tags" Target="../tags/tag3.xml"/><Relationship Id="rId19" Type="http://schemas.openxmlformats.org/officeDocument/2006/relationships/image" Target="../media/image8.svg"/><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9"/>
            </p:custDataLst>
            <p:extLst>
              <p:ext uri="{D42A27DB-BD31-4B8C-83A1-F6EECF244321}">
                <p14:modId xmlns:p14="http://schemas.microsoft.com/office/powerpoint/2010/main" val="2958728132"/>
              </p:ext>
            </p:extLst>
          </p:nvPr>
        </p:nvGraphicFramePr>
        <p:xfrm>
          <a:off x="2117" y="1589"/>
          <a:ext cx="2115" cy="1587"/>
        </p:xfrm>
        <a:graphic>
          <a:graphicData uri="http://schemas.openxmlformats.org/presentationml/2006/ole">
            <mc:AlternateContent xmlns:mc="http://schemas.openxmlformats.org/markup-compatibility/2006">
              <mc:Choice xmlns:v="urn:schemas-microsoft-com:vml" Requires="v">
                <p:oleObj name="think-cell Slide" r:id="rId11" imgW="270" imgH="270" progId="TCLayout.ActiveDocument.1">
                  <p:embed/>
                </p:oleObj>
              </mc:Choice>
              <mc:Fallback>
                <p:oleObj name="think-cell Slide" r:id="rId11" imgW="270" imgH="270" progId="TCLayout.ActiveDocument.1">
                  <p:embed/>
                  <p:pic>
                    <p:nvPicPr>
                      <p:cNvPr id="4" name="Object 3" hidden="1"/>
                      <p:cNvPicPr/>
                      <p:nvPr/>
                    </p:nvPicPr>
                    <p:blipFill>
                      <a:blip r:embed="rId12"/>
                      <a:stretch>
                        <a:fillRect/>
                      </a:stretch>
                    </p:blipFill>
                    <p:spPr>
                      <a:xfrm>
                        <a:off x="2117" y="1589"/>
                        <a:ext cx="2115"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F82097C7-C17B-4180-84F8-A2955C72C9D0}"/>
              </a:ext>
            </a:extLst>
          </p:cNvPr>
          <p:cNvSpPr/>
          <p:nvPr userDrawn="1">
            <p:custDataLst>
              <p:tags r:id="rId10"/>
            </p:custDataLst>
          </p:nvPr>
        </p:nvSpPr>
        <p:spPr>
          <a:xfrm>
            <a:off x="0" y="0"/>
            <a:ext cx="211598"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6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340170" y="879664"/>
            <a:ext cx="12338601" cy="796736"/>
          </a:xfrm>
          <a:prstGeom prst="rect">
            <a:avLst/>
          </a:prstGeom>
        </p:spPr>
        <p:txBody>
          <a:bodyPr vert="horz" lIns="0" tIns="0" rIns="0" bIns="48774"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39403" y="1960563"/>
            <a:ext cx="12338601" cy="4211637"/>
          </a:xfrm>
          <a:prstGeom prst="rect">
            <a:avLst/>
          </a:prstGeom>
        </p:spPr>
        <p:txBody>
          <a:bodyPr vert="horz" lIns="0" tIns="0" rIns="0" bIns="0" rtlCol="0">
            <a:noAutofit/>
          </a:bodyPr>
          <a:lstStyle/>
          <a:p>
            <a:pPr lvl="0"/>
            <a:r>
              <a:rPr lang="en-US" dirty="0"/>
              <a:t>Click to edit Master text styles</a:t>
            </a:r>
          </a:p>
          <a:p>
            <a:pPr lvl="1"/>
            <a:r>
              <a:rPr lang="en-US" dirty="0"/>
              <a:t>Second level</a:t>
            </a:r>
          </a:p>
        </p:txBody>
      </p:sp>
      <p:sp>
        <p:nvSpPr>
          <p:cNvPr id="27" name="TextBox 26"/>
          <p:cNvSpPr txBox="1"/>
          <p:nvPr userDrawn="1"/>
        </p:nvSpPr>
        <p:spPr>
          <a:xfrm>
            <a:off x="11377613" y="7071956"/>
            <a:ext cx="1282650" cy="153888"/>
          </a:xfrm>
          <a:prstGeom prst="rect">
            <a:avLst/>
          </a:prstGeom>
          <a:noFill/>
        </p:spPr>
        <p:txBody>
          <a:bodyPr wrap="square" lIns="0" tIns="0" rIns="0" bIns="0" rtlCol="0" anchor="b" anchorCtr="0">
            <a:spAutoFit/>
          </a:bodyPr>
          <a:lstStyle/>
          <a:p>
            <a:pPr algn="r"/>
            <a:fld id="{2E9152CC-DD9B-47F6-8FF2-D87C763F937B}" type="slidenum">
              <a:rPr lang="en-US" sz="1000" b="1" smtClean="0">
                <a:solidFill>
                  <a:schemeClr val="bg2">
                    <a:lumMod val="50000"/>
                  </a:schemeClr>
                </a:solidFill>
              </a:rPr>
              <a:pPr algn="r"/>
              <a:t>‹#›</a:t>
            </a:fld>
            <a:endParaRPr lang="en-US" sz="1000" b="1" dirty="0">
              <a:solidFill>
                <a:schemeClr val="bg2">
                  <a:lumMod val="50000"/>
                </a:schemeClr>
              </a:solidFill>
            </a:endParaRPr>
          </a:p>
        </p:txBody>
      </p:sp>
      <p:cxnSp>
        <p:nvCxnSpPr>
          <p:cNvPr id="9" name="Straight Connector 8">
            <a:extLst>
              <a:ext uri="{FF2B5EF4-FFF2-40B4-BE49-F238E27FC236}">
                <a16:creationId xmlns:a16="http://schemas.microsoft.com/office/drawing/2014/main" id="{0E10EBE6-BF96-4BB4-96AA-3089B196701D}"/>
              </a:ext>
            </a:extLst>
          </p:cNvPr>
          <p:cNvCxnSpPr/>
          <p:nvPr userDrawn="1"/>
        </p:nvCxnSpPr>
        <p:spPr>
          <a:xfrm>
            <a:off x="335931" y="688273"/>
            <a:ext cx="12362498"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46D1D9C-C628-424F-8135-0FB2CA693B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0138" y="206833"/>
            <a:ext cx="1646063" cy="469433"/>
          </a:xfrm>
          <a:prstGeom prst="rect">
            <a:avLst/>
          </a:prstGeom>
        </p:spPr>
      </p:pic>
      <p:grpSp>
        <p:nvGrpSpPr>
          <p:cNvPr id="13" name="Group 12">
            <a:extLst>
              <a:ext uri="{FF2B5EF4-FFF2-40B4-BE49-F238E27FC236}">
                <a16:creationId xmlns:a16="http://schemas.microsoft.com/office/drawing/2014/main" id="{E56D2BD5-82F8-4365-ACF0-EAE267FDE52E}"/>
              </a:ext>
            </a:extLst>
          </p:cNvPr>
          <p:cNvGrpSpPr>
            <a:grpSpLocks noChangeAspect="1"/>
          </p:cNvGrpSpPr>
          <p:nvPr userDrawn="1"/>
        </p:nvGrpSpPr>
        <p:grpSpPr>
          <a:xfrm rot="18900000">
            <a:off x="12129004" y="158744"/>
            <a:ext cx="613930" cy="565611"/>
            <a:chOff x="17454" y="1303"/>
            <a:chExt cx="464234" cy="427420"/>
          </a:xfrm>
        </p:grpSpPr>
        <p:pic>
          <p:nvPicPr>
            <p:cNvPr id="14" name="Graphic 3">
              <a:extLst>
                <a:ext uri="{FF2B5EF4-FFF2-40B4-BE49-F238E27FC236}">
                  <a16:creationId xmlns:a16="http://schemas.microsoft.com/office/drawing/2014/main" id="{BCC324CE-B93B-43C1-B98D-AA20F4EA9F4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909593">
              <a:off x="208638" y="1303"/>
              <a:ext cx="273050" cy="236220"/>
            </a:xfrm>
            <a:prstGeom prst="rect">
              <a:avLst/>
            </a:prstGeom>
          </p:spPr>
        </p:pic>
        <p:pic>
          <p:nvPicPr>
            <p:cNvPr id="15" name="Graphic 4">
              <a:extLst>
                <a:ext uri="{FF2B5EF4-FFF2-40B4-BE49-F238E27FC236}">
                  <a16:creationId xmlns:a16="http://schemas.microsoft.com/office/drawing/2014/main" id="{89446A89-02B1-473D-B081-6CBC7C2666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909593">
              <a:off x="17454" y="51747"/>
              <a:ext cx="273050" cy="236220"/>
            </a:xfrm>
            <a:prstGeom prst="rect">
              <a:avLst/>
            </a:prstGeom>
          </p:spPr>
        </p:pic>
        <p:pic>
          <p:nvPicPr>
            <p:cNvPr id="16" name="Graphic 11">
              <a:extLst>
                <a:ext uri="{FF2B5EF4-FFF2-40B4-BE49-F238E27FC236}">
                  <a16:creationId xmlns:a16="http://schemas.microsoft.com/office/drawing/2014/main" id="{30AE010B-F152-4A56-9AC2-4B70BA16843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909593">
              <a:off x="156828" y="192503"/>
              <a:ext cx="273050" cy="236220"/>
            </a:xfrm>
            <a:prstGeom prst="rect">
              <a:avLst/>
            </a:prstGeom>
          </p:spPr>
        </p:pic>
      </p:grpSp>
    </p:spTree>
    <p:extLst>
      <p:ext uri="{BB962C8B-B14F-4D97-AF65-F5344CB8AC3E}">
        <p14:creationId xmlns:p14="http://schemas.microsoft.com/office/powerpoint/2010/main" val="3499714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2" r:id="rId5"/>
    <p:sldLayoutId id="2147483663" r:id="rId6"/>
    <p:sldLayoutId id="2147483664" r:id="rId7"/>
  </p:sldLayoutIdLst>
  <p:hf sldNum="0" hdr="0" ftr="0" dt="0"/>
  <p:txStyles>
    <p:titleStyle>
      <a:lvl1pPr algn="l" defTabSz="975482" rtl="0" eaLnBrk="1" latinLnBrk="0" hangingPunct="1">
        <a:spcBef>
          <a:spcPct val="0"/>
        </a:spcBef>
        <a:buNone/>
        <a:defRPr sz="2600" b="1" kern="1200">
          <a:solidFill>
            <a:schemeClr val="tx1"/>
          </a:solidFill>
          <a:latin typeface="Arial" panose="020B0604020202020204" pitchFamily="34" charset="0"/>
          <a:ea typeface="+mj-ea"/>
          <a:cs typeface="+mj-cs"/>
        </a:defRPr>
      </a:lvl1pPr>
    </p:titleStyle>
    <p:body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975482" rtl="0" eaLnBrk="1" latinLnBrk="0" hangingPunct="1">
        <a:defRPr sz="1900" kern="1200">
          <a:solidFill>
            <a:schemeClr val="tx1"/>
          </a:solidFill>
          <a:latin typeface="+mn-lt"/>
          <a:ea typeface="+mn-ea"/>
          <a:cs typeface="+mn-cs"/>
        </a:defRPr>
      </a:lvl1pPr>
      <a:lvl2pPr marL="487741" algn="l" defTabSz="975482" rtl="0" eaLnBrk="1" latinLnBrk="0" hangingPunct="1">
        <a:defRPr sz="1900" kern="1200">
          <a:solidFill>
            <a:schemeClr val="tx1"/>
          </a:solidFill>
          <a:latin typeface="+mn-lt"/>
          <a:ea typeface="+mn-ea"/>
          <a:cs typeface="+mn-cs"/>
        </a:defRPr>
      </a:lvl2pPr>
      <a:lvl3pPr marL="975482" algn="l" defTabSz="975482" rtl="0" eaLnBrk="1" latinLnBrk="0" hangingPunct="1">
        <a:defRPr sz="1900" kern="1200">
          <a:solidFill>
            <a:schemeClr val="tx1"/>
          </a:solidFill>
          <a:latin typeface="+mn-lt"/>
          <a:ea typeface="+mn-ea"/>
          <a:cs typeface="+mn-cs"/>
        </a:defRPr>
      </a:lvl3pPr>
      <a:lvl4pPr marL="1463223" algn="l" defTabSz="975482" rtl="0" eaLnBrk="1" latinLnBrk="0" hangingPunct="1">
        <a:defRPr sz="1900" kern="1200">
          <a:solidFill>
            <a:schemeClr val="tx1"/>
          </a:solidFill>
          <a:latin typeface="+mn-lt"/>
          <a:ea typeface="+mn-ea"/>
          <a:cs typeface="+mn-cs"/>
        </a:defRPr>
      </a:lvl4pPr>
      <a:lvl5pPr marL="1950964" algn="l" defTabSz="975482" rtl="0" eaLnBrk="1" latinLnBrk="0" hangingPunct="1">
        <a:defRPr sz="1900" kern="1200">
          <a:solidFill>
            <a:schemeClr val="tx1"/>
          </a:solidFill>
          <a:latin typeface="+mn-lt"/>
          <a:ea typeface="+mn-ea"/>
          <a:cs typeface="+mn-cs"/>
        </a:defRPr>
      </a:lvl5pPr>
      <a:lvl6pPr marL="2438705" algn="l" defTabSz="975482" rtl="0" eaLnBrk="1" latinLnBrk="0" hangingPunct="1">
        <a:defRPr sz="1900" kern="1200">
          <a:solidFill>
            <a:schemeClr val="tx1"/>
          </a:solidFill>
          <a:latin typeface="+mn-lt"/>
          <a:ea typeface="+mn-ea"/>
          <a:cs typeface="+mn-cs"/>
        </a:defRPr>
      </a:lvl6pPr>
      <a:lvl7pPr marL="2926446" algn="l" defTabSz="975482" rtl="0" eaLnBrk="1" latinLnBrk="0" hangingPunct="1">
        <a:defRPr sz="1900" kern="1200">
          <a:solidFill>
            <a:schemeClr val="tx1"/>
          </a:solidFill>
          <a:latin typeface="+mn-lt"/>
          <a:ea typeface="+mn-ea"/>
          <a:cs typeface="+mn-cs"/>
        </a:defRPr>
      </a:lvl7pPr>
      <a:lvl8pPr marL="3414187" algn="l" defTabSz="975482" rtl="0" eaLnBrk="1" latinLnBrk="0" hangingPunct="1">
        <a:defRPr sz="1900" kern="1200">
          <a:solidFill>
            <a:schemeClr val="tx1"/>
          </a:solidFill>
          <a:latin typeface="+mn-lt"/>
          <a:ea typeface="+mn-ea"/>
          <a:cs typeface="+mn-cs"/>
        </a:defRPr>
      </a:lvl8pPr>
      <a:lvl9pPr marL="3901928" algn="l" defTabSz="975482"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F26B43"/>
          </p15:clr>
        </p15:guide>
        <p15:guide id="2" pos="7999" userDrawn="1">
          <p15:clr>
            <a:srgbClr val="F26B43"/>
          </p15:clr>
        </p15:guide>
        <p15:guide id="6" orient="horz" pos="96" userDrawn="1">
          <p15:clr>
            <a:srgbClr val="F26B43"/>
          </p15:clr>
        </p15:guide>
        <p15:guide id="7" orient="horz" pos="1056" userDrawn="1">
          <p15:clr>
            <a:srgbClr val="F26B43"/>
          </p15:clr>
        </p15:guide>
        <p15:guide id="8" orient="horz" pos="1248" userDrawn="1">
          <p15:clr>
            <a:srgbClr val="F26B43"/>
          </p15:clr>
        </p15:guide>
        <p15:guide id="9" pos="193" userDrawn="1">
          <p15:clr>
            <a:srgbClr val="F26B43"/>
          </p15:clr>
        </p15:guide>
        <p15:guide id="10" pos="7615" userDrawn="1">
          <p15:clr>
            <a:srgbClr val="F26B43"/>
          </p15:clr>
        </p15:guide>
        <p15:guide id="12" orient="horz" pos="3964" userDrawn="1">
          <p15:clr>
            <a:srgbClr val="F26B43"/>
          </p15:clr>
        </p15:guide>
        <p15:guide id="14" orient="horz" pos="3888" userDrawn="1">
          <p15:clr>
            <a:srgbClr val="F26B43"/>
          </p15:clr>
        </p15:guide>
        <p15:guide id="15" orient="horz" pos="1584" userDrawn="1">
          <p15:clr>
            <a:srgbClr val="F26B43"/>
          </p15:clr>
        </p15:guide>
        <p15:guide id="16" pos="3712" userDrawn="1">
          <p15:clr>
            <a:srgbClr val="F26B43"/>
          </p15:clr>
        </p15:guide>
        <p15:guide id="17" pos="4480" userDrawn="1">
          <p15:clr>
            <a:srgbClr val="F26B43"/>
          </p15:clr>
        </p15:guide>
        <p15:guide id="18" orient="horz" pos="4608" userDrawn="1">
          <p15:clr>
            <a:srgbClr val="F26B43"/>
          </p15:clr>
        </p15:guide>
        <p15:guide id="19" orient="horz" pos="4356" userDrawn="1">
          <p15:clr>
            <a:srgbClr val="F26B43"/>
          </p15:clr>
        </p15:guide>
        <p15:guide id="20" orient="horz" pos="528" userDrawn="1">
          <p15:clr>
            <a:srgbClr val="F26B43"/>
          </p15:clr>
        </p15:guide>
        <p15:guide id="21" orient="horz" pos="41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www.gtfcc.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www.gtfcc.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hyperlink" Target="https://www.gtfcc.org/wp-content/uploads/2020/05/gtfcc-cholera-outbreak-response-field-manual.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gtfcc.org/wp-content/uploads/2020/05/gtfcc-cholera-outbreak-response-field-manual.pdf"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12.png"/><Relationship Id="rId4" Type="http://schemas.openxmlformats.org/officeDocument/2006/relationships/hyperlink" Target="https://hr.un.org/page/choler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68DE-947D-46F4-A70A-10D3CF67848A}"/>
              </a:ext>
            </a:extLst>
          </p:cNvPr>
          <p:cNvSpPr>
            <a:spLocks noGrp="1"/>
          </p:cNvSpPr>
          <p:nvPr>
            <p:ph type="ctrTitle"/>
          </p:nvPr>
        </p:nvSpPr>
        <p:spPr>
          <a:xfrm>
            <a:off x="815301" y="1522876"/>
            <a:ext cx="7230594" cy="2168320"/>
          </a:xfrm>
        </p:spPr>
        <p:txBody>
          <a:bodyPr/>
          <a:lstStyle/>
          <a:p>
            <a:r>
              <a:rPr lang="en-US" sz="4000" dirty="0"/>
              <a:t>Outbreak Response to Cholera</a:t>
            </a:r>
            <a:endParaRPr lang="en-US" sz="3982" dirty="0"/>
          </a:p>
        </p:txBody>
      </p:sp>
      <p:sp>
        <p:nvSpPr>
          <p:cNvPr id="4" name="TextBox 3">
            <a:extLst>
              <a:ext uri="{FF2B5EF4-FFF2-40B4-BE49-F238E27FC236}">
                <a16:creationId xmlns:a16="http://schemas.microsoft.com/office/drawing/2014/main" id="{566A5489-FD66-5336-2C85-A251E518FFE3}"/>
              </a:ext>
            </a:extLst>
          </p:cNvPr>
          <p:cNvSpPr txBox="1"/>
          <p:nvPr/>
        </p:nvSpPr>
        <p:spPr>
          <a:xfrm>
            <a:off x="635000" y="5284193"/>
            <a:ext cx="11240168" cy="1292662"/>
          </a:xfrm>
          <a:prstGeom prst="rect">
            <a:avLst/>
          </a:prstGeom>
          <a:noFill/>
        </p:spPr>
        <p:txBody>
          <a:bodyPr wrap="square" rtlCol="0">
            <a:spAutoFit/>
          </a:bodyPr>
          <a:lstStyle/>
          <a:p>
            <a:r>
              <a:rPr lang="en-US" sz="2000" dirty="0">
                <a:solidFill>
                  <a:srgbClr val="000000"/>
                </a:solidFill>
              </a:rPr>
              <a:t>Dr. Esther Tan, Senior Medical Officer, DHMOSH</a:t>
            </a:r>
          </a:p>
          <a:p>
            <a:r>
              <a:rPr lang="en-US" sz="2000" dirty="0">
                <a:solidFill>
                  <a:srgbClr val="000000"/>
                </a:solidFill>
              </a:rPr>
              <a:t>Dr. Devika Dixit, Medical Consultant, DHMOSH</a:t>
            </a:r>
          </a:p>
          <a:p>
            <a:r>
              <a:rPr lang="en-US" sz="2000" dirty="0">
                <a:solidFill>
                  <a:srgbClr val="000000"/>
                </a:solidFill>
              </a:rPr>
              <a:t>Jamie </a:t>
            </a:r>
            <a:r>
              <a:rPr lang="en-US" sz="2000" dirty="0" err="1">
                <a:solidFill>
                  <a:srgbClr val="000000"/>
                </a:solidFill>
              </a:rPr>
              <a:t>Jablonowski</a:t>
            </a:r>
            <a:r>
              <a:rPr lang="en-US" sz="2000" dirty="0">
                <a:solidFill>
                  <a:srgbClr val="000000"/>
                </a:solidFill>
              </a:rPr>
              <a:t>, Public Health Nurse Consultant, DHMOSH</a:t>
            </a:r>
          </a:p>
          <a:p>
            <a:endParaRPr lang="en-US" sz="1800" dirty="0"/>
          </a:p>
        </p:txBody>
      </p:sp>
      <p:pic>
        <p:nvPicPr>
          <p:cNvPr id="1026" name="Picture 2" descr="Dotyk - Cholerové baráky, místa smrti: jak vypadala léčba epidemie cholery  v 19. století">
            <a:extLst>
              <a:ext uri="{FF2B5EF4-FFF2-40B4-BE49-F238E27FC236}">
                <a16:creationId xmlns:a16="http://schemas.microsoft.com/office/drawing/2014/main" id="{1432A7C1-A2D5-1741-3A95-85667BEEE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800" y="2002627"/>
            <a:ext cx="4637203"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381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CB27B404-BD71-F1A0-0C4C-3382CA094258}"/>
              </a:ext>
            </a:extLst>
          </p:cNvPr>
          <p:cNvPicPr>
            <a:picLocks noChangeAspect="1"/>
          </p:cNvPicPr>
          <p:nvPr/>
        </p:nvPicPr>
        <p:blipFill rotWithShape="1">
          <a:blip r:embed="rId3">
            <a:extLst>
              <a:ext uri="{28A0092B-C50C-407E-A947-70E740481C1C}">
                <a14:useLocalDpi xmlns:a14="http://schemas.microsoft.com/office/drawing/2010/main" val="0"/>
              </a:ext>
            </a:extLst>
          </a:blip>
          <a:srcRect l="22769" t="9198" r="4537"/>
          <a:stretch/>
        </p:blipFill>
        <p:spPr>
          <a:xfrm rot="5400000">
            <a:off x="4140196" y="203401"/>
            <a:ext cx="4724402" cy="7522923"/>
          </a:xfrm>
          <a:prstGeom prst="rect">
            <a:avLst/>
          </a:prstGeom>
        </p:spPr>
      </p:pic>
      <p:sp>
        <p:nvSpPr>
          <p:cNvPr id="6" name="TextBox 5">
            <a:extLst>
              <a:ext uri="{FF2B5EF4-FFF2-40B4-BE49-F238E27FC236}">
                <a16:creationId xmlns:a16="http://schemas.microsoft.com/office/drawing/2014/main" id="{9FCD0493-3F96-66A1-4939-30264CECBED5}"/>
              </a:ext>
            </a:extLst>
          </p:cNvPr>
          <p:cNvSpPr txBox="1"/>
          <p:nvPr/>
        </p:nvSpPr>
        <p:spPr>
          <a:xfrm>
            <a:off x="-317502" y="6362830"/>
            <a:ext cx="13639800" cy="830997"/>
          </a:xfrm>
          <a:prstGeom prst="rect">
            <a:avLst/>
          </a:prstGeom>
          <a:noFill/>
        </p:spPr>
        <p:txBody>
          <a:bodyPr wrap="square" rtlCol="0">
            <a:spAutoFit/>
          </a:bodyPr>
          <a:lstStyle/>
          <a:p>
            <a:pPr algn="ctr"/>
            <a:r>
              <a:rPr lang="en-US" sz="2400" b="1" i="1" dirty="0">
                <a:solidFill>
                  <a:srgbClr val="000000"/>
                </a:solidFill>
              </a:rPr>
              <a:t>*This form and others are available for download at </a:t>
            </a:r>
            <a:r>
              <a:rPr lang="en-US" sz="2400" b="1" i="1" dirty="0">
                <a:solidFill>
                  <a:srgbClr val="000000"/>
                </a:solidFill>
                <a:hlinkClick r:id="rId4">
                  <a:extLst>
                    <a:ext uri="{A12FA001-AC4F-418D-AE19-62706E023703}">
                      <ahyp:hlinkClr xmlns:ahyp="http://schemas.microsoft.com/office/drawing/2018/hyperlinkcolor" val="tx"/>
                    </a:ext>
                  </a:extLst>
                </a:hlinkClick>
              </a:rPr>
              <a:t>www.gtfcc.org</a:t>
            </a:r>
            <a:endParaRPr lang="en-US" sz="2400" b="1" i="1" dirty="0">
              <a:solidFill>
                <a:srgbClr val="000000"/>
              </a:solidFill>
            </a:endParaRPr>
          </a:p>
          <a:p>
            <a:pPr algn="ctr"/>
            <a:endParaRPr lang="en-US" sz="2400" b="1" i="1" dirty="0">
              <a:solidFill>
                <a:srgbClr val="000000"/>
              </a:solidFill>
            </a:endParaRPr>
          </a:p>
        </p:txBody>
      </p:sp>
    </p:spTree>
    <p:extLst>
      <p:ext uri="{BB962C8B-B14F-4D97-AF65-F5344CB8AC3E}">
        <p14:creationId xmlns:p14="http://schemas.microsoft.com/office/powerpoint/2010/main" val="1876106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4" name="Picture 3">
            <a:extLst>
              <a:ext uri="{FF2B5EF4-FFF2-40B4-BE49-F238E27FC236}">
                <a16:creationId xmlns:a16="http://schemas.microsoft.com/office/drawing/2014/main" id="{911A8A47-49B8-242F-575C-ECE9FCEB6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65366" y="604268"/>
            <a:ext cx="5074068" cy="6608732"/>
          </a:xfrm>
          <a:prstGeom prst="rect">
            <a:avLst/>
          </a:prstGeom>
        </p:spPr>
      </p:pic>
      <p:sp>
        <p:nvSpPr>
          <p:cNvPr id="6" name="TextBox 5">
            <a:extLst>
              <a:ext uri="{FF2B5EF4-FFF2-40B4-BE49-F238E27FC236}">
                <a16:creationId xmlns:a16="http://schemas.microsoft.com/office/drawing/2014/main" id="{DAE9EED2-5DC7-C0F3-08E3-2E2ED6CDDBE0}"/>
              </a:ext>
            </a:extLst>
          </p:cNvPr>
          <p:cNvSpPr txBox="1"/>
          <p:nvPr/>
        </p:nvSpPr>
        <p:spPr>
          <a:xfrm>
            <a:off x="-317500" y="6362830"/>
            <a:ext cx="13639800" cy="830997"/>
          </a:xfrm>
          <a:prstGeom prst="rect">
            <a:avLst/>
          </a:prstGeom>
          <a:noFill/>
        </p:spPr>
        <p:txBody>
          <a:bodyPr wrap="square" rtlCol="0">
            <a:spAutoFit/>
          </a:bodyPr>
          <a:lstStyle/>
          <a:p>
            <a:pPr algn="ctr"/>
            <a:r>
              <a:rPr lang="en-US" sz="2400" b="1" i="1" dirty="0">
                <a:solidFill>
                  <a:srgbClr val="000000"/>
                </a:solidFill>
              </a:rPr>
              <a:t>*This form and others are available for download at </a:t>
            </a:r>
            <a:r>
              <a:rPr lang="en-US" sz="2400" b="1" i="1" dirty="0">
                <a:solidFill>
                  <a:srgbClr val="000000"/>
                </a:solidFill>
                <a:hlinkClick r:id="rId4">
                  <a:extLst>
                    <a:ext uri="{A12FA001-AC4F-418D-AE19-62706E023703}">
                      <ahyp:hlinkClr xmlns:ahyp="http://schemas.microsoft.com/office/drawing/2018/hyperlinkcolor" val="tx"/>
                    </a:ext>
                  </a:extLst>
                </a:hlinkClick>
              </a:rPr>
              <a:t>www.gtfcc.org</a:t>
            </a:r>
            <a:endParaRPr lang="en-US" sz="2400" b="1" i="1" dirty="0">
              <a:solidFill>
                <a:srgbClr val="000000"/>
              </a:solidFill>
            </a:endParaRPr>
          </a:p>
          <a:p>
            <a:pPr algn="ctr"/>
            <a:endParaRPr lang="en-US" sz="2400" b="1" i="1" dirty="0">
              <a:solidFill>
                <a:srgbClr val="000000"/>
              </a:solidFill>
            </a:endParaRPr>
          </a:p>
        </p:txBody>
      </p:sp>
    </p:spTree>
    <p:extLst>
      <p:ext uri="{BB962C8B-B14F-4D97-AF65-F5344CB8AC3E}">
        <p14:creationId xmlns:p14="http://schemas.microsoft.com/office/powerpoint/2010/main" val="231061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grpSp>
        <p:nvGrpSpPr>
          <p:cNvPr id="7" name="Group 6">
            <a:extLst>
              <a:ext uri="{FF2B5EF4-FFF2-40B4-BE49-F238E27FC236}">
                <a16:creationId xmlns:a16="http://schemas.microsoft.com/office/drawing/2014/main" id="{ADADAEAE-82A8-1B35-4ABD-91E993F92964}"/>
              </a:ext>
            </a:extLst>
          </p:cNvPr>
          <p:cNvGrpSpPr/>
          <p:nvPr/>
        </p:nvGrpSpPr>
        <p:grpSpPr>
          <a:xfrm>
            <a:off x="101600" y="1219201"/>
            <a:ext cx="6629400" cy="5605904"/>
            <a:chOff x="101600" y="1219200"/>
            <a:chExt cx="7239000" cy="6121389"/>
          </a:xfrm>
        </p:grpSpPr>
        <p:pic>
          <p:nvPicPr>
            <p:cNvPr id="4" name="Picture 3">
              <a:extLst>
                <a:ext uri="{FF2B5EF4-FFF2-40B4-BE49-F238E27FC236}">
                  <a16:creationId xmlns:a16="http://schemas.microsoft.com/office/drawing/2014/main" id="{8209BF2C-0B69-F2C4-A1E9-A49C2D9F2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1219200"/>
              <a:ext cx="7162800" cy="1447800"/>
            </a:xfrm>
            <a:prstGeom prst="rect">
              <a:avLst/>
            </a:prstGeom>
          </p:spPr>
        </p:pic>
        <p:pic>
          <p:nvPicPr>
            <p:cNvPr id="6" name="Picture 5">
              <a:extLst>
                <a:ext uri="{FF2B5EF4-FFF2-40B4-BE49-F238E27FC236}">
                  <a16:creationId xmlns:a16="http://schemas.microsoft.com/office/drawing/2014/main" id="{B4F46C2E-5D33-1F0E-464E-C7BD72FA5DD7}"/>
                </a:ext>
              </a:extLst>
            </p:cNvPr>
            <p:cNvPicPr>
              <a:picLocks noChangeAspect="1"/>
            </p:cNvPicPr>
            <p:nvPr/>
          </p:nvPicPr>
          <p:blipFill rotWithShape="1">
            <a:blip r:embed="rId4">
              <a:extLst>
                <a:ext uri="{28A0092B-C50C-407E-A947-70E740481C1C}">
                  <a14:useLocalDpi xmlns:a14="http://schemas.microsoft.com/office/drawing/2010/main" val="0"/>
                </a:ext>
              </a:extLst>
            </a:blip>
            <a:srcRect t="2971"/>
            <a:stretch/>
          </p:blipFill>
          <p:spPr>
            <a:xfrm>
              <a:off x="101600" y="2362200"/>
              <a:ext cx="7162800" cy="4978389"/>
            </a:xfrm>
            <a:prstGeom prst="rect">
              <a:avLst/>
            </a:prstGeom>
          </p:spPr>
        </p:pic>
      </p:grpSp>
      <p:pic>
        <p:nvPicPr>
          <p:cNvPr id="19458" name="Picture 2" descr="How to Make an Oral Rehydration Salts Drink (ORS): 9 Steps">
            <a:extLst>
              <a:ext uri="{FF2B5EF4-FFF2-40B4-BE49-F238E27FC236}">
                <a16:creationId xmlns:a16="http://schemas.microsoft.com/office/drawing/2014/main" id="{656CD9C8-1D21-E7DF-CC71-BAD86F37B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5532" y="1786676"/>
            <a:ext cx="5272881" cy="39546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28E4EB-B520-AF9C-EBCF-056BE202456F}"/>
              </a:ext>
            </a:extLst>
          </p:cNvPr>
          <p:cNvSpPr txBox="1"/>
          <p:nvPr/>
        </p:nvSpPr>
        <p:spPr>
          <a:xfrm>
            <a:off x="7352733" y="5938907"/>
            <a:ext cx="5021783" cy="830997"/>
          </a:xfrm>
          <a:prstGeom prst="rect">
            <a:avLst/>
          </a:prstGeom>
          <a:noFill/>
        </p:spPr>
        <p:txBody>
          <a:bodyPr wrap="square" rtlCol="0">
            <a:spAutoFit/>
          </a:bodyPr>
          <a:lstStyle/>
          <a:p>
            <a:r>
              <a:rPr lang="en-US" sz="2400" b="1" dirty="0"/>
              <a:t>Key point: ORS is primary treatment for mild cases</a:t>
            </a:r>
          </a:p>
        </p:txBody>
      </p:sp>
    </p:spTree>
    <p:extLst>
      <p:ext uri="{BB962C8B-B14F-4D97-AF65-F5344CB8AC3E}">
        <p14:creationId xmlns:p14="http://schemas.microsoft.com/office/powerpoint/2010/main" val="97818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4" name="Picture 3">
            <a:extLst>
              <a:ext uri="{FF2B5EF4-FFF2-40B4-BE49-F238E27FC236}">
                <a16:creationId xmlns:a16="http://schemas.microsoft.com/office/drawing/2014/main" id="{595F8137-0A7E-B21A-30D8-F8374765E7CA}"/>
              </a:ext>
            </a:extLst>
          </p:cNvPr>
          <p:cNvPicPr>
            <a:picLocks noChangeAspect="1"/>
          </p:cNvPicPr>
          <p:nvPr/>
        </p:nvPicPr>
        <p:blipFill rotWithShape="1">
          <a:blip r:embed="rId3">
            <a:extLst>
              <a:ext uri="{28A0092B-C50C-407E-A947-70E740481C1C}">
                <a14:useLocalDpi xmlns:a14="http://schemas.microsoft.com/office/drawing/2010/main" val="0"/>
              </a:ext>
            </a:extLst>
          </a:blip>
          <a:srcRect l="4982" t="4635"/>
          <a:stretch/>
        </p:blipFill>
        <p:spPr>
          <a:xfrm>
            <a:off x="177800" y="1295971"/>
            <a:ext cx="7667629" cy="5790629"/>
          </a:xfrm>
          <a:prstGeom prst="rect">
            <a:avLst/>
          </a:prstGeom>
        </p:spPr>
      </p:pic>
      <p:pic>
        <p:nvPicPr>
          <p:cNvPr id="7" name="Picture 6">
            <a:extLst>
              <a:ext uri="{FF2B5EF4-FFF2-40B4-BE49-F238E27FC236}">
                <a16:creationId xmlns:a16="http://schemas.microsoft.com/office/drawing/2014/main" id="{69B8BD17-3F2A-4688-1AFF-ADF6ABCD7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1200" y="1371600"/>
            <a:ext cx="4367213" cy="4421296"/>
          </a:xfrm>
          <a:prstGeom prst="rect">
            <a:avLst/>
          </a:prstGeom>
        </p:spPr>
      </p:pic>
    </p:spTree>
    <p:extLst>
      <p:ext uri="{BB962C8B-B14F-4D97-AF65-F5344CB8AC3E}">
        <p14:creationId xmlns:p14="http://schemas.microsoft.com/office/powerpoint/2010/main" val="2899639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54490B3A-B183-83EC-746E-ADBAFA09DE9F}"/>
              </a:ext>
            </a:extLst>
          </p:cNvPr>
          <p:cNvPicPr>
            <a:picLocks noChangeAspect="1"/>
          </p:cNvPicPr>
          <p:nvPr/>
        </p:nvPicPr>
        <p:blipFill rotWithShape="1">
          <a:blip r:embed="rId3">
            <a:extLst>
              <a:ext uri="{28A0092B-C50C-407E-A947-70E740481C1C}">
                <a14:useLocalDpi xmlns:a14="http://schemas.microsoft.com/office/drawing/2010/main" val="0"/>
              </a:ext>
            </a:extLst>
          </a:blip>
          <a:srcRect t="4172"/>
          <a:stretch/>
        </p:blipFill>
        <p:spPr>
          <a:xfrm>
            <a:off x="201483" y="1371600"/>
            <a:ext cx="8663118" cy="4923600"/>
          </a:xfrm>
          <a:prstGeom prst="rect">
            <a:avLst/>
          </a:prstGeom>
        </p:spPr>
      </p:pic>
      <p:pic>
        <p:nvPicPr>
          <p:cNvPr id="6" name="Picture 2" descr="Cholera - The Lancet">
            <a:extLst>
              <a:ext uri="{FF2B5EF4-FFF2-40B4-BE49-F238E27FC236}">
                <a16:creationId xmlns:a16="http://schemas.microsoft.com/office/drawing/2014/main" id="{04A2F544-4024-2199-A756-54C6F0E31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996" y="1516224"/>
            <a:ext cx="4188417" cy="4282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575AB5-B918-5034-8CED-178CA70A38A0}"/>
              </a:ext>
            </a:extLst>
          </p:cNvPr>
          <p:cNvSpPr txBox="1"/>
          <p:nvPr/>
        </p:nvSpPr>
        <p:spPr>
          <a:xfrm>
            <a:off x="282801" y="6089684"/>
            <a:ext cx="12415611" cy="830997"/>
          </a:xfrm>
          <a:prstGeom prst="rect">
            <a:avLst/>
          </a:prstGeom>
          <a:noFill/>
        </p:spPr>
        <p:txBody>
          <a:bodyPr wrap="square" rtlCol="0">
            <a:spAutoFit/>
          </a:bodyPr>
          <a:lstStyle/>
          <a:p>
            <a:r>
              <a:rPr lang="en-US" sz="2400" b="1" dirty="0"/>
              <a:t>Key point: Patients presenting with some dehydration require ORS and close monitoring</a:t>
            </a:r>
          </a:p>
        </p:txBody>
      </p:sp>
    </p:spTree>
    <p:extLst>
      <p:ext uri="{BB962C8B-B14F-4D97-AF65-F5344CB8AC3E}">
        <p14:creationId xmlns:p14="http://schemas.microsoft.com/office/powerpoint/2010/main" val="1026596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4" name="Picture 3">
            <a:extLst>
              <a:ext uri="{FF2B5EF4-FFF2-40B4-BE49-F238E27FC236}">
                <a16:creationId xmlns:a16="http://schemas.microsoft.com/office/drawing/2014/main" id="{862C520E-6467-2C46-F8EE-1800F29AE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1207683"/>
            <a:ext cx="7429500" cy="5143500"/>
          </a:xfrm>
          <a:prstGeom prst="rect">
            <a:avLst/>
          </a:prstGeom>
        </p:spPr>
      </p:pic>
      <p:pic>
        <p:nvPicPr>
          <p:cNvPr id="6" name="Picture 2" descr="Cholera Hits Hard in War-Torn Yemen | zenith.me">
            <a:extLst>
              <a:ext uri="{FF2B5EF4-FFF2-40B4-BE49-F238E27FC236}">
                <a16:creationId xmlns:a16="http://schemas.microsoft.com/office/drawing/2014/main" id="{796808C5-5C0A-E70B-0B10-30763C2D38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726"/>
          <a:stretch/>
        </p:blipFill>
        <p:spPr bwMode="auto">
          <a:xfrm>
            <a:off x="8304572" y="1692729"/>
            <a:ext cx="3200400" cy="3638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C04982-3B4F-5248-A998-1B1B6840988E}"/>
              </a:ext>
            </a:extLst>
          </p:cNvPr>
          <p:cNvSpPr txBox="1"/>
          <p:nvPr/>
        </p:nvSpPr>
        <p:spPr>
          <a:xfrm>
            <a:off x="7644866" y="5572035"/>
            <a:ext cx="5091112" cy="1200329"/>
          </a:xfrm>
          <a:prstGeom prst="rect">
            <a:avLst/>
          </a:prstGeom>
          <a:noFill/>
        </p:spPr>
        <p:txBody>
          <a:bodyPr wrap="square" rtlCol="0">
            <a:spAutoFit/>
          </a:bodyPr>
          <a:lstStyle/>
          <a:p>
            <a:r>
              <a:rPr lang="en-US" sz="2400" b="1" dirty="0"/>
              <a:t>Key point: Severe cases require IV fluids, ideally Ringer’s lactate and antibiotics</a:t>
            </a:r>
          </a:p>
        </p:txBody>
      </p:sp>
    </p:spTree>
    <p:extLst>
      <p:ext uri="{BB962C8B-B14F-4D97-AF65-F5344CB8AC3E}">
        <p14:creationId xmlns:p14="http://schemas.microsoft.com/office/powerpoint/2010/main" val="3201978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4" name="Picture 3">
            <a:extLst>
              <a:ext uri="{FF2B5EF4-FFF2-40B4-BE49-F238E27FC236}">
                <a16:creationId xmlns:a16="http://schemas.microsoft.com/office/drawing/2014/main" id="{7ED78509-3FDE-4C31-5980-9FEF4654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1219200"/>
            <a:ext cx="7239000" cy="4298156"/>
          </a:xfrm>
          <a:prstGeom prst="rect">
            <a:avLst/>
          </a:prstGeom>
        </p:spPr>
      </p:pic>
      <p:pic>
        <p:nvPicPr>
          <p:cNvPr id="7" name="Picture 6">
            <a:extLst>
              <a:ext uri="{FF2B5EF4-FFF2-40B4-BE49-F238E27FC236}">
                <a16:creationId xmlns:a16="http://schemas.microsoft.com/office/drawing/2014/main" id="{2ED1AFE7-C870-F41C-CA61-E0AD5509B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269" y="2020716"/>
            <a:ext cx="5597331" cy="2778532"/>
          </a:xfrm>
          <a:prstGeom prst="rect">
            <a:avLst/>
          </a:prstGeom>
          <a:ln w="12700">
            <a:solidFill>
              <a:srgbClr val="000000"/>
            </a:solidFill>
          </a:ln>
        </p:spPr>
      </p:pic>
      <p:sp>
        <p:nvSpPr>
          <p:cNvPr id="8" name="TextBox 7">
            <a:extLst>
              <a:ext uri="{FF2B5EF4-FFF2-40B4-BE49-F238E27FC236}">
                <a16:creationId xmlns:a16="http://schemas.microsoft.com/office/drawing/2014/main" id="{FEA8C474-6A1E-668C-A18D-0713BBDCB581}"/>
              </a:ext>
            </a:extLst>
          </p:cNvPr>
          <p:cNvSpPr txBox="1"/>
          <p:nvPr/>
        </p:nvSpPr>
        <p:spPr>
          <a:xfrm>
            <a:off x="214086" y="6100017"/>
            <a:ext cx="12460514" cy="677108"/>
          </a:xfrm>
          <a:prstGeom prst="rect">
            <a:avLst/>
          </a:prstGeom>
          <a:noFill/>
        </p:spPr>
        <p:txBody>
          <a:bodyPr wrap="square" rtlCol="0">
            <a:spAutoFit/>
          </a:bodyPr>
          <a:lstStyle/>
          <a:p>
            <a:r>
              <a:rPr lang="en-US" b="1" i="1" dirty="0">
                <a:solidFill>
                  <a:srgbClr val="000000"/>
                </a:solidFill>
                <a:latin typeface="Arial" panose="020B0604020202020204" pitchFamily="34" charset="0"/>
              </a:rPr>
              <a:t>*Per WHO, m</a:t>
            </a:r>
            <a:r>
              <a:rPr lang="en-US" b="1" i="1" dirty="0">
                <a:solidFill>
                  <a:srgbClr val="000000"/>
                </a:solidFill>
                <a:effectLst/>
                <a:latin typeface="Arial" panose="020B0604020202020204" pitchFamily="34" charset="0"/>
              </a:rPr>
              <a:t>ass administration of antibiotics is not recommended, as it has no proven effect on the spread of cholera may contribute to antimicrobial resistance.</a:t>
            </a:r>
            <a:endParaRPr lang="en-US" b="1" i="1" dirty="0">
              <a:solidFill>
                <a:srgbClr val="000000"/>
              </a:solidFill>
            </a:endParaRPr>
          </a:p>
        </p:txBody>
      </p:sp>
    </p:spTree>
    <p:extLst>
      <p:ext uri="{BB962C8B-B14F-4D97-AF65-F5344CB8AC3E}">
        <p14:creationId xmlns:p14="http://schemas.microsoft.com/office/powerpoint/2010/main" val="2347657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CECCA839-D141-87F2-A02F-6CE2A3ACE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3211"/>
            <a:ext cx="8069664" cy="4491789"/>
          </a:xfrm>
          <a:prstGeom prst="rect">
            <a:avLst/>
          </a:prstGeom>
        </p:spPr>
      </p:pic>
      <p:pic>
        <p:nvPicPr>
          <p:cNvPr id="23554" name="Picture 2" descr="Think Zinc – a most important mineral for your child">
            <a:extLst>
              <a:ext uri="{FF2B5EF4-FFF2-40B4-BE49-F238E27FC236}">
                <a16:creationId xmlns:a16="http://schemas.microsoft.com/office/drawing/2014/main" id="{CF984F9F-CC39-5B48-42D8-8B39F7BEBC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7" r="22461"/>
          <a:stretch/>
        </p:blipFill>
        <p:spPr bwMode="auto">
          <a:xfrm>
            <a:off x="8255000" y="1676400"/>
            <a:ext cx="4443413" cy="368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379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13F934D9-573E-D799-08D0-ED2818990C8C}"/>
              </a:ext>
            </a:extLst>
          </p:cNvPr>
          <p:cNvPicPr>
            <a:picLocks noChangeAspect="1"/>
          </p:cNvPicPr>
          <p:nvPr/>
        </p:nvPicPr>
        <p:blipFill rotWithShape="1">
          <a:blip r:embed="rId3">
            <a:extLst>
              <a:ext uri="{28A0092B-C50C-407E-A947-70E740481C1C}">
                <a14:useLocalDpi xmlns:a14="http://schemas.microsoft.com/office/drawing/2010/main" val="0"/>
              </a:ext>
            </a:extLst>
          </a:blip>
          <a:srcRect l="2498"/>
          <a:stretch/>
        </p:blipFill>
        <p:spPr>
          <a:xfrm>
            <a:off x="240521" y="1219200"/>
            <a:ext cx="8014479" cy="3340161"/>
          </a:xfrm>
          <a:prstGeom prst="rect">
            <a:avLst/>
          </a:prstGeom>
        </p:spPr>
      </p:pic>
      <p:pic>
        <p:nvPicPr>
          <p:cNvPr id="24578" name="Picture 2" descr="Cholera in Yemen killing older women and men more than any other age group  | Age International News">
            <a:extLst>
              <a:ext uri="{FF2B5EF4-FFF2-40B4-BE49-F238E27FC236}">
                <a16:creationId xmlns:a16="http://schemas.microsoft.com/office/drawing/2014/main" id="{521D04A7-24BF-D370-81AC-EAE25EEB6A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00"/>
          <a:stretch/>
        </p:blipFill>
        <p:spPr bwMode="auto">
          <a:xfrm>
            <a:off x="8287079" y="1676400"/>
            <a:ext cx="4411334" cy="35010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2C7DBB-4C43-3FEA-5AA0-D050BAB26157}"/>
              </a:ext>
            </a:extLst>
          </p:cNvPr>
          <p:cNvSpPr txBox="1"/>
          <p:nvPr/>
        </p:nvSpPr>
        <p:spPr>
          <a:xfrm>
            <a:off x="306388" y="5680501"/>
            <a:ext cx="11682412" cy="1200329"/>
          </a:xfrm>
          <a:prstGeom prst="rect">
            <a:avLst/>
          </a:prstGeom>
          <a:noFill/>
        </p:spPr>
        <p:txBody>
          <a:bodyPr wrap="square" rtlCol="0">
            <a:spAutoFit/>
          </a:bodyPr>
          <a:lstStyle/>
          <a:p>
            <a:r>
              <a:rPr lang="en-US" sz="2400" b="1" dirty="0"/>
              <a:t>Key points: Individuals at highest risk for complications include malnutrition in children, advanced age, and uncontrolled chronic conditions. Care needs to be given with IV fluid administration to avoid under or over hydration.</a:t>
            </a:r>
          </a:p>
        </p:txBody>
      </p:sp>
    </p:spTree>
    <p:extLst>
      <p:ext uri="{BB962C8B-B14F-4D97-AF65-F5344CB8AC3E}">
        <p14:creationId xmlns:p14="http://schemas.microsoft.com/office/powerpoint/2010/main" val="455008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0B082924-FF82-E935-35A4-56ACB35F57DE}"/>
              </a:ext>
            </a:extLst>
          </p:cNvPr>
          <p:cNvPicPr>
            <a:picLocks noChangeAspect="1"/>
          </p:cNvPicPr>
          <p:nvPr/>
        </p:nvPicPr>
        <p:blipFill rotWithShape="1">
          <a:blip r:embed="rId3">
            <a:extLst>
              <a:ext uri="{28A0092B-C50C-407E-A947-70E740481C1C}">
                <a14:useLocalDpi xmlns:a14="http://schemas.microsoft.com/office/drawing/2010/main" val="0"/>
              </a:ext>
            </a:extLst>
          </a:blip>
          <a:srcRect t="9232"/>
          <a:stretch/>
        </p:blipFill>
        <p:spPr>
          <a:xfrm>
            <a:off x="101600" y="1371600"/>
            <a:ext cx="8646640" cy="3521869"/>
          </a:xfrm>
          <a:prstGeom prst="rect">
            <a:avLst/>
          </a:prstGeom>
        </p:spPr>
      </p:pic>
      <p:pic>
        <p:nvPicPr>
          <p:cNvPr id="25602" name="Picture 2" descr="275 Hospital Discharge Stock Photos, Pictures &amp; Royalty-Free Images - iStock">
            <a:extLst>
              <a:ext uri="{FF2B5EF4-FFF2-40B4-BE49-F238E27FC236}">
                <a16:creationId xmlns:a16="http://schemas.microsoft.com/office/drawing/2014/main" id="{74BF82C4-FA8B-F4A1-24D4-3365428DF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513" y="1698734"/>
            <a:ext cx="49149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18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9795-74A5-4676-8822-8FE756CC50EC}"/>
              </a:ext>
            </a:extLst>
          </p:cNvPr>
          <p:cNvSpPr>
            <a:spLocks noGrp="1"/>
          </p:cNvSpPr>
          <p:nvPr>
            <p:ph type="title"/>
          </p:nvPr>
        </p:nvSpPr>
        <p:spPr>
          <a:xfrm>
            <a:off x="429196" y="649357"/>
            <a:ext cx="5753173" cy="784998"/>
          </a:xfrm>
        </p:spPr>
        <p:txBody>
          <a:bodyPr/>
          <a:lstStyle/>
          <a:p>
            <a:r>
              <a:rPr lang="en-US" sz="3982" dirty="0"/>
              <a:t>Presentation Outline</a:t>
            </a:r>
            <a:endParaRPr lang="en-US" sz="2560" dirty="0"/>
          </a:p>
        </p:txBody>
      </p:sp>
      <p:sp>
        <p:nvSpPr>
          <p:cNvPr id="14" name="Rounded Rectangle 13">
            <a:extLst>
              <a:ext uri="{FF2B5EF4-FFF2-40B4-BE49-F238E27FC236}">
                <a16:creationId xmlns:a16="http://schemas.microsoft.com/office/drawing/2014/main" id="{1E4C1B74-191D-0947-AA06-77E1AB687FCF}"/>
              </a:ext>
            </a:extLst>
          </p:cNvPr>
          <p:cNvSpPr/>
          <p:nvPr/>
        </p:nvSpPr>
        <p:spPr>
          <a:xfrm>
            <a:off x="281998" y="5562600"/>
            <a:ext cx="5982428" cy="15305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u="sng" dirty="0">
                <a:solidFill>
                  <a:srgbClr val="000000"/>
                </a:solidFill>
              </a:rPr>
              <a:t>Note</a:t>
            </a:r>
            <a:r>
              <a:rPr lang="en-US" sz="1600" b="1" dirty="0">
                <a:solidFill>
                  <a:srgbClr val="000000"/>
                </a:solidFill>
              </a:rPr>
              <a:t>: </a:t>
            </a:r>
            <a:r>
              <a:rPr lang="en-US" sz="1600" dirty="0">
                <a:solidFill>
                  <a:srgbClr val="000000"/>
                </a:solidFill>
              </a:rPr>
              <a:t>Complete guidelines can be found here:</a:t>
            </a:r>
          </a:p>
          <a:p>
            <a:endParaRPr lang="en-US" sz="1600" b="1" dirty="0">
              <a:solidFill>
                <a:srgbClr val="000000"/>
              </a:solidFill>
            </a:endParaRPr>
          </a:p>
          <a:p>
            <a:r>
              <a:rPr lang="en-US" sz="1600" b="1" dirty="0">
                <a:solidFill>
                  <a:srgbClr val="000000"/>
                </a:solidFill>
              </a:rPr>
              <a:t>Cholera Outbreak Response Field Manual  </a:t>
            </a:r>
            <a:r>
              <a:rPr lang="en-US" sz="1600" dirty="0">
                <a:solidFill>
                  <a:srgbClr val="000000"/>
                </a:solidFill>
                <a:hlinkClick r:id="rId3"/>
              </a:rPr>
              <a:t>https://www.gtfcc.org/wp-content/uploads/2020/05/gtfcc-cholera-outbreak-response-field-manual.pdf</a:t>
            </a:r>
            <a:endParaRPr lang="en-US" sz="1600" dirty="0">
              <a:solidFill>
                <a:srgbClr val="000000"/>
              </a:solidFill>
            </a:endParaRPr>
          </a:p>
        </p:txBody>
      </p:sp>
      <p:grpSp>
        <p:nvGrpSpPr>
          <p:cNvPr id="10" name="Group 9">
            <a:extLst>
              <a:ext uri="{FF2B5EF4-FFF2-40B4-BE49-F238E27FC236}">
                <a16:creationId xmlns:a16="http://schemas.microsoft.com/office/drawing/2014/main" id="{2D6CB451-D708-4329-E710-4B1BCDA5CED4}"/>
              </a:ext>
            </a:extLst>
          </p:cNvPr>
          <p:cNvGrpSpPr/>
          <p:nvPr/>
        </p:nvGrpSpPr>
        <p:grpSpPr>
          <a:xfrm>
            <a:off x="7797800" y="863828"/>
            <a:ext cx="3982018" cy="5587544"/>
            <a:chOff x="8202532" y="1041856"/>
            <a:chExt cx="3982018" cy="5587544"/>
          </a:xfrm>
        </p:grpSpPr>
        <p:pic>
          <p:nvPicPr>
            <p:cNvPr id="9" name="Picture 8">
              <a:extLst>
                <a:ext uri="{FF2B5EF4-FFF2-40B4-BE49-F238E27FC236}">
                  <a16:creationId xmlns:a16="http://schemas.microsoft.com/office/drawing/2014/main" id="{C924E86A-9FC7-38F7-5F1A-5C7EBB664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4528" y="1278588"/>
              <a:ext cx="3760022" cy="5350812"/>
            </a:xfrm>
            <a:prstGeom prst="rect">
              <a:avLst/>
            </a:prstGeom>
            <a:ln>
              <a:solidFill>
                <a:srgbClr val="000000"/>
              </a:solidFill>
            </a:ln>
          </p:spPr>
        </p:pic>
        <p:pic>
          <p:nvPicPr>
            <p:cNvPr id="7" name="Picture 6">
              <a:extLst>
                <a:ext uri="{FF2B5EF4-FFF2-40B4-BE49-F238E27FC236}">
                  <a16:creationId xmlns:a16="http://schemas.microsoft.com/office/drawing/2014/main" id="{3C438DB2-DE6B-790C-8A06-61784EBA9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2532" y="1041856"/>
              <a:ext cx="3787759" cy="5350812"/>
            </a:xfrm>
            <a:prstGeom prst="rect">
              <a:avLst/>
            </a:prstGeom>
            <a:ln>
              <a:solidFill>
                <a:srgbClr val="000000"/>
              </a:solidFill>
            </a:ln>
          </p:spPr>
        </p:pic>
      </p:grpSp>
      <p:sp>
        <p:nvSpPr>
          <p:cNvPr id="3" name="Subtitle 2">
            <a:extLst>
              <a:ext uri="{FF2B5EF4-FFF2-40B4-BE49-F238E27FC236}">
                <a16:creationId xmlns:a16="http://schemas.microsoft.com/office/drawing/2014/main" id="{2051286F-B5CB-4FFC-85EE-3A41E734A4AA}"/>
              </a:ext>
            </a:extLst>
          </p:cNvPr>
          <p:cNvSpPr>
            <a:spLocks noGrp="1"/>
          </p:cNvSpPr>
          <p:nvPr>
            <p:ph type="subTitle" idx="1"/>
          </p:nvPr>
        </p:nvSpPr>
        <p:spPr>
          <a:xfrm>
            <a:off x="307398" y="1506771"/>
            <a:ext cx="5982428" cy="2615410"/>
          </a:xfrm>
        </p:spPr>
        <p:txBody>
          <a:bodyPr/>
          <a:lstStyle/>
          <a:p>
            <a:pPr marL="457200" indent="-457200" algn="l">
              <a:spcBef>
                <a:spcPts val="600"/>
              </a:spcBef>
              <a:spcAft>
                <a:spcPts val="600"/>
              </a:spcAft>
              <a:buSzPct val="120000"/>
              <a:buChar char="•"/>
            </a:pPr>
            <a:r>
              <a:rPr lang="en-US" sz="1800" dirty="0">
                <a:solidFill>
                  <a:srgbClr val="000000"/>
                </a:solidFill>
              </a:rPr>
              <a:t>Introduction</a:t>
            </a:r>
          </a:p>
          <a:p>
            <a:pPr marL="457200" indent="-457200" algn="l">
              <a:spcBef>
                <a:spcPts val="600"/>
              </a:spcBef>
              <a:spcAft>
                <a:spcPts val="600"/>
              </a:spcAft>
              <a:buSzPct val="120000"/>
              <a:buChar char="•"/>
            </a:pPr>
            <a:r>
              <a:rPr lang="en-US" sz="1800" dirty="0">
                <a:solidFill>
                  <a:srgbClr val="000000"/>
                </a:solidFill>
              </a:rPr>
              <a:t>Case management in treatment facilities</a:t>
            </a:r>
          </a:p>
          <a:p>
            <a:pPr marL="457200" indent="-457200" algn="l">
              <a:spcBef>
                <a:spcPts val="600"/>
              </a:spcBef>
              <a:spcAft>
                <a:spcPts val="600"/>
              </a:spcAft>
              <a:buSzPct val="120000"/>
              <a:buChar char="•"/>
            </a:pPr>
            <a:r>
              <a:rPr lang="en-US" sz="1800" dirty="0">
                <a:solidFill>
                  <a:srgbClr val="000000"/>
                </a:solidFill>
              </a:rPr>
              <a:t>Outbreak detection and investigation</a:t>
            </a:r>
          </a:p>
          <a:p>
            <a:pPr marL="457200" indent="-457200" algn="l">
              <a:spcBef>
                <a:spcPts val="600"/>
              </a:spcBef>
              <a:spcAft>
                <a:spcPts val="600"/>
              </a:spcAft>
              <a:buSzPct val="120000"/>
              <a:buChar char="•"/>
            </a:pPr>
            <a:r>
              <a:rPr lang="en-US" sz="1800" dirty="0">
                <a:solidFill>
                  <a:srgbClr val="000000"/>
                </a:solidFill>
              </a:rPr>
              <a:t>Outbreak confirmation</a:t>
            </a:r>
          </a:p>
          <a:p>
            <a:pPr marL="457200" indent="-457200" algn="l">
              <a:spcBef>
                <a:spcPts val="600"/>
              </a:spcBef>
              <a:spcAft>
                <a:spcPts val="600"/>
              </a:spcAft>
              <a:buSzPct val="120000"/>
              <a:buChar char="•"/>
            </a:pPr>
            <a:r>
              <a:rPr lang="en-US" sz="1800" dirty="0">
                <a:solidFill>
                  <a:srgbClr val="000000"/>
                </a:solidFill>
              </a:rPr>
              <a:t>Organization of the response</a:t>
            </a:r>
          </a:p>
          <a:p>
            <a:pPr marL="457200" indent="-457200" algn="l">
              <a:spcBef>
                <a:spcPts val="600"/>
              </a:spcBef>
              <a:spcAft>
                <a:spcPts val="600"/>
              </a:spcAft>
              <a:buSzPct val="120000"/>
              <a:buChar char="•"/>
            </a:pPr>
            <a:r>
              <a:rPr lang="en-US" sz="1800" dirty="0">
                <a:solidFill>
                  <a:srgbClr val="000000"/>
                </a:solidFill>
              </a:rPr>
              <a:t>Oral cholera vaccine</a:t>
            </a:r>
          </a:p>
          <a:p>
            <a:pPr marL="457200" indent="-457200" algn="l">
              <a:spcBef>
                <a:spcPts val="600"/>
              </a:spcBef>
              <a:spcAft>
                <a:spcPts val="600"/>
              </a:spcAft>
              <a:buSzPct val="120000"/>
              <a:buChar char="•"/>
            </a:pPr>
            <a:r>
              <a:rPr lang="en-US" sz="1800" dirty="0">
                <a:solidFill>
                  <a:srgbClr val="000000"/>
                </a:solidFill>
              </a:rPr>
              <a:t>Monitoring the outbreak</a:t>
            </a:r>
          </a:p>
          <a:p>
            <a:pPr marL="457200" indent="-457200" algn="l">
              <a:spcBef>
                <a:spcPts val="600"/>
              </a:spcBef>
              <a:spcAft>
                <a:spcPts val="600"/>
              </a:spcAft>
              <a:buSzPct val="120000"/>
              <a:buChar char="•"/>
            </a:pPr>
            <a:r>
              <a:rPr lang="en-US" sz="1800" dirty="0">
                <a:solidFill>
                  <a:srgbClr val="000000"/>
                </a:solidFill>
              </a:rPr>
              <a:t>Risk communication and community engagement</a:t>
            </a:r>
          </a:p>
          <a:p>
            <a:pPr marL="457200" indent="-457200" algn="l">
              <a:spcBef>
                <a:spcPts val="600"/>
              </a:spcBef>
              <a:spcAft>
                <a:spcPts val="600"/>
              </a:spcAft>
              <a:buSzPct val="120000"/>
              <a:buChar char="•"/>
            </a:pPr>
            <a:r>
              <a:rPr lang="en-US" sz="1800" dirty="0">
                <a:solidFill>
                  <a:srgbClr val="000000"/>
                </a:solidFill>
              </a:rPr>
              <a:t>Reducing the spread of cholera in the community</a:t>
            </a:r>
          </a:p>
        </p:txBody>
      </p:sp>
    </p:spTree>
    <p:extLst>
      <p:ext uri="{BB962C8B-B14F-4D97-AF65-F5344CB8AC3E}">
        <p14:creationId xmlns:p14="http://schemas.microsoft.com/office/powerpoint/2010/main" val="3877390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Outbreak Detection and Investigation</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737CA056-4AE2-C81F-77CB-2B657128E1E1}"/>
              </a:ext>
            </a:extLst>
          </p:cNvPr>
          <p:cNvPicPr>
            <a:picLocks noChangeAspect="1"/>
          </p:cNvPicPr>
          <p:nvPr/>
        </p:nvPicPr>
        <p:blipFill rotWithShape="1">
          <a:blip r:embed="rId3">
            <a:extLst>
              <a:ext uri="{28A0092B-C50C-407E-A947-70E740481C1C}">
                <a14:useLocalDpi xmlns:a14="http://schemas.microsoft.com/office/drawing/2010/main" val="0"/>
              </a:ext>
            </a:extLst>
          </a:blip>
          <a:srcRect l="3687" b="32392"/>
          <a:stretch/>
        </p:blipFill>
        <p:spPr>
          <a:xfrm>
            <a:off x="251926" y="1143001"/>
            <a:ext cx="8003074" cy="4038600"/>
          </a:xfrm>
          <a:prstGeom prst="rect">
            <a:avLst/>
          </a:prstGeom>
        </p:spPr>
      </p:pic>
      <p:pic>
        <p:nvPicPr>
          <p:cNvPr id="6148" name="Picture 4" descr="Yemen's cholera epidemic surpasses half-million suspected cases, UN agency  says | | UN News">
            <a:extLst>
              <a:ext uri="{FF2B5EF4-FFF2-40B4-BE49-F238E27FC236}">
                <a16:creationId xmlns:a16="http://schemas.microsoft.com/office/drawing/2014/main" id="{E18D2D75-2712-BB44-F21B-87248358CD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91" r="17774"/>
          <a:stretch/>
        </p:blipFill>
        <p:spPr bwMode="auto">
          <a:xfrm>
            <a:off x="8442095" y="2383689"/>
            <a:ext cx="4293750" cy="342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857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Outbreak Confirmation</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7" name="Picture 6">
            <a:extLst>
              <a:ext uri="{FF2B5EF4-FFF2-40B4-BE49-F238E27FC236}">
                <a16:creationId xmlns:a16="http://schemas.microsoft.com/office/drawing/2014/main" id="{B086DFE9-E6B4-30CA-59AC-14ACB79D9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639" y="1108068"/>
            <a:ext cx="7755520" cy="5772238"/>
          </a:xfrm>
          <a:prstGeom prst="rect">
            <a:avLst/>
          </a:prstGeom>
        </p:spPr>
      </p:pic>
    </p:spTree>
    <p:extLst>
      <p:ext uri="{BB962C8B-B14F-4D97-AF65-F5344CB8AC3E}">
        <p14:creationId xmlns:p14="http://schemas.microsoft.com/office/powerpoint/2010/main" val="1646275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Outbreak Confirmation</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4" name="Picture 3">
            <a:extLst>
              <a:ext uri="{FF2B5EF4-FFF2-40B4-BE49-F238E27FC236}">
                <a16:creationId xmlns:a16="http://schemas.microsoft.com/office/drawing/2014/main" id="{A046C52F-375D-D58F-A872-1436EBCF550F}"/>
              </a:ext>
            </a:extLst>
          </p:cNvPr>
          <p:cNvPicPr>
            <a:picLocks noChangeAspect="1"/>
          </p:cNvPicPr>
          <p:nvPr/>
        </p:nvPicPr>
        <p:blipFill rotWithShape="1">
          <a:blip r:embed="rId3">
            <a:extLst>
              <a:ext uri="{28A0092B-C50C-407E-A947-70E740481C1C}">
                <a14:useLocalDpi xmlns:a14="http://schemas.microsoft.com/office/drawing/2010/main" val="0"/>
              </a:ext>
            </a:extLst>
          </a:blip>
          <a:srcRect b="44353"/>
          <a:stretch/>
        </p:blipFill>
        <p:spPr>
          <a:xfrm>
            <a:off x="25400" y="1143000"/>
            <a:ext cx="8156304" cy="3276600"/>
          </a:xfrm>
          <a:prstGeom prst="rect">
            <a:avLst/>
          </a:prstGeom>
        </p:spPr>
      </p:pic>
      <p:pic>
        <p:nvPicPr>
          <p:cNvPr id="3" name="Picture 2" descr="Vibrio Cholerae Images – Browse 989 Stock Photos, Vectors, and Video |  Adobe Stock">
            <a:extLst>
              <a:ext uri="{FF2B5EF4-FFF2-40B4-BE49-F238E27FC236}">
                <a16:creationId xmlns:a16="http://schemas.microsoft.com/office/drawing/2014/main" id="{2002E56B-B645-5D17-6C68-EA745A04A5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52"/>
          <a:stretch/>
        </p:blipFill>
        <p:spPr bwMode="auto">
          <a:xfrm>
            <a:off x="8181704" y="1418439"/>
            <a:ext cx="2435496" cy="2376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de in Bangladesh, this rapid diagnostic test could be the key for early  detection of cholera">
            <a:extLst>
              <a:ext uri="{FF2B5EF4-FFF2-40B4-BE49-F238E27FC236}">
                <a16:creationId xmlns:a16="http://schemas.microsoft.com/office/drawing/2014/main" id="{E26E3284-0007-3B6B-3D7D-28DF566311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11" r="9710"/>
          <a:stretch/>
        </p:blipFill>
        <p:spPr bwMode="auto">
          <a:xfrm>
            <a:off x="8126047" y="4442279"/>
            <a:ext cx="2708386" cy="25542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olera stool and growth - YouTube">
            <a:extLst>
              <a:ext uri="{FF2B5EF4-FFF2-40B4-BE49-F238E27FC236}">
                <a16:creationId xmlns:a16="http://schemas.microsoft.com/office/drawing/2014/main" id="{34F3760C-D6D4-442C-6A92-DDC1953D29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797"/>
          <a:stretch/>
        </p:blipFill>
        <p:spPr bwMode="auto">
          <a:xfrm>
            <a:off x="10262917" y="2960104"/>
            <a:ext cx="2435496" cy="23537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EE2668-E7AF-910D-920F-6AD4B0A8BD68}"/>
              </a:ext>
            </a:extLst>
          </p:cNvPr>
          <p:cNvPicPr>
            <a:picLocks noChangeAspect="1"/>
          </p:cNvPicPr>
          <p:nvPr/>
        </p:nvPicPr>
        <p:blipFill rotWithShape="1">
          <a:blip r:embed="rId7">
            <a:extLst>
              <a:ext uri="{28A0092B-C50C-407E-A947-70E740481C1C}">
                <a14:useLocalDpi xmlns:a14="http://schemas.microsoft.com/office/drawing/2010/main" val="0"/>
              </a:ext>
            </a:extLst>
          </a:blip>
          <a:srcRect b="69735"/>
          <a:stretch/>
        </p:blipFill>
        <p:spPr>
          <a:xfrm>
            <a:off x="177800" y="4419600"/>
            <a:ext cx="7096075" cy="1447800"/>
          </a:xfrm>
          <a:prstGeom prst="rect">
            <a:avLst/>
          </a:prstGeom>
        </p:spPr>
      </p:pic>
    </p:spTree>
    <p:extLst>
      <p:ext uri="{BB962C8B-B14F-4D97-AF65-F5344CB8AC3E}">
        <p14:creationId xmlns:p14="http://schemas.microsoft.com/office/powerpoint/2010/main" val="1620861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Organization of the Response</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F3C704D8-AAB2-271E-D686-4D07215A73AE}"/>
              </a:ext>
            </a:extLst>
          </p:cNvPr>
          <p:cNvPicPr>
            <a:picLocks noChangeAspect="1"/>
          </p:cNvPicPr>
          <p:nvPr/>
        </p:nvPicPr>
        <p:blipFill rotWithShape="1">
          <a:blip r:embed="rId3">
            <a:extLst>
              <a:ext uri="{28A0092B-C50C-407E-A947-70E740481C1C}">
                <a14:useLocalDpi xmlns:a14="http://schemas.microsoft.com/office/drawing/2010/main" val="0"/>
              </a:ext>
            </a:extLst>
          </a:blip>
          <a:srcRect l="2835" r="1372"/>
          <a:stretch/>
        </p:blipFill>
        <p:spPr>
          <a:xfrm>
            <a:off x="177800" y="990600"/>
            <a:ext cx="8305800" cy="5181600"/>
          </a:xfrm>
          <a:prstGeom prst="rect">
            <a:avLst/>
          </a:prstGeom>
        </p:spPr>
      </p:pic>
      <p:pic>
        <p:nvPicPr>
          <p:cNvPr id="11268" name="Picture 4" descr="Oral Rehydration Salts – NOLS Store">
            <a:extLst>
              <a:ext uri="{FF2B5EF4-FFF2-40B4-BE49-F238E27FC236}">
                <a16:creationId xmlns:a16="http://schemas.microsoft.com/office/drawing/2014/main" id="{B507210C-E5B5-439A-15BC-E6BA49535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1295" y="1371600"/>
            <a:ext cx="3461147"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95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Organization of the Response (cont.)</a:t>
            </a:r>
          </a:p>
        </p:txBody>
      </p:sp>
      <p:grpSp>
        <p:nvGrpSpPr>
          <p:cNvPr id="11" name="Group 10">
            <a:extLst>
              <a:ext uri="{FF2B5EF4-FFF2-40B4-BE49-F238E27FC236}">
                <a16:creationId xmlns:a16="http://schemas.microsoft.com/office/drawing/2014/main" id="{30F63B8E-B379-8BEF-9F44-CB748F317382}"/>
              </a:ext>
            </a:extLst>
          </p:cNvPr>
          <p:cNvGrpSpPr/>
          <p:nvPr/>
        </p:nvGrpSpPr>
        <p:grpSpPr>
          <a:xfrm>
            <a:off x="101600" y="1295400"/>
            <a:ext cx="7719008" cy="5791200"/>
            <a:chOff x="764592" y="1729836"/>
            <a:chExt cx="6957008" cy="5053949"/>
          </a:xfrm>
        </p:grpSpPr>
        <p:pic>
          <p:nvPicPr>
            <p:cNvPr id="9" name="Picture 8">
              <a:extLst>
                <a:ext uri="{FF2B5EF4-FFF2-40B4-BE49-F238E27FC236}">
                  <a16:creationId xmlns:a16="http://schemas.microsoft.com/office/drawing/2014/main" id="{80FAA26B-F81E-5760-7EEA-EA6BFF3FFDE9}"/>
                </a:ext>
              </a:extLst>
            </p:cNvPr>
            <p:cNvPicPr>
              <a:picLocks noChangeAspect="1"/>
            </p:cNvPicPr>
            <p:nvPr/>
          </p:nvPicPr>
          <p:blipFill rotWithShape="1">
            <a:blip r:embed="rId3">
              <a:extLst>
                <a:ext uri="{28A0092B-C50C-407E-A947-70E740481C1C}">
                  <a14:useLocalDpi xmlns:a14="http://schemas.microsoft.com/office/drawing/2010/main" val="0"/>
                </a:ext>
              </a:extLst>
            </a:blip>
            <a:srcRect t="18342"/>
            <a:stretch/>
          </p:blipFill>
          <p:spPr>
            <a:xfrm>
              <a:off x="764592" y="2133600"/>
              <a:ext cx="6957008" cy="4650185"/>
            </a:xfrm>
            <a:prstGeom prst="rect">
              <a:avLst/>
            </a:prstGeom>
          </p:spPr>
        </p:pic>
        <p:pic>
          <p:nvPicPr>
            <p:cNvPr id="10" name="Picture 9">
              <a:extLst>
                <a:ext uri="{FF2B5EF4-FFF2-40B4-BE49-F238E27FC236}">
                  <a16:creationId xmlns:a16="http://schemas.microsoft.com/office/drawing/2014/main" id="{052D4074-2F8E-DA0B-75A6-BCE93FEF0014}"/>
                </a:ext>
              </a:extLst>
            </p:cNvPr>
            <p:cNvPicPr>
              <a:picLocks noChangeAspect="1"/>
            </p:cNvPicPr>
            <p:nvPr/>
          </p:nvPicPr>
          <p:blipFill rotWithShape="1">
            <a:blip r:embed="rId3">
              <a:extLst>
                <a:ext uri="{28A0092B-C50C-407E-A947-70E740481C1C}">
                  <a14:useLocalDpi xmlns:a14="http://schemas.microsoft.com/office/drawing/2010/main" val="0"/>
                </a:ext>
              </a:extLst>
            </a:blip>
            <a:srcRect b="93174"/>
            <a:stretch/>
          </p:blipFill>
          <p:spPr>
            <a:xfrm>
              <a:off x="764592" y="1729836"/>
              <a:ext cx="6957008" cy="388698"/>
            </a:xfrm>
            <a:prstGeom prst="rect">
              <a:avLst/>
            </a:prstGeom>
          </p:spPr>
        </p:pic>
      </p:grpSp>
      <p:pic>
        <p:nvPicPr>
          <p:cNvPr id="12290" name="Picture 2" descr="HERO Cameroon on Twitter: &quot;With the ongoing Cholera outbreak in the South  West Region of Cameroon, it is important to take preventive measures. Here  are a few things you can do to">
            <a:extLst>
              <a:ext uri="{FF2B5EF4-FFF2-40B4-BE49-F238E27FC236}">
                <a16:creationId xmlns:a16="http://schemas.microsoft.com/office/drawing/2014/main" id="{96A628E8-96EA-3B4F-5EED-9BD0A86C4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4456" y="1377820"/>
            <a:ext cx="3555802"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724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Organization of the Response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8" name="Picture 7">
            <a:extLst>
              <a:ext uri="{FF2B5EF4-FFF2-40B4-BE49-F238E27FC236}">
                <a16:creationId xmlns:a16="http://schemas.microsoft.com/office/drawing/2014/main" id="{2194D8BE-2BFC-E1FC-9ED7-CF59ED6D7FB1}"/>
              </a:ext>
            </a:extLst>
          </p:cNvPr>
          <p:cNvPicPr>
            <a:picLocks noChangeAspect="1"/>
          </p:cNvPicPr>
          <p:nvPr/>
        </p:nvPicPr>
        <p:blipFill rotWithShape="1">
          <a:blip r:embed="rId3">
            <a:extLst>
              <a:ext uri="{28A0092B-C50C-407E-A947-70E740481C1C}">
                <a14:useLocalDpi xmlns:a14="http://schemas.microsoft.com/office/drawing/2010/main" val="0"/>
              </a:ext>
            </a:extLst>
          </a:blip>
          <a:srcRect l="3642" r="10480" b="40930"/>
          <a:stretch/>
        </p:blipFill>
        <p:spPr>
          <a:xfrm>
            <a:off x="177800" y="990600"/>
            <a:ext cx="7439902" cy="5735138"/>
          </a:xfrm>
          <a:prstGeom prst="rect">
            <a:avLst/>
          </a:prstGeom>
        </p:spPr>
      </p:pic>
      <p:pic>
        <p:nvPicPr>
          <p:cNvPr id="13314" name="Picture 2" descr="Cholera Is Becoming A Serious Problem. Here's Why - Connect For Water">
            <a:extLst>
              <a:ext uri="{FF2B5EF4-FFF2-40B4-BE49-F238E27FC236}">
                <a16:creationId xmlns:a16="http://schemas.microsoft.com/office/drawing/2014/main" id="{1B3E2340-7410-A504-D8ED-E12E70548A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07" r="27066" b="13976"/>
          <a:stretch/>
        </p:blipFill>
        <p:spPr bwMode="auto">
          <a:xfrm>
            <a:off x="8118587" y="1699727"/>
            <a:ext cx="4615829" cy="423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37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Organization of the Response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grpSp>
        <p:nvGrpSpPr>
          <p:cNvPr id="9" name="Group 8">
            <a:extLst>
              <a:ext uri="{FF2B5EF4-FFF2-40B4-BE49-F238E27FC236}">
                <a16:creationId xmlns:a16="http://schemas.microsoft.com/office/drawing/2014/main" id="{1705B3AD-C603-F6EE-8165-E17B7A3EBC66}"/>
              </a:ext>
            </a:extLst>
          </p:cNvPr>
          <p:cNvGrpSpPr/>
          <p:nvPr/>
        </p:nvGrpSpPr>
        <p:grpSpPr>
          <a:xfrm>
            <a:off x="238082" y="970462"/>
            <a:ext cx="8245518" cy="3035219"/>
            <a:chOff x="238082" y="970462"/>
            <a:chExt cx="8245518" cy="3035219"/>
          </a:xfrm>
        </p:grpSpPr>
        <p:grpSp>
          <p:nvGrpSpPr>
            <p:cNvPr id="4" name="Group 3">
              <a:extLst>
                <a:ext uri="{FF2B5EF4-FFF2-40B4-BE49-F238E27FC236}">
                  <a16:creationId xmlns:a16="http://schemas.microsoft.com/office/drawing/2014/main" id="{85A5FD71-85B8-CCE1-03E1-DD75A58A9A74}"/>
                </a:ext>
              </a:extLst>
            </p:cNvPr>
            <p:cNvGrpSpPr/>
            <p:nvPr/>
          </p:nvGrpSpPr>
          <p:grpSpPr>
            <a:xfrm>
              <a:off x="238082" y="970462"/>
              <a:ext cx="8245518" cy="2100005"/>
              <a:chOff x="306388" y="1046662"/>
              <a:chExt cx="6805612" cy="1733283"/>
            </a:xfrm>
          </p:grpSpPr>
          <p:pic>
            <p:nvPicPr>
              <p:cNvPr id="8" name="Picture 7">
                <a:extLst>
                  <a:ext uri="{FF2B5EF4-FFF2-40B4-BE49-F238E27FC236}">
                    <a16:creationId xmlns:a16="http://schemas.microsoft.com/office/drawing/2014/main" id="{2194D8BE-2BFC-E1FC-9ED7-CF59ED6D7FB1}"/>
                  </a:ext>
                </a:extLst>
              </p:cNvPr>
              <p:cNvPicPr>
                <a:picLocks noChangeAspect="1"/>
              </p:cNvPicPr>
              <p:nvPr/>
            </p:nvPicPr>
            <p:blipFill rotWithShape="1">
              <a:blip r:embed="rId3">
                <a:extLst>
                  <a:ext uri="{28A0092B-C50C-407E-A947-70E740481C1C}">
                    <a14:useLocalDpi xmlns:a14="http://schemas.microsoft.com/office/drawing/2010/main" val="0"/>
                  </a:ext>
                </a:extLst>
              </a:blip>
              <a:srcRect l="3642" r="10480" b="92909"/>
              <a:stretch/>
            </p:blipFill>
            <p:spPr>
              <a:xfrm>
                <a:off x="306388" y="1046662"/>
                <a:ext cx="6805612" cy="629738"/>
              </a:xfrm>
              <a:prstGeom prst="rect">
                <a:avLst/>
              </a:prstGeom>
            </p:spPr>
          </p:pic>
          <p:pic>
            <p:nvPicPr>
              <p:cNvPr id="3" name="Picture 2">
                <a:extLst>
                  <a:ext uri="{FF2B5EF4-FFF2-40B4-BE49-F238E27FC236}">
                    <a16:creationId xmlns:a16="http://schemas.microsoft.com/office/drawing/2014/main" id="{88A6F71C-2D9D-FBE8-DECD-CE9C853BB31E}"/>
                  </a:ext>
                </a:extLst>
              </p:cNvPr>
              <p:cNvPicPr>
                <a:picLocks noChangeAspect="1"/>
              </p:cNvPicPr>
              <p:nvPr/>
            </p:nvPicPr>
            <p:blipFill rotWithShape="1">
              <a:blip r:embed="rId3">
                <a:extLst>
                  <a:ext uri="{28A0092B-C50C-407E-A947-70E740481C1C}">
                    <a14:useLocalDpi xmlns:a14="http://schemas.microsoft.com/office/drawing/2010/main" val="0"/>
                  </a:ext>
                </a:extLst>
              </a:blip>
              <a:srcRect l="6854" t="67541" r="10480" b="21036"/>
              <a:stretch/>
            </p:blipFill>
            <p:spPr>
              <a:xfrm>
                <a:off x="306388" y="1765431"/>
                <a:ext cx="6551061" cy="1014514"/>
              </a:xfrm>
              <a:prstGeom prst="rect">
                <a:avLst/>
              </a:prstGeom>
            </p:spPr>
          </p:pic>
        </p:grpSp>
        <p:pic>
          <p:nvPicPr>
            <p:cNvPr id="7" name="Picture 6">
              <a:extLst>
                <a:ext uri="{FF2B5EF4-FFF2-40B4-BE49-F238E27FC236}">
                  <a16:creationId xmlns:a16="http://schemas.microsoft.com/office/drawing/2014/main" id="{8092CCCB-006C-A2AD-4429-74569798703A}"/>
                </a:ext>
              </a:extLst>
            </p:cNvPr>
            <p:cNvPicPr>
              <a:picLocks noChangeAspect="1"/>
            </p:cNvPicPr>
            <p:nvPr/>
          </p:nvPicPr>
          <p:blipFill rotWithShape="1">
            <a:blip r:embed="rId3">
              <a:extLst>
                <a:ext uri="{28A0092B-C50C-407E-A947-70E740481C1C}">
                  <a14:useLocalDpi xmlns:a14="http://schemas.microsoft.com/office/drawing/2010/main" val="0"/>
                </a:ext>
              </a:extLst>
            </a:blip>
            <a:srcRect l="6854" t="91309" r="10480" b="-1"/>
            <a:stretch/>
          </p:blipFill>
          <p:spPr>
            <a:xfrm>
              <a:off x="238082" y="3070467"/>
              <a:ext cx="7937110" cy="935214"/>
            </a:xfrm>
            <a:prstGeom prst="rect">
              <a:avLst/>
            </a:prstGeom>
          </p:spPr>
        </p:pic>
      </p:grpSp>
      <p:pic>
        <p:nvPicPr>
          <p:cNvPr id="14340" name="Picture 4" descr="WHO to request cholera vaccines for Haiti, expects further spread | Reuters">
            <a:extLst>
              <a:ext uri="{FF2B5EF4-FFF2-40B4-BE49-F238E27FC236}">
                <a16:creationId xmlns:a16="http://schemas.microsoft.com/office/drawing/2014/main" id="{ABDA7802-E64E-8854-15EB-4B0CF1D7A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085" y="1371600"/>
            <a:ext cx="4580328"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651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Oral Cholera Vaccine</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sp>
        <p:nvSpPr>
          <p:cNvPr id="3" name="Subtitle 2">
            <a:extLst>
              <a:ext uri="{FF2B5EF4-FFF2-40B4-BE49-F238E27FC236}">
                <a16:creationId xmlns:a16="http://schemas.microsoft.com/office/drawing/2014/main" id="{E1B6B7E7-11F9-BD8A-17DB-BC8445C97462}"/>
              </a:ext>
            </a:extLst>
          </p:cNvPr>
          <p:cNvSpPr txBox="1">
            <a:spLocks/>
          </p:cNvSpPr>
          <p:nvPr/>
        </p:nvSpPr>
        <p:spPr>
          <a:xfrm>
            <a:off x="307398" y="1506771"/>
            <a:ext cx="5753175" cy="2615410"/>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spcBef>
                <a:spcPts val="600"/>
              </a:spcBef>
              <a:spcAft>
                <a:spcPts val="600"/>
              </a:spcAft>
            </a:pPr>
            <a:endParaRPr lang="en-US" sz="1800" dirty="0">
              <a:solidFill>
                <a:srgbClr val="000000"/>
              </a:solidFill>
            </a:endParaRPr>
          </a:p>
        </p:txBody>
      </p:sp>
      <p:pic>
        <p:nvPicPr>
          <p:cNvPr id="5" name="Picture 4">
            <a:extLst>
              <a:ext uri="{FF2B5EF4-FFF2-40B4-BE49-F238E27FC236}">
                <a16:creationId xmlns:a16="http://schemas.microsoft.com/office/drawing/2014/main" id="{A36ED0EF-8512-1DFD-3163-810A4F75B428}"/>
              </a:ext>
            </a:extLst>
          </p:cNvPr>
          <p:cNvPicPr>
            <a:picLocks noChangeAspect="1"/>
          </p:cNvPicPr>
          <p:nvPr/>
        </p:nvPicPr>
        <p:blipFill rotWithShape="1">
          <a:blip r:embed="rId3">
            <a:extLst>
              <a:ext uri="{28A0092B-C50C-407E-A947-70E740481C1C}">
                <a14:useLocalDpi xmlns:a14="http://schemas.microsoft.com/office/drawing/2010/main" val="0"/>
              </a:ext>
            </a:extLst>
          </a:blip>
          <a:srcRect b="14370"/>
          <a:stretch/>
        </p:blipFill>
        <p:spPr>
          <a:xfrm>
            <a:off x="309471" y="1222699"/>
            <a:ext cx="6802530" cy="4949502"/>
          </a:xfrm>
          <a:prstGeom prst="rect">
            <a:avLst/>
          </a:prstGeom>
        </p:spPr>
      </p:pic>
      <p:pic>
        <p:nvPicPr>
          <p:cNvPr id="17412" name="Picture 4" descr="Mozambicans line up for cholera vaccines to fight outbreak | The Seattle  Times">
            <a:extLst>
              <a:ext uri="{FF2B5EF4-FFF2-40B4-BE49-F238E27FC236}">
                <a16:creationId xmlns:a16="http://schemas.microsoft.com/office/drawing/2014/main" id="{9F12DC48-95F8-4CE6-4994-AA92C6C17C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077"/>
          <a:stretch/>
        </p:blipFill>
        <p:spPr bwMode="auto">
          <a:xfrm>
            <a:off x="7618550" y="1506771"/>
            <a:ext cx="5076779" cy="439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556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Oral Cholera Vaccine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7411080" y="1688971"/>
            <a:ext cx="2493692" cy="694718"/>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7" name="Picture 6">
            <a:extLst>
              <a:ext uri="{FF2B5EF4-FFF2-40B4-BE49-F238E27FC236}">
                <a16:creationId xmlns:a16="http://schemas.microsoft.com/office/drawing/2014/main" id="{5C1B0351-3953-4A82-9BF1-7E3B9EDE061A}"/>
              </a:ext>
            </a:extLst>
          </p:cNvPr>
          <p:cNvPicPr>
            <a:picLocks noChangeAspect="1"/>
          </p:cNvPicPr>
          <p:nvPr/>
        </p:nvPicPr>
        <p:blipFill rotWithShape="1">
          <a:blip r:embed="rId3">
            <a:extLst>
              <a:ext uri="{28A0092B-C50C-407E-A947-70E740481C1C}">
                <a14:useLocalDpi xmlns:a14="http://schemas.microsoft.com/office/drawing/2010/main" val="0"/>
              </a:ext>
            </a:extLst>
          </a:blip>
          <a:srcRect t="11451"/>
          <a:stretch/>
        </p:blipFill>
        <p:spPr>
          <a:xfrm>
            <a:off x="-50800" y="1295400"/>
            <a:ext cx="7397613" cy="2286000"/>
          </a:xfrm>
          <a:prstGeom prst="rect">
            <a:avLst/>
          </a:prstGeom>
        </p:spPr>
      </p:pic>
      <p:pic>
        <p:nvPicPr>
          <p:cNvPr id="18434" name="Picture 2" descr="We have a shower for pain relief': can Haiti's young midwives save a new  generation? | Midwifery | The Guardian">
            <a:extLst>
              <a:ext uri="{FF2B5EF4-FFF2-40B4-BE49-F238E27FC236}">
                <a16:creationId xmlns:a16="http://schemas.microsoft.com/office/drawing/2014/main" id="{472F4378-03AF-236B-7C18-F52E083E7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587" y="1423987"/>
            <a:ext cx="5053013" cy="505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10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Monitoring the Outbreak</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B5B2F3E6-3D14-D856-AE62-8CD6D8128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459" y="1259582"/>
            <a:ext cx="3924500" cy="5685115"/>
          </a:xfrm>
          <a:prstGeom prst="rect">
            <a:avLst/>
          </a:prstGeom>
          <a:ln>
            <a:solidFill>
              <a:srgbClr val="000000"/>
            </a:solidFill>
          </a:ln>
        </p:spPr>
      </p:pic>
      <p:grpSp>
        <p:nvGrpSpPr>
          <p:cNvPr id="7" name="Group 6">
            <a:extLst>
              <a:ext uri="{FF2B5EF4-FFF2-40B4-BE49-F238E27FC236}">
                <a16:creationId xmlns:a16="http://schemas.microsoft.com/office/drawing/2014/main" id="{FF09D28D-C52B-9EDD-76F1-735F942F7CCF}"/>
              </a:ext>
            </a:extLst>
          </p:cNvPr>
          <p:cNvGrpSpPr/>
          <p:nvPr/>
        </p:nvGrpSpPr>
        <p:grpSpPr>
          <a:xfrm>
            <a:off x="177801" y="1295399"/>
            <a:ext cx="7696200" cy="5563859"/>
            <a:chOff x="177800" y="1295399"/>
            <a:chExt cx="8305799" cy="6004560"/>
          </a:xfrm>
        </p:grpSpPr>
        <p:pic>
          <p:nvPicPr>
            <p:cNvPr id="4" name="Picture 3">
              <a:extLst>
                <a:ext uri="{FF2B5EF4-FFF2-40B4-BE49-F238E27FC236}">
                  <a16:creationId xmlns:a16="http://schemas.microsoft.com/office/drawing/2014/main" id="{BD43B85B-CA12-C1D4-6550-14AB855984E4}"/>
                </a:ext>
              </a:extLst>
            </p:cNvPr>
            <p:cNvPicPr>
              <a:picLocks noChangeAspect="1"/>
            </p:cNvPicPr>
            <p:nvPr/>
          </p:nvPicPr>
          <p:blipFill rotWithShape="1">
            <a:blip r:embed="rId4">
              <a:extLst>
                <a:ext uri="{28A0092B-C50C-407E-A947-70E740481C1C}">
                  <a14:useLocalDpi xmlns:a14="http://schemas.microsoft.com/office/drawing/2010/main" val="0"/>
                </a:ext>
              </a:extLst>
            </a:blip>
            <a:srcRect r="7846" b="51070"/>
            <a:stretch/>
          </p:blipFill>
          <p:spPr>
            <a:xfrm>
              <a:off x="177800" y="1295399"/>
              <a:ext cx="8305799" cy="4876801"/>
            </a:xfrm>
            <a:prstGeom prst="rect">
              <a:avLst/>
            </a:prstGeom>
          </p:spPr>
        </p:pic>
        <p:pic>
          <p:nvPicPr>
            <p:cNvPr id="6" name="Picture 5">
              <a:extLst>
                <a:ext uri="{FF2B5EF4-FFF2-40B4-BE49-F238E27FC236}">
                  <a16:creationId xmlns:a16="http://schemas.microsoft.com/office/drawing/2014/main" id="{1B3FA1C4-083C-08F8-EB90-3589EA46FDAE}"/>
                </a:ext>
              </a:extLst>
            </p:cNvPr>
            <p:cNvPicPr>
              <a:picLocks noChangeAspect="1"/>
            </p:cNvPicPr>
            <p:nvPr/>
          </p:nvPicPr>
          <p:blipFill rotWithShape="1">
            <a:blip r:embed="rId4">
              <a:extLst>
                <a:ext uri="{28A0092B-C50C-407E-A947-70E740481C1C}">
                  <a14:useLocalDpi xmlns:a14="http://schemas.microsoft.com/office/drawing/2010/main" val="0"/>
                </a:ext>
              </a:extLst>
            </a:blip>
            <a:srcRect t="49694" r="7846" b="38991"/>
            <a:stretch/>
          </p:blipFill>
          <p:spPr>
            <a:xfrm>
              <a:off x="177800" y="6172200"/>
              <a:ext cx="8305799" cy="1127759"/>
            </a:xfrm>
            <a:prstGeom prst="rect">
              <a:avLst/>
            </a:prstGeom>
          </p:spPr>
        </p:pic>
      </p:grpSp>
    </p:spTree>
    <p:extLst>
      <p:ext uri="{BB962C8B-B14F-4D97-AF65-F5344CB8AC3E}">
        <p14:creationId xmlns:p14="http://schemas.microsoft.com/office/powerpoint/2010/main" val="1954774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Introduction</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sp>
        <p:nvSpPr>
          <p:cNvPr id="4" name="Subtitle 2">
            <a:extLst>
              <a:ext uri="{FF2B5EF4-FFF2-40B4-BE49-F238E27FC236}">
                <a16:creationId xmlns:a16="http://schemas.microsoft.com/office/drawing/2014/main" id="{3F68094D-1BBA-C699-0FAD-A4FECDE90F24}"/>
              </a:ext>
            </a:extLst>
          </p:cNvPr>
          <p:cNvSpPr txBox="1">
            <a:spLocks/>
          </p:cNvSpPr>
          <p:nvPr/>
        </p:nvSpPr>
        <p:spPr>
          <a:xfrm>
            <a:off x="377599" y="1659835"/>
            <a:ext cx="7725001" cy="2615410"/>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lnSpc>
                <a:spcPct val="100000"/>
              </a:lnSpc>
              <a:spcBef>
                <a:spcPts val="600"/>
              </a:spcBef>
              <a:spcAft>
                <a:spcPts val="600"/>
              </a:spcAft>
            </a:pPr>
            <a:r>
              <a:rPr lang="en-US" sz="2800" dirty="0">
                <a:solidFill>
                  <a:srgbClr val="000000"/>
                </a:solidFill>
              </a:rPr>
              <a:t>Cholera is an </a:t>
            </a:r>
            <a:r>
              <a:rPr lang="en-US" sz="2800" b="1" dirty="0">
                <a:solidFill>
                  <a:schemeClr val="accent2"/>
                </a:solidFill>
              </a:rPr>
              <a:t>acute diarrheal disease </a:t>
            </a:r>
            <a:r>
              <a:rPr lang="en-US" sz="2800" dirty="0">
                <a:solidFill>
                  <a:srgbClr val="000000"/>
                </a:solidFill>
              </a:rPr>
              <a:t>caused by infection of the intestine with the bacterium Vibrio cholerae, either type O1 or type O139</a:t>
            </a:r>
          </a:p>
          <a:p>
            <a:pPr marL="457200" indent="-457200">
              <a:lnSpc>
                <a:spcPct val="100000"/>
              </a:lnSpc>
              <a:spcBef>
                <a:spcPts val="600"/>
              </a:spcBef>
              <a:spcAft>
                <a:spcPts val="600"/>
              </a:spcAft>
            </a:pPr>
            <a:r>
              <a:rPr lang="en-US" sz="2800" dirty="0">
                <a:solidFill>
                  <a:srgbClr val="000000"/>
                </a:solidFill>
              </a:rPr>
              <a:t>Both </a:t>
            </a:r>
            <a:r>
              <a:rPr lang="en-US" sz="2800" b="1" dirty="0">
                <a:solidFill>
                  <a:schemeClr val="accent2"/>
                </a:solidFill>
              </a:rPr>
              <a:t>children</a:t>
            </a:r>
            <a:r>
              <a:rPr lang="en-US" sz="2800" dirty="0">
                <a:solidFill>
                  <a:srgbClr val="000000"/>
                </a:solidFill>
              </a:rPr>
              <a:t> and </a:t>
            </a:r>
            <a:r>
              <a:rPr lang="en-US" sz="2800" b="1" dirty="0">
                <a:solidFill>
                  <a:schemeClr val="accent2"/>
                </a:solidFill>
              </a:rPr>
              <a:t>adults</a:t>
            </a:r>
            <a:r>
              <a:rPr lang="en-US" sz="2800" dirty="0">
                <a:solidFill>
                  <a:srgbClr val="000000"/>
                </a:solidFill>
              </a:rPr>
              <a:t> can be infected</a:t>
            </a:r>
          </a:p>
          <a:p>
            <a:pPr marL="457200" indent="-457200">
              <a:lnSpc>
                <a:spcPct val="100000"/>
              </a:lnSpc>
              <a:spcBef>
                <a:spcPts val="600"/>
              </a:spcBef>
              <a:spcAft>
                <a:spcPts val="600"/>
              </a:spcAft>
            </a:pPr>
            <a:r>
              <a:rPr lang="en-US" sz="2800" dirty="0">
                <a:solidFill>
                  <a:srgbClr val="000000"/>
                </a:solidFill>
              </a:rPr>
              <a:t>About </a:t>
            </a:r>
            <a:r>
              <a:rPr lang="en-US" sz="2800" b="1" dirty="0">
                <a:solidFill>
                  <a:schemeClr val="accent2"/>
                </a:solidFill>
              </a:rPr>
              <a:t>20% </a:t>
            </a:r>
            <a:r>
              <a:rPr lang="en-US" sz="2800" dirty="0">
                <a:solidFill>
                  <a:srgbClr val="000000"/>
                </a:solidFill>
              </a:rPr>
              <a:t>of those who are infected with V. cholerae develop </a:t>
            </a:r>
            <a:r>
              <a:rPr lang="en-US" sz="2800" b="1" dirty="0">
                <a:solidFill>
                  <a:schemeClr val="accent2"/>
                </a:solidFill>
              </a:rPr>
              <a:t>acute watery diarrhea</a:t>
            </a:r>
          </a:p>
          <a:p>
            <a:pPr marL="679450" lvl="1" indent="-457200">
              <a:lnSpc>
                <a:spcPct val="100000"/>
              </a:lnSpc>
              <a:spcBef>
                <a:spcPts val="600"/>
              </a:spcBef>
              <a:spcAft>
                <a:spcPts val="600"/>
              </a:spcAft>
            </a:pPr>
            <a:r>
              <a:rPr lang="en-US" sz="2800" dirty="0">
                <a:solidFill>
                  <a:srgbClr val="000000"/>
                </a:solidFill>
              </a:rPr>
              <a:t>Approximately </a:t>
            </a:r>
            <a:r>
              <a:rPr lang="en-US" sz="2800" b="1" dirty="0">
                <a:solidFill>
                  <a:schemeClr val="accent2"/>
                </a:solidFill>
              </a:rPr>
              <a:t>20% </a:t>
            </a:r>
            <a:r>
              <a:rPr lang="en-US" sz="2800" dirty="0">
                <a:solidFill>
                  <a:srgbClr val="000000"/>
                </a:solidFill>
              </a:rPr>
              <a:t>of these individuals develop </a:t>
            </a:r>
            <a:r>
              <a:rPr lang="en-US" sz="2800" b="1" dirty="0">
                <a:solidFill>
                  <a:schemeClr val="accent2"/>
                </a:solidFill>
              </a:rPr>
              <a:t>severe</a:t>
            </a:r>
            <a:r>
              <a:rPr lang="en-US" sz="2800" dirty="0">
                <a:solidFill>
                  <a:srgbClr val="000000"/>
                </a:solidFill>
              </a:rPr>
              <a:t> </a:t>
            </a:r>
            <a:r>
              <a:rPr lang="en-US" sz="2800" b="1" dirty="0">
                <a:solidFill>
                  <a:schemeClr val="accent2"/>
                </a:solidFill>
              </a:rPr>
              <a:t>watery diarrhea</a:t>
            </a:r>
            <a:r>
              <a:rPr lang="en-US" sz="2800" dirty="0">
                <a:solidFill>
                  <a:srgbClr val="000000"/>
                </a:solidFill>
              </a:rPr>
              <a:t>, many also with vomiting</a:t>
            </a:r>
          </a:p>
          <a:p>
            <a:pPr marL="457200" indent="-457200">
              <a:lnSpc>
                <a:spcPct val="100000"/>
              </a:lnSpc>
              <a:spcBef>
                <a:spcPts val="600"/>
              </a:spcBef>
              <a:spcAft>
                <a:spcPts val="600"/>
              </a:spcAft>
            </a:pPr>
            <a:endParaRPr lang="en-US" sz="2800" dirty="0">
              <a:solidFill>
                <a:srgbClr val="000000"/>
              </a:solidFill>
            </a:endParaRPr>
          </a:p>
        </p:txBody>
      </p:sp>
      <p:pic>
        <p:nvPicPr>
          <p:cNvPr id="3" name="Picture 2" descr="Cholera: Signs, Symptoms, and Complications">
            <a:extLst>
              <a:ext uri="{FF2B5EF4-FFF2-40B4-BE49-F238E27FC236}">
                <a16:creationId xmlns:a16="http://schemas.microsoft.com/office/drawing/2014/main" id="{65D7E1B4-2177-664D-CFA1-CE24C617F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0400" y="1729836"/>
            <a:ext cx="3288744" cy="493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373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Risk Communication and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Community Engagement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51DF0DC5-9CCB-2267-AF9F-F6EE35C69B1E}"/>
              </a:ext>
            </a:extLst>
          </p:cNvPr>
          <p:cNvPicPr>
            <a:picLocks noChangeAspect="1"/>
          </p:cNvPicPr>
          <p:nvPr/>
        </p:nvPicPr>
        <p:blipFill rotWithShape="1">
          <a:blip r:embed="rId3">
            <a:extLst>
              <a:ext uri="{28A0092B-C50C-407E-A947-70E740481C1C}">
                <a14:useLocalDpi xmlns:a14="http://schemas.microsoft.com/office/drawing/2010/main" val="0"/>
              </a:ext>
            </a:extLst>
          </a:blip>
          <a:srcRect l="4586" t="5172"/>
          <a:stretch/>
        </p:blipFill>
        <p:spPr>
          <a:xfrm>
            <a:off x="254001" y="1371600"/>
            <a:ext cx="8077200" cy="4029062"/>
          </a:xfrm>
          <a:prstGeom prst="rect">
            <a:avLst/>
          </a:prstGeom>
        </p:spPr>
      </p:pic>
      <p:pic>
        <p:nvPicPr>
          <p:cNvPr id="4" name="Picture 3">
            <a:extLst>
              <a:ext uri="{FF2B5EF4-FFF2-40B4-BE49-F238E27FC236}">
                <a16:creationId xmlns:a16="http://schemas.microsoft.com/office/drawing/2014/main" id="{84965250-8052-89EE-BBEE-C0A21A8A6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5619" y="1371600"/>
            <a:ext cx="3398940" cy="5029201"/>
          </a:xfrm>
          <a:prstGeom prst="rect">
            <a:avLst/>
          </a:prstGeom>
        </p:spPr>
      </p:pic>
    </p:spTree>
    <p:extLst>
      <p:ext uri="{BB962C8B-B14F-4D97-AF65-F5344CB8AC3E}">
        <p14:creationId xmlns:p14="http://schemas.microsoft.com/office/powerpoint/2010/main" val="141231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Reducing the Spread of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Cholera in the Community</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4" name="Picture 3">
            <a:extLst>
              <a:ext uri="{FF2B5EF4-FFF2-40B4-BE49-F238E27FC236}">
                <a16:creationId xmlns:a16="http://schemas.microsoft.com/office/drawing/2014/main" id="{AE824B04-C431-34EC-171F-EDA20F9A2C05}"/>
              </a:ext>
            </a:extLst>
          </p:cNvPr>
          <p:cNvPicPr>
            <a:picLocks noChangeAspect="1"/>
          </p:cNvPicPr>
          <p:nvPr/>
        </p:nvPicPr>
        <p:blipFill rotWithShape="1">
          <a:blip r:embed="rId3">
            <a:extLst>
              <a:ext uri="{28A0092B-C50C-407E-A947-70E740481C1C}">
                <a14:useLocalDpi xmlns:a14="http://schemas.microsoft.com/office/drawing/2010/main" val="0"/>
              </a:ext>
            </a:extLst>
          </a:blip>
          <a:srcRect t="618"/>
          <a:stretch/>
        </p:blipFill>
        <p:spPr>
          <a:xfrm>
            <a:off x="339083" y="1371600"/>
            <a:ext cx="3964597" cy="5534681"/>
          </a:xfrm>
          <a:prstGeom prst="rect">
            <a:avLst/>
          </a:prstGeom>
        </p:spPr>
      </p:pic>
      <p:pic>
        <p:nvPicPr>
          <p:cNvPr id="6" name="Picture 5">
            <a:extLst>
              <a:ext uri="{FF2B5EF4-FFF2-40B4-BE49-F238E27FC236}">
                <a16:creationId xmlns:a16="http://schemas.microsoft.com/office/drawing/2014/main" id="{BEF5CDDF-974C-3B3A-6BC6-09842AE7F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308" y="1371600"/>
            <a:ext cx="3924499" cy="5485971"/>
          </a:xfrm>
          <a:prstGeom prst="rect">
            <a:avLst/>
          </a:prstGeom>
        </p:spPr>
      </p:pic>
      <p:pic>
        <p:nvPicPr>
          <p:cNvPr id="3" name="Picture 2" descr="No photo description available.">
            <a:extLst>
              <a:ext uri="{FF2B5EF4-FFF2-40B4-BE49-F238E27FC236}">
                <a16:creationId xmlns:a16="http://schemas.microsoft.com/office/drawing/2014/main" id="{46E8548D-9283-7778-B738-00F5E74FB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6416" y="1554512"/>
            <a:ext cx="3274268" cy="464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471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Reducing the Spread of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Cholera in the Community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4" name="Picture 3">
            <a:extLst>
              <a:ext uri="{FF2B5EF4-FFF2-40B4-BE49-F238E27FC236}">
                <a16:creationId xmlns:a16="http://schemas.microsoft.com/office/drawing/2014/main" id="{5D01F643-1658-B908-E66C-81DA33F60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22" y="1259633"/>
            <a:ext cx="7759700" cy="4343400"/>
          </a:xfrm>
          <a:prstGeom prst="rect">
            <a:avLst/>
          </a:prstGeom>
        </p:spPr>
      </p:pic>
      <p:pic>
        <p:nvPicPr>
          <p:cNvPr id="26628" name="Picture 4" descr="No photo description available.">
            <a:extLst>
              <a:ext uri="{FF2B5EF4-FFF2-40B4-BE49-F238E27FC236}">
                <a16:creationId xmlns:a16="http://schemas.microsoft.com/office/drawing/2014/main" id="{D36D5F34-A780-E000-FBBF-03F0FC469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8008" y="1676400"/>
            <a:ext cx="4770405" cy="3667249"/>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7591F2-057F-F74B-E044-FB168BA1C8CD}"/>
              </a:ext>
            </a:extLst>
          </p:cNvPr>
          <p:cNvSpPr txBox="1"/>
          <p:nvPr/>
        </p:nvSpPr>
        <p:spPr>
          <a:xfrm>
            <a:off x="306388" y="5913516"/>
            <a:ext cx="11682412" cy="830997"/>
          </a:xfrm>
          <a:prstGeom prst="rect">
            <a:avLst/>
          </a:prstGeom>
          <a:noFill/>
        </p:spPr>
        <p:txBody>
          <a:bodyPr wrap="square" rtlCol="0">
            <a:spAutoFit/>
          </a:bodyPr>
          <a:lstStyle/>
          <a:p>
            <a:r>
              <a:rPr lang="en-US" sz="2400" b="1" dirty="0"/>
              <a:t>Key point: Educate UN personnel on safe food handling and avoid high risk foods.  </a:t>
            </a:r>
          </a:p>
        </p:txBody>
      </p:sp>
    </p:spTree>
    <p:extLst>
      <p:ext uri="{BB962C8B-B14F-4D97-AF65-F5344CB8AC3E}">
        <p14:creationId xmlns:p14="http://schemas.microsoft.com/office/powerpoint/2010/main" val="2828546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Reducing the Spread of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Cholera in the Community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3" name="Picture 2">
            <a:extLst>
              <a:ext uri="{FF2B5EF4-FFF2-40B4-BE49-F238E27FC236}">
                <a16:creationId xmlns:a16="http://schemas.microsoft.com/office/drawing/2014/main" id="{F78C5B40-D8AD-1394-D86D-421B75BE8099}"/>
              </a:ext>
            </a:extLst>
          </p:cNvPr>
          <p:cNvPicPr>
            <a:picLocks noChangeAspect="1"/>
          </p:cNvPicPr>
          <p:nvPr/>
        </p:nvPicPr>
        <p:blipFill rotWithShape="1">
          <a:blip r:embed="rId3">
            <a:extLst>
              <a:ext uri="{28A0092B-C50C-407E-A947-70E740481C1C}">
                <a14:useLocalDpi xmlns:a14="http://schemas.microsoft.com/office/drawing/2010/main" val="0"/>
              </a:ext>
            </a:extLst>
          </a:blip>
          <a:srcRect t="1397"/>
          <a:stretch/>
        </p:blipFill>
        <p:spPr>
          <a:xfrm>
            <a:off x="334898" y="1420626"/>
            <a:ext cx="3866796" cy="5483547"/>
          </a:xfrm>
          <a:prstGeom prst="rect">
            <a:avLst/>
          </a:prstGeom>
        </p:spPr>
      </p:pic>
      <p:pic>
        <p:nvPicPr>
          <p:cNvPr id="6" name="Picture 5">
            <a:extLst>
              <a:ext uri="{FF2B5EF4-FFF2-40B4-BE49-F238E27FC236}">
                <a16:creationId xmlns:a16="http://schemas.microsoft.com/office/drawing/2014/main" id="{E43DC5EA-0927-D7EE-C08D-32BFA2281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877" y="1997049"/>
            <a:ext cx="4686300" cy="4330700"/>
          </a:xfrm>
          <a:prstGeom prst="rect">
            <a:avLst/>
          </a:prstGeom>
        </p:spPr>
      </p:pic>
      <p:pic>
        <p:nvPicPr>
          <p:cNvPr id="27652" name="Picture 4" descr="Cholera: Causes, Diagnosis, and Recovery">
            <a:extLst>
              <a:ext uri="{FF2B5EF4-FFF2-40B4-BE49-F238E27FC236}">
                <a16:creationId xmlns:a16="http://schemas.microsoft.com/office/drawing/2014/main" id="{AC91EEE3-39B3-4B80-FCEF-1A43B8126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2359" y="3043715"/>
            <a:ext cx="3356054" cy="223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240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Reducing the Spread of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Cholera in the Community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5F46BC9D-D88A-6A5F-3BD8-8E81B08D0E9E}"/>
              </a:ext>
            </a:extLst>
          </p:cNvPr>
          <p:cNvPicPr>
            <a:picLocks noChangeAspect="1"/>
          </p:cNvPicPr>
          <p:nvPr/>
        </p:nvPicPr>
        <p:blipFill rotWithShape="1">
          <a:blip r:embed="rId3">
            <a:extLst>
              <a:ext uri="{28A0092B-C50C-407E-A947-70E740481C1C}">
                <a14:useLocalDpi xmlns:a14="http://schemas.microsoft.com/office/drawing/2010/main" val="0"/>
              </a:ext>
            </a:extLst>
          </a:blip>
          <a:srcRect t="3948"/>
          <a:stretch/>
        </p:blipFill>
        <p:spPr>
          <a:xfrm>
            <a:off x="47171" y="1373155"/>
            <a:ext cx="7340600" cy="3708400"/>
          </a:xfrm>
          <a:prstGeom prst="rect">
            <a:avLst/>
          </a:prstGeom>
        </p:spPr>
      </p:pic>
      <p:pic>
        <p:nvPicPr>
          <p:cNvPr id="7" name="Picture 6">
            <a:extLst>
              <a:ext uri="{FF2B5EF4-FFF2-40B4-BE49-F238E27FC236}">
                <a16:creationId xmlns:a16="http://schemas.microsoft.com/office/drawing/2014/main" id="{B8663C5C-C044-4082-837F-357A91C0C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000" y="1373155"/>
            <a:ext cx="5205413" cy="5010453"/>
          </a:xfrm>
          <a:prstGeom prst="rect">
            <a:avLst/>
          </a:prstGeom>
          <a:ln>
            <a:solidFill>
              <a:srgbClr val="000000"/>
            </a:solidFill>
          </a:ln>
        </p:spPr>
      </p:pic>
    </p:spTree>
    <p:extLst>
      <p:ext uri="{BB962C8B-B14F-4D97-AF65-F5344CB8AC3E}">
        <p14:creationId xmlns:p14="http://schemas.microsoft.com/office/powerpoint/2010/main" val="3443518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Reducing the Spread of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Cholera in the Community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10" name="Picture 9">
            <a:extLst>
              <a:ext uri="{FF2B5EF4-FFF2-40B4-BE49-F238E27FC236}">
                <a16:creationId xmlns:a16="http://schemas.microsoft.com/office/drawing/2014/main" id="{62B3BC55-FB00-4694-9128-6912C4748BA8}"/>
              </a:ext>
            </a:extLst>
          </p:cNvPr>
          <p:cNvPicPr>
            <a:picLocks noChangeAspect="1"/>
          </p:cNvPicPr>
          <p:nvPr/>
        </p:nvPicPr>
        <p:blipFill rotWithShape="1">
          <a:blip r:embed="rId3">
            <a:extLst>
              <a:ext uri="{28A0092B-C50C-407E-A947-70E740481C1C}">
                <a14:useLocalDpi xmlns:a14="http://schemas.microsoft.com/office/drawing/2010/main" val="0"/>
              </a:ext>
            </a:extLst>
          </a:blip>
          <a:srcRect l="4088" t="61787"/>
          <a:stretch/>
        </p:blipFill>
        <p:spPr>
          <a:xfrm>
            <a:off x="177800" y="1371600"/>
            <a:ext cx="7152231" cy="4042800"/>
          </a:xfrm>
          <a:prstGeom prst="rect">
            <a:avLst/>
          </a:prstGeom>
        </p:spPr>
      </p:pic>
      <p:pic>
        <p:nvPicPr>
          <p:cNvPr id="30722" name="Picture 2" descr="PAHO: Breastfeeding Helps Protect Babies from Cholera - PAHO/WHO | Pan  American Health Organization">
            <a:extLst>
              <a:ext uri="{FF2B5EF4-FFF2-40B4-BE49-F238E27FC236}">
                <a16:creationId xmlns:a16="http://schemas.microsoft.com/office/drawing/2014/main" id="{03AB50F4-1A7C-46C2-CF01-C2DC14A49B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6" r="22908"/>
          <a:stretch/>
        </p:blipFill>
        <p:spPr bwMode="auto">
          <a:xfrm>
            <a:off x="7942522" y="1397390"/>
            <a:ext cx="4114800"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671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Reducing the Spread of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Cholera in the Community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4F25CA0A-11E1-FD18-6DA2-145E30302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295400"/>
            <a:ext cx="7454900" cy="4599424"/>
          </a:xfrm>
          <a:prstGeom prst="rect">
            <a:avLst/>
          </a:prstGeom>
        </p:spPr>
      </p:pic>
      <p:pic>
        <p:nvPicPr>
          <p:cNvPr id="29698" name="Picture 2" descr="May be an image of text that says 'TOGETHER WE CAN STOP CHOLERA •CLEAN AND DISINFECTS SURFACES WASH HANDS REGULARLY AND MAINTAIN PERSONAL HYGIENE WASH FRUITS AND VEGETABLES, VEGETABLES,COOK FOODWELL AND AVOID RAW MEAT STERILIZE WATER nec'">
            <a:extLst>
              <a:ext uri="{FF2B5EF4-FFF2-40B4-BE49-F238E27FC236}">
                <a16:creationId xmlns:a16="http://schemas.microsoft.com/office/drawing/2014/main" id="{849D3618-6053-0AE5-8D39-4F8CB01FE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5809" y="1729836"/>
            <a:ext cx="38862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549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50801" y="361862"/>
            <a:ext cx="12903199" cy="684800"/>
          </a:xfrm>
        </p:spPr>
        <p:txBody>
          <a:bodyPr/>
          <a:lstStyle/>
          <a:p>
            <a:r>
              <a:rPr lang="en-US" sz="3982" dirty="0">
                <a:solidFill>
                  <a:schemeClr val="tx1"/>
                </a:solidFill>
                <a:latin typeface="Arial" panose="020B0604020202020204" pitchFamily="34" charset="0"/>
                <a:ea typeface="+mj-ea"/>
                <a:cs typeface="+mj-cs"/>
              </a:rPr>
              <a:t>Reducing the Spread of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Cholera in the Community – Water Treatment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grpSp>
        <p:nvGrpSpPr>
          <p:cNvPr id="5" name="Group 4">
            <a:extLst>
              <a:ext uri="{FF2B5EF4-FFF2-40B4-BE49-F238E27FC236}">
                <a16:creationId xmlns:a16="http://schemas.microsoft.com/office/drawing/2014/main" id="{37A4C293-229A-3E4D-E0B3-582DC011FAF0}"/>
              </a:ext>
            </a:extLst>
          </p:cNvPr>
          <p:cNvGrpSpPr/>
          <p:nvPr/>
        </p:nvGrpSpPr>
        <p:grpSpPr>
          <a:xfrm>
            <a:off x="406400" y="1371600"/>
            <a:ext cx="12192000" cy="5489234"/>
            <a:chOff x="711200" y="1371600"/>
            <a:chExt cx="12192000" cy="5489234"/>
          </a:xfrm>
        </p:grpSpPr>
        <p:pic>
          <p:nvPicPr>
            <p:cNvPr id="4" name="Picture 3">
              <a:extLst>
                <a:ext uri="{FF2B5EF4-FFF2-40B4-BE49-F238E27FC236}">
                  <a16:creationId xmlns:a16="http://schemas.microsoft.com/office/drawing/2014/main" id="{C11D1B25-120F-0992-A302-EAB1C820A5B7}"/>
                </a:ext>
              </a:extLst>
            </p:cNvPr>
            <p:cNvPicPr>
              <a:picLocks noChangeAspect="1"/>
            </p:cNvPicPr>
            <p:nvPr/>
          </p:nvPicPr>
          <p:blipFill rotWithShape="1">
            <a:blip r:embed="rId3">
              <a:extLst>
                <a:ext uri="{28A0092B-C50C-407E-A947-70E740481C1C}">
                  <a14:useLocalDpi xmlns:a14="http://schemas.microsoft.com/office/drawing/2010/main" val="0"/>
                </a:ext>
              </a:extLst>
            </a:blip>
            <a:srcRect l="4378" t="4120" r="5948"/>
            <a:stretch/>
          </p:blipFill>
          <p:spPr>
            <a:xfrm>
              <a:off x="711200" y="1371600"/>
              <a:ext cx="6243575" cy="5489234"/>
            </a:xfrm>
            <a:prstGeom prst="rect">
              <a:avLst/>
            </a:prstGeom>
          </p:spPr>
        </p:pic>
        <p:pic>
          <p:nvPicPr>
            <p:cNvPr id="3" name="Picture 2">
              <a:extLst>
                <a:ext uri="{FF2B5EF4-FFF2-40B4-BE49-F238E27FC236}">
                  <a16:creationId xmlns:a16="http://schemas.microsoft.com/office/drawing/2014/main" id="{4C2796A0-78D5-9759-098B-A7FDC69C1F44}"/>
                </a:ext>
              </a:extLst>
            </p:cNvPr>
            <p:cNvPicPr>
              <a:picLocks noChangeAspect="1"/>
            </p:cNvPicPr>
            <p:nvPr/>
          </p:nvPicPr>
          <p:blipFill rotWithShape="1">
            <a:blip r:embed="rId4">
              <a:extLst>
                <a:ext uri="{28A0092B-C50C-407E-A947-70E740481C1C}">
                  <a14:useLocalDpi xmlns:a14="http://schemas.microsoft.com/office/drawing/2010/main" val="0"/>
                </a:ext>
              </a:extLst>
            </a:blip>
            <a:srcRect l="4662" t="4172" r="6424" b="2665"/>
            <a:stretch/>
          </p:blipFill>
          <p:spPr>
            <a:xfrm>
              <a:off x="6954775" y="1371600"/>
              <a:ext cx="5948425" cy="5327650"/>
            </a:xfrm>
            <a:prstGeom prst="rect">
              <a:avLst/>
            </a:prstGeom>
          </p:spPr>
        </p:pic>
      </p:grpSp>
    </p:spTree>
    <p:extLst>
      <p:ext uri="{BB962C8B-B14F-4D97-AF65-F5344CB8AC3E}">
        <p14:creationId xmlns:p14="http://schemas.microsoft.com/office/powerpoint/2010/main" val="3919101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Reducing the Spread of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Cholera in the Community – IPC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16386" name="Picture 2" descr="Mozambique declares cholera cases in Beira | Cyclone Idai | MSF">
            <a:extLst>
              <a:ext uri="{FF2B5EF4-FFF2-40B4-BE49-F238E27FC236}">
                <a16:creationId xmlns:a16="http://schemas.microsoft.com/office/drawing/2014/main" id="{36CCD4B1-0A66-D9B6-1004-364C2F0EA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0" y="1314449"/>
            <a:ext cx="5308601" cy="530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792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Resources</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725045" y="1078193"/>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sp>
        <p:nvSpPr>
          <p:cNvPr id="10" name="TextBox 9">
            <a:extLst>
              <a:ext uri="{FF2B5EF4-FFF2-40B4-BE49-F238E27FC236}">
                <a16:creationId xmlns:a16="http://schemas.microsoft.com/office/drawing/2014/main" id="{E4E597CB-4AD9-A6C4-7E85-F9052F598143}"/>
              </a:ext>
            </a:extLst>
          </p:cNvPr>
          <p:cNvSpPr txBox="1"/>
          <p:nvPr/>
        </p:nvSpPr>
        <p:spPr>
          <a:xfrm>
            <a:off x="721049" y="5733618"/>
            <a:ext cx="4982222" cy="1077218"/>
          </a:xfrm>
          <a:prstGeom prst="rect">
            <a:avLst/>
          </a:prstGeom>
          <a:noFill/>
        </p:spPr>
        <p:txBody>
          <a:bodyPr wrap="square">
            <a:spAutoFit/>
          </a:bodyPr>
          <a:lstStyle/>
          <a:p>
            <a:pPr algn="ctr"/>
            <a:r>
              <a:rPr lang="en-US" sz="1600" b="1" dirty="0">
                <a:solidFill>
                  <a:srgbClr val="000000"/>
                </a:solidFill>
              </a:rPr>
              <a:t>Cholera Outbreak Response Field Manual  </a:t>
            </a:r>
            <a:r>
              <a:rPr lang="en-US" sz="1600" dirty="0">
                <a:solidFill>
                  <a:srgbClr val="000000"/>
                </a:solidFill>
                <a:hlinkClick r:id="rId3"/>
              </a:rPr>
              <a:t>https://www.gtfcc.org/wp-content/uploads/2020/05/gtfcc-cholera-outbreak-response-field-manual.pdf</a:t>
            </a:r>
            <a:endParaRPr lang="en-US" sz="1600" dirty="0">
              <a:solidFill>
                <a:srgbClr val="000000"/>
              </a:solidFill>
            </a:endParaRPr>
          </a:p>
        </p:txBody>
      </p:sp>
      <p:sp>
        <p:nvSpPr>
          <p:cNvPr id="12" name="TextBox 11">
            <a:extLst>
              <a:ext uri="{FF2B5EF4-FFF2-40B4-BE49-F238E27FC236}">
                <a16:creationId xmlns:a16="http://schemas.microsoft.com/office/drawing/2014/main" id="{99F30B3F-18F2-918D-5A5C-D4BF6B2124D2}"/>
              </a:ext>
            </a:extLst>
          </p:cNvPr>
          <p:cNvSpPr txBox="1"/>
          <p:nvPr/>
        </p:nvSpPr>
        <p:spPr>
          <a:xfrm>
            <a:off x="6881445" y="5733618"/>
            <a:ext cx="4787283" cy="877163"/>
          </a:xfrm>
          <a:prstGeom prst="rect">
            <a:avLst/>
          </a:prstGeom>
          <a:noFill/>
        </p:spPr>
        <p:txBody>
          <a:bodyPr wrap="square">
            <a:spAutoFit/>
          </a:bodyPr>
          <a:lstStyle/>
          <a:p>
            <a:pPr algn="ctr"/>
            <a:r>
              <a:rPr lang="en-US" sz="1600" b="1" dirty="0">
                <a:solidFill>
                  <a:srgbClr val="000000"/>
                </a:solidFill>
              </a:rPr>
              <a:t>UNMD Risk Mitigation Plan for Reducing the Risk of Acquiring Cholera</a:t>
            </a:r>
          </a:p>
          <a:p>
            <a:pPr algn="ctr"/>
            <a:r>
              <a:rPr lang="en-US" dirty="0">
                <a:hlinkClick r:id="rId4"/>
              </a:rPr>
              <a:t>https://hr.un.org/page/cholera</a:t>
            </a:r>
            <a:endParaRPr lang="en-US" sz="2000" dirty="0">
              <a:solidFill>
                <a:srgbClr val="000000"/>
              </a:solidFill>
            </a:endParaRPr>
          </a:p>
        </p:txBody>
      </p:sp>
      <p:pic>
        <p:nvPicPr>
          <p:cNvPr id="3" name="Picture 2">
            <a:extLst>
              <a:ext uri="{FF2B5EF4-FFF2-40B4-BE49-F238E27FC236}">
                <a16:creationId xmlns:a16="http://schemas.microsoft.com/office/drawing/2014/main" id="{C044BAEE-D0D1-1EFA-11A1-D2DB5F705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0677" y="1371600"/>
            <a:ext cx="2882965" cy="4072646"/>
          </a:xfrm>
          <a:prstGeom prst="rect">
            <a:avLst/>
          </a:prstGeom>
          <a:ln>
            <a:solidFill>
              <a:srgbClr val="000000"/>
            </a:solidFill>
          </a:ln>
        </p:spPr>
      </p:pic>
      <p:pic>
        <p:nvPicPr>
          <p:cNvPr id="6" name="Picture 5">
            <a:extLst>
              <a:ext uri="{FF2B5EF4-FFF2-40B4-BE49-F238E27FC236}">
                <a16:creationId xmlns:a16="http://schemas.microsoft.com/office/drawing/2014/main" id="{C38BC31A-2821-BBCB-4986-02A9EEBCAE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3961" y="1472597"/>
            <a:ext cx="5302250" cy="3993420"/>
          </a:xfrm>
          <a:prstGeom prst="rect">
            <a:avLst/>
          </a:prstGeom>
          <a:ln w="15875">
            <a:solidFill>
              <a:srgbClr val="000000"/>
            </a:solidFill>
          </a:ln>
        </p:spPr>
      </p:pic>
    </p:spTree>
    <p:extLst>
      <p:ext uri="{BB962C8B-B14F-4D97-AF65-F5344CB8AC3E}">
        <p14:creationId xmlns:p14="http://schemas.microsoft.com/office/powerpoint/2010/main" val="152188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Introduction (cont.)</a:t>
            </a:r>
          </a:p>
        </p:txBody>
      </p:sp>
      <p:sp>
        <p:nvSpPr>
          <p:cNvPr id="4" name="Subtitle 2">
            <a:extLst>
              <a:ext uri="{FF2B5EF4-FFF2-40B4-BE49-F238E27FC236}">
                <a16:creationId xmlns:a16="http://schemas.microsoft.com/office/drawing/2014/main" id="{3F68094D-1BBA-C699-0FAD-A4FECDE90F24}"/>
              </a:ext>
            </a:extLst>
          </p:cNvPr>
          <p:cNvSpPr txBox="1">
            <a:spLocks/>
          </p:cNvSpPr>
          <p:nvPr/>
        </p:nvSpPr>
        <p:spPr>
          <a:xfrm>
            <a:off x="377599" y="1659835"/>
            <a:ext cx="6734401" cy="2615410"/>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lnSpc>
                <a:spcPct val="100000"/>
              </a:lnSpc>
              <a:spcBef>
                <a:spcPts val="600"/>
              </a:spcBef>
              <a:spcAft>
                <a:spcPts val="600"/>
              </a:spcAft>
            </a:pPr>
            <a:r>
              <a:rPr lang="en-US" sz="2800" dirty="0">
                <a:solidFill>
                  <a:srgbClr val="000000"/>
                </a:solidFill>
              </a:rPr>
              <a:t>If these patients are not promptly and adequately treated, the loss of fluid and salts can lead to </a:t>
            </a:r>
            <a:r>
              <a:rPr lang="en-US" sz="2800" b="1" dirty="0">
                <a:solidFill>
                  <a:schemeClr val="accent2"/>
                </a:solidFill>
              </a:rPr>
              <a:t>severe dehydration and death within hours</a:t>
            </a:r>
          </a:p>
          <a:p>
            <a:pPr marL="457200" indent="-457200">
              <a:lnSpc>
                <a:spcPct val="100000"/>
              </a:lnSpc>
              <a:spcBef>
                <a:spcPts val="600"/>
              </a:spcBef>
              <a:spcAft>
                <a:spcPts val="600"/>
              </a:spcAft>
            </a:pPr>
            <a:r>
              <a:rPr lang="en-US" sz="2800" dirty="0">
                <a:solidFill>
                  <a:srgbClr val="000000"/>
                </a:solidFill>
              </a:rPr>
              <a:t>The </a:t>
            </a:r>
            <a:r>
              <a:rPr lang="en-US" sz="2800" b="1" dirty="0">
                <a:solidFill>
                  <a:schemeClr val="accent2"/>
                </a:solidFill>
              </a:rPr>
              <a:t>case fatality rate</a:t>
            </a:r>
            <a:r>
              <a:rPr lang="en-US" sz="2800" dirty="0">
                <a:solidFill>
                  <a:srgbClr val="000000"/>
                </a:solidFill>
              </a:rPr>
              <a:t> in untreated cases may be </a:t>
            </a:r>
            <a:r>
              <a:rPr lang="en-US" sz="2800" b="1" dirty="0">
                <a:solidFill>
                  <a:schemeClr val="accent2"/>
                </a:solidFill>
              </a:rPr>
              <a:t>30–50%</a:t>
            </a:r>
          </a:p>
          <a:p>
            <a:pPr marL="457200" indent="-457200">
              <a:lnSpc>
                <a:spcPct val="100000"/>
              </a:lnSpc>
              <a:spcBef>
                <a:spcPts val="600"/>
              </a:spcBef>
              <a:spcAft>
                <a:spcPts val="600"/>
              </a:spcAft>
            </a:pPr>
            <a:r>
              <a:rPr lang="en-US" sz="2800" dirty="0">
                <a:solidFill>
                  <a:srgbClr val="000000"/>
                </a:solidFill>
              </a:rPr>
              <a:t>However, treatment is straightforward (rehydration) and, if provided rapidly and appropriately, </a:t>
            </a:r>
            <a:r>
              <a:rPr lang="en-US" sz="2800" b="1" dirty="0">
                <a:solidFill>
                  <a:schemeClr val="accent2"/>
                </a:solidFill>
              </a:rPr>
              <a:t>the case fatality rate should remain below 1%</a:t>
            </a:r>
          </a:p>
        </p:txBody>
      </p:sp>
      <p:pic>
        <p:nvPicPr>
          <p:cNvPr id="3" name="Picture 2" descr="Cholera and Other Vibrios - ScienceDirect">
            <a:extLst>
              <a:ext uri="{FF2B5EF4-FFF2-40B4-BE49-F238E27FC236}">
                <a16:creationId xmlns:a16="http://schemas.microsoft.com/office/drawing/2014/main" id="{C152BF27-1611-0B3E-1716-14772D0DC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1532045"/>
            <a:ext cx="4041965" cy="434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37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Introduction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341E86B1-9459-67F1-2605-65399E4B6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67" y="1371600"/>
            <a:ext cx="7119824" cy="3559912"/>
          </a:xfrm>
          <a:prstGeom prst="rect">
            <a:avLst/>
          </a:prstGeom>
        </p:spPr>
      </p:pic>
      <p:pic>
        <p:nvPicPr>
          <p:cNvPr id="5124" name="Picture 4" descr="Haïti, octobre 2010 : l'épidémie de choléra se propage - SOLIDARITÉS  INTERNATIONAL">
            <a:extLst>
              <a:ext uri="{FF2B5EF4-FFF2-40B4-BE49-F238E27FC236}">
                <a16:creationId xmlns:a16="http://schemas.microsoft.com/office/drawing/2014/main" id="{AFEE918A-B469-3510-AB17-85DA1BF6CA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68" r="20116"/>
          <a:stretch/>
        </p:blipFill>
        <p:spPr bwMode="auto">
          <a:xfrm>
            <a:off x="7921819" y="1411979"/>
            <a:ext cx="4166994" cy="533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BE5997-2841-FBBB-5158-84D8E67DC9F7}"/>
              </a:ext>
            </a:extLst>
          </p:cNvPr>
          <p:cNvSpPr txBox="1"/>
          <p:nvPr/>
        </p:nvSpPr>
        <p:spPr>
          <a:xfrm>
            <a:off x="227209" y="5406479"/>
            <a:ext cx="6884791" cy="954107"/>
          </a:xfrm>
          <a:prstGeom prst="rect">
            <a:avLst/>
          </a:prstGeom>
          <a:noFill/>
        </p:spPr>
        <p:txBody>
          <a:bodyPr wrap="square" rtlCol="0">
            <a:spAutoFit/>
          </a:bodyPr>
          <a:lstStyle/>
          <a:p>
            <a:r>
              <a:rPr lang="en-US" sz="2800" b="1" dirty="0"/>
              <a:t>Key point: Cholera is transmitted by the </a:t>
            </a:r>
            <a:r>
              <a:rPr lang="en-US" sz="2800" b="1" dirty="0" err="1"/>
              <a:t>faecal</a:t>
            </a:r>
            <a:r>
              <a:rPr lang="en-US" sz="2800" b="1" dirty="0"/>
              <a:t>-oral route</a:t>
            </a:r>
          </a:p>
        </p:txBody>
      </p:sp>
    </p:spTree>
    <p:extLst>
      <p:ext uri="{BB962C8B-B14F-4D97-AF65-F5344CB8AC3E}">
        <p14:creationId xmlns:p14="http://schemas.microsoft.com/office/powerpoint/2010/main" val="181887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Introduction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7" name="Picture 6">
            <a:extLst>
              <a:ext uri="{FF2B5EF4-FFF2-40B4-BE49-F238E27FC236}">
                <a16:creationId xmlns:a16="http://schemas.microsoft.com/office/drawing/2014/main" id="{0DA8F137-A7F6-A7FB-DFF6-05918E8A8C8D}"/>
              </a:ext>
            </a:extLst>
          </p:cNvPr>
          <p:cNvPicPr>
            <a:picLocks noChangeAspect="1"/>
          </p:cNvPicPr>
          <p:nvPr/>
        </p:nvPicPr>
        <p:blipFill rotWithShape="1">
          <a:blip r:embed="rId3">
            <a:extLst>
              <a:ext uri="{28A0092B-C50C-407E-A947-70E740481C1C}">
                <a14:useLocalDpi xmlns:a14="http://schemas.microsoft.com/office/drawing/2010/main" val="0"/>
              </a:ext>
            </a:extLst>
          </a:blip>
          <a:srcRect r="7189"/>
          <a:stretch/>
        </p:blipFill>
        <p:spPr>
          <a:xfrm>
            <a:off x="91688" y="1245697"/>
            <a:ext cx="6715512" cy="5828781"/>
          </a:xfrm>
          <a:prstGeom prst="rect">
            <a:avLst/>
          </a:prstGeom>
        </p:spPr>
      </p:pic>
      <p:pic>
        <p:nvPicPr>
          <p:cNvPr id="4098" name="Picture 2" descr="Cholera: Causes, Diagnosis, and Recovery">
            <a:extLst>
              <a:ext uri="{FF2B5EF4-FFF2-40B4-BE49-F238E27FC236}">
                <a16:creationId xmlns:a16="http://schemas.microsoft.com/office/drawing/2014/main" id="{C2EE79C6-7A70-776D-2F8D-E48A60B91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0613" y="2072442"/>
            <a:ext cx="52578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7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5" name="Picture 4">
            <a:extLst>
              <a:ext uri="{FF2B5EF4-FFF2-40B4-BE49-F238E27FC236}">
                <a16:creationId xmlns:a16="http://schemas.microsoft.com/office/drawing/2014/main" id="{B2893D06-6C00-FA1F-E21A-DA899A001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543" y="1499869"/>
            <a:ext cx="10099711" cy="5058093"/>
          </a:xfrm>
          <a:prstGeom prst="rect">
            <a:avLst/>
          </a:prstGeom>
        </p:spPr>
      </p:pic>
    </p:spTree>
    <p:extLst>
      <p:ext uri="{BB962C8B-B14F-4D97-AF65-F5344CB8AC3E}">
        <p14:creationId xmlns:p14="http://schemas.microsoft.com/office/powerpoint/2010/main" val="287508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6" name="Picture 5">
            <a:extLst>
              <a:ext uri="{FF2B5EF4-FFF2-40B4-BE49-F238E27FC236}">
                <a16:creationId xmlns:a16="http://schemas.microsoft.com/office/drawing/2014/main" id="{C4F7DFB5-3C60-D2C4-2C25-E11829334020}"/>
              </a:ext>
            </a:extLst>
          </p:cNvPr>
          <p:cNvPicPr>
            <a:picLocks noChangeAspect="1"/>
          </p:cNvPicPr>
          <p:nvPr/>
        </p:nvPicPr>
        <p:blipFill rotWithShape="1">
          <a:blip r:embed="rId3">
            <a:extLst>
              <a:ext uri="{28A0092B-C50C-407E-A947-70E740481C1C}">
                <a14:useLocalDpi xmlns:a14="http://schemas.microsoft.com/office/drawing/2010/main" val="0"/>
              </a:ext>
            </a:extLst>
          </a:blip>
          <a:srcRect l="2728" t="3406"/>
          <a:stretch/>
        </p:blipFill>
        <p:spPr>
          <a:xfrm>
            <a:off x="177800" y="1316708"/>
            <a:ext cx="8153400" cy="2921132"/>
          </a:xfrm>
          <a:prstGeom prst="rect">
            <a:avLst/>
          </a:prstGeom>
        </p:spPr>
      </p:pic>
      <p:pic>
        <p:nvPicPr>
          <p:cNvPr id="21506" name="Picture 2" descr="Update on Environmental and Host Factors Impacting the Risk of Vibrio  cholerae Infection | ACS Infectious Diseases">
            <a:extLst>
              <a:ext uri="{FF2B5EF4-FFF2-40B4-BE49-F238E27FC236}">
                <a16:creationId xmlns:a16="http://schemas.microsoft.com/office/drawing/2014/main" id="{A2C66CB1-943A-6B70-9E80-1F3125C3D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6645" y="1863288"/>
            <a:ext cx="4394200" cy="423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644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B185-878B-46D0-9669-AE1E2E2F9AEE}"/>
              </a:ext>
            </a:extLst>
          </p:cNvPr>
          <p:cNvSpPr>
            <a:spLocks noGrp="1"/>
          </p:cNvSpPr>
          <p:nvPr>
            <p:ph type="title"/>
          </p:nvPr>
        </p:nvSpPr>
        <p:spPr>
          <a:xfrm>
            <a:off x="650239" y="361862"/>
            <a:ext cx="11704320" cy="684800"/>
          </a:xfrm>
        </p:spPr>
        <p:txBody>
          <a:bodyPr/>
          <a:lstStyle/>
          <a:p>
            <a:r>
              <a:rPr lang="en-US" sz="3982" dirty="0">
                <a:solidFill>
                  <a:schemeClr val="tx1"/>
                </a:solidFill>
                <a:latin typeface="Arial" panose="020B0604020202020204" pitchFamily="34" charset="0"/>
                <a:ea typeface="+mj-ea"/>
                <a:cs typeface="+mj-cs"/>
              </a:rPr>
              <a:t>Case Management in </a:t>
            </a:r>
            <a:br>
              <a:rPr lang="en-US" sz="3982" dirty="0">
                <a:solidFill>
                  <a:schemeClr val="tx1"/>
                </a:solidFill>
                <a:latin typeface="Arial" panose="020B0604020202020204" pitchFamily="34" charset="0"/>
                <a:ea typeface="+mj-ea"/>
                <a:cs typeface="+mj-cs"/>
              </a:rPr>
            </a:br>
            <a:r>
              <a:rPr lang="en-US" sz="3982" dirty="0">
                <a:solidFill>
                  <a:schemeClr val="tx1"/>
                </a:solidFill>
                <a:latin typeface="Arial" panose="020B0604020202020204" pitchFamily="34" charset="0"/>
                <a:ea typeface="+mj-ea"/>
                <a:cs typeface="+mj-cs"/>
              </a:rPr>
              <a:t>Treatment Facilities (cont.)</a:t>
            </a:r>
          </a:p>
        </p:txBody>
      </p:sp>
      <p:sp>
        <p:nvSpPr>
          <p:cNvPr id="14" name="Subtitle 2">
            <a:extLst>
              <a:ext uri="{FF2B5EF4-FFF2-40B4-BE49-F238E27FC236}">
                <a16:creationId xmlns:a16="http://schemas.microsoft.com/office/drawing/2014/main" id="{B93DF807-F800-0F44-8554-DC9FC639E705}"/>
              </a:ext>
            </a:extLst>
          </p:cNvPr>
          <p:cNvSpPr txBox="1">
            <a:spLocks/>
          </p:cNvSpPr>
          <p:nvPr/>
        </p:nvSpPr>
        <p:spPr>
          <a:xfrm>
            <a:off x="5980273" y="1075984"/>
            <a:ext cx="3924499" cy="1307705"/>
          </a:xfrm>
          <a:prstGeom prst="rect">
            <a:avLst/>
          </a:prstGeom>
        </p:spPr>
        <p:txBody>
          <a:bodyPr/>
          <a:lstStyle>
            <a:lvl1pPr marL="234950" indent="-234950" algn="l" defTabSz="975482" rtl="0" eaLnBrk="1" latinLnBrk="0" hangingPunct="1">
              <a:lnSpc>
                <a:spcPct val="114000"/>
              </a:lnSpc>
              <a:spcBef>
                <a:spcPts val="0"/>
              </a:spcBef>
              <a:buClr>
                <a:schemeClr val="tx1"/>
              </a:buClr>
              <a:buSzPct val="120000"/>
              <a:buFont typeface="Arial" panose="020B0604020202020204" pitchFamily="34" charset="0"/>
              <a:buChar char="•"/>
              <a:defRPr lang="en-US" sz="1600" b="0" kern="1200" dirty="0">
                <a:solidFill>
                  <a:schemeClr val="bg2">
                    <a:lumMod val="50000"/>
                  </a:schemeClr>
                </a:solidFill>
                <a:latin typeface="Arial" panose="020B0604020202020204" pitchFamily="34" charset="0"/>
                <a:ea typeface="+mn-ea"/>
                <a:cs typeface="+mn-cs"/>
              </a:defRPr>
            </a:lvl1pPr>
            <a:lvl2pPr marL="457200" indent="-22225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2pPr>
            <a:lvl3pPr marL="914400" indent="-228600" algn="l" defTabSz="975482" rtl="0" eaLnBrk="1" latinLnBrk="0" hangingPunct="1">
              <a:lnSpc>
                <a:spcPct val="114000"/>
              </a:lnSpc>
              <a:spcBef>
                <a:spcPts val="0"/>
              </a:spcBef>
              <a:buClr>
                <a:schemeClr val="tx1"/>
              </a:buClr>
              <a:buSzPct val="120000"/>
              <a:buFont typeface="Arial" panose="020B0604020202020204" pitchFamily="34" charset="0"/>
              <a:buChar char="–"/>
              <a:defRPr sz="1600" kern="1200">
                <a:solidFill>
                  <a:schemeClr val="bg2">
                    <a:lumMod val="50000"/>
                  </a:schemeClr>
                </a:solidFill>
                <a:latin typeface="Arial" panose="020B0604020202020204" pitchFamily="34" charset="0"/>
                <a:ea typeface="+mn-ea"/>
                <a:cs typeface="+mn-cs"/>
              </a:defRPr>
            </a:lvl3pPr>
            <a:lvl4pPr marL="1707093"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4pPr>
            <a:lvl5pPr marL="2194834" indent="-243870" algn="l" defTabSz="975482" rtl="0" eaLnBrk="1" latinLnBrk="0" hangingPunct="1">
              <a:spcBef>
                <a:spcPct val="20000"/>
              </a:spcBef>
              <a:buFont typeface="Arial" panose="020B0604020202020204" pitchFamily="34" charset="0"/>
              <a:buChar char="»"/>
              <a:defRPr sz="1700" kern="1200">
                <a:solidFill>
                  <a:schemeClr val="bg2">
                    <a:lumMod val="50000"/>
                  </a:schemeClr>
                </a:solidFill>
                <a:latin typeface="Arial" panose="020B0604020202020204" pitchFamily="34" charset="0"/>
                <a:ea typeface="+mn-ea"/>
                <a:cs typeface="+mn-cs"/>
              </a:defRPr>
            </a:lvl5pPr>
            <a:lvl6pPr marL="2682575"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70316"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58057"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45798" indent="-243870" algn="l" defTabSz="97548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marL="457200" indent="-457200"/>
            <a:endParaRPr lang="en-US" sz="2560" dirty="0"/>
          </a:p>
        </p:txBody>
      </p:sp>
      <p:pic>
        <p:nvPicPr>
          <p:cNvPr id="4" name="Picture 3">
            <a:extLst>
              <a:ext uri="{FF2B5EF4-FFF2-40B4-BE49-F238E27FC236}">
                <a16:creationId xmlns:a16="http://schemas.microsoft.com/office/drawing/2014/main" id="{6B52CBA7-C33F-6355-7BE1-9BCFADFC9FCA}"/>
              </a:ext>
            </a:extLst>
          </p:cNvPr>
          <p:cNvPicPr>
            <a:picLocks noChangeAspect="1"/>
          </p:cNvPicPr>
          <p:nvPr/>
        </p:nvPicPr>
        <p:blipFill rotWithShape="1">
          <a:blip r:embed="rId3">
            <a:extLst>
              <a:ext uri="{28A0092B-C50C-407E-A947-70E740481C1C}">
                <a14:useLocalDpi xmlns:a14="http://schemas.microsoft.com/office/drawing/2010/main" val="0"/>
              </a:ext>
            </a:extLst>
          </a:blip>
          <a:srcRect l="5043" t="6262"/>
          <a:stretch/>
        </p:blipFill>
        <p:spPr>
          <a:xfrm>
            <a:off x="255282" y="1356520"/>
            <a:ext cx="7237718" cy="3835888"/>
          </a:xfrm>
          <a:prstGeom prst="rect">
            <a:avLst/>
          </a:prstGeom>
        </p:spPr>
      </p:pic>
      <p:pic>
        <p:nvPicPr>
          <p:cNvPr id="5" name="Picture 4">
            <a:extLst>
              <a:ext uri="{FF2B5EF4-FFF2-40B4-BE49-F238E27FC236}">
                <a16:creationId xmlns:a16="http://schemas.microsoft.com/office/drawing/2014/main" id="{DD8F7B1B-E366-55B3-5D7E-15A691178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400" y="1364448"/>
            <a:ext cx="5463619" cy="5521030"/>
          </a:xfrm>
          <a:prstGeom prst="rect">
            <a:avLst/>
          </a:prstGeom>
        </p:spPr>
      </p:pic>
    </p:spTree>
    <p:extLst>
      <p:ext uri="{BB962C8B-B14F-4D97-AF65-F5344CB8AC3E}">
        <p14:creationId xmlns:p14="http://schemas.microsoft.com/office/powerpoint/2010/main" val="2382642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6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nGT_PymPRvmkgiZOPA4XN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ZvYakX4mS3CzDWeBOx6hE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72y60WDRPqlsiossrMuh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kMthqKfTQEKgihgUsR7khw"/>
</p:tagLst>
</file>

<file path=ppt/theme/theme1.xml><?xml version="1.0" encoding="utf-8"?>
<a:theme xmlns:a="http://schemas.openxmlformats.org/drawingml/2006/main" name="Office Theme">
  <a:themeElements>
    <a:clrScheme name="DOS Color Scheme">
      <a:dk1>
        <a:srgbClr val="3CBBED"/>
      </a:dk1>
      <a:lt1>
        <a:srgbClr val="FFFFFF"/>
      </a:lt1>
      <a:dk2>
        <a:srgbClr val="117DB3"/>
      </a:dk2>
      <a:lt2>
        <a:srgbClr val="80878A"/>
      </a:lt2>
      <a:accent1>
        <a:srgbClr val="A8E6F8"/>
      </a:accent1>
      <a:accent2>
        <a:srgbClr val="FC8604"/>
      </a:accent2>
      <a:accent3>
        <a:srgbClr val="D13F05"/>
      </a:accent3>
      <a:accent4>
        <a:srgbClr val="FACD8A"/>
      </a:accent4>
      <a:accent5>
        <a:srgbClr val="4E5254"/>
      </a:accent5>
      <a:accent6>
        <a:srgbClr val="C3C6C7"/>
      </a:accent6>
      <a:hlink>
        <a:srgbClr val="3CBBED"/>
      </a:hlink>
      <a:folHlink>
        <a:srgbClr val="3CBBE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437279F9-DB32-4F1B-A032-AC77F3EFB71F}" vid="{B213221D-DA05-4039-A785-4AE6BB2527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A9B82AF11BF543B627E48F61248C3D" ma:contentTypeVersion="13" ma:contentTypeDescription="Create a new document." ma:contentTypeScope="" ma:versionID="3319b9b99db774d846ee855369dc8fa5">
  <xsd:schema xmlns:xsd="http://www.w3.org/2001/XMLSchema" xmlns:xs="http://www.w3.org/2001/XMLSchema" xmlns:p="http://schemas.microsoft.com/office/2006/metadata/properties" xmlns:ns3="95e5e678-43ad-40d1-ac60-f89d2cdf5b98" xmlns:ns4="66598c8a-6b47-4fa5-ac2b-785d0e3e46d1" targetNamespace="http://schemas.microsoft.com/office/2006/metadata/properties" ma:root="true" ma:fieldsID="08273f2bcf9f463488c56ac302d6a8dc" ns3:_="" ns4:_="">
    <xsd:import namespace="95e5e678-43ad-40d1-ac60-f89d2cdf5b98"/>
    <xsd:import namespace="66598c8a-6b47-4fa5-ac2b-785d0e3e46d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e5e678-43ad-40d1-ac60-f89d2cdf5b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598c8a-6b47-4fa5-ac2b-785d0e3e46d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0C0698-D4CC-4D2F-A7BD-6AEBA1B4A39B}">
  <ds:schemaRefs>
    <ds:schemaRef ds:uri="http://schemas.microsoft.com/sharepoint/v3/contenttype/forms"/>
  </ds:schemaRefs>
</ds:datastoreItem>
</file>

<file path=customXml/itemProps2.xml><?xml version="1.0" encoding="utf-8"?>
<ds:datastoreItem xmlns:ds="http://schemas.openxmlformats.org/officeDocument/2006/customXml" ds:itemID="{888B8BA2-9011-4895-AA5E-31B6C1A94B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e5e678-43ad-40d1-ac60-f89d2cdf5b98"/>
    <ds:schemaRef ds:uri="66598c8a-6b47-4fa5-ac2b-785d0e3e46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508128-6242-43D6-ADEA-539C461BB2E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DOS PPT Template_wide screen</Template>
  <TotalTime>24311</TotalTime>
  <Words>743</Words>
  <Application>Microsoft Macintosh PowerPoint</Application>
  <PresentationFormat>Custom</PresentationFormat>
  <Paragraphs>186</Paragraphs>
  <Slides>39</Slides>
  <Notes>39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5" baseType="lpstr">
      <vt:lpstr>Arial</vt:lpstr>
      <vt:lpstr>Calibri</vt:lpstr>
      <vt:lpstr>Fira Sans Extra Condensed</vt:lpstr>
      <vt:lpstr>Roboto</vt:lpstr>
      <vt:lpstr>Office Theme</vt:lpstr>
      <vt:lpstr>think-cell Slide</vt:lpstr>
      <vt:lpstr>Outbreak Response to Cholera</vt:lpstr>
      <vt:lpstr>Presentation Outline</vt:lpstr>
      <vt:lpstr>Introduction</vt:lpstr>
      <vt:lpstr>Introduction (cont.)</vt:lpstr>
      <vt:lpstr>Introduction (cont.)</vt:lpstr>
      <vt:lpstr>Introduction (cont.)</vt:lpstr>
      <vt:lpstr>Case Management in  Treatment Facilities</vt:lpstr>
      <vt:lpstr>Case Management in  Treatment Facilities (cont.)</vt:lpstr>
      <vt:lpstr>Case Management in  Treatment Facilities (cont.)</vt:lpstr>
      <vt:lpstr>Case Management in  Treatment Facilities (cont.)</vt:lpstr>
      <vt:lpstr>Case Management in  Treatment Facilities (cont.)</vt:lpstr>
      <vt:lpstr>Case Management in  Treatment Facilities (cont.)</vt:lpstr>
      <vt:lpstr>Case Management in  Treatment Facilities (cont.)</vt:lpstr>
      <vt:lpstr>Case Management in  Treatment Facilities (cont.)</vt:lpstr>
      <vt:lpstr>Case Management in  Treatment Facilities (cont.)</vt:lpstr>
      <vt:lpstr>Case Management in  Treatment Facilities (cont.)</vt:lpstr>
      <vt:lpstr>Case Management in  Treatment Facilities (cont.)</vt:lpstr>
      <vt:lpstr>Case Management in  Treatment Facilities (cont.)</vt:lpstr>
      <vt:lpstr>Case Management in  Treatment Facilities (cont.)</vt:lpstr>
      <vt:lpstr>Outbreak Detection and Investigation</vt:lpstr>
      <vt:lpstr>Outbreak Confirmation</vt:lpstr>
      <vt:lpstr>Outbreak Confirmation</vt:lpstr>
      <vt:lpstr>Organization of the Response</vt:lpstr>
      <vt:lpstr>Organization of the Response (cont.)</vt:lpstr>
      <vt:lpstr>Organization of the Response (cont.)</vt:lpstr>
      <vt:lpstr>Organization of the Response (cont.)</vt:lpstr>
      <vt:lpstr>Oral Cholera Vaccine</vt:lpstr>
      <vt:lpstr>Oral Cholera Vaccine (cont.)</vt:lpstr>
      <vt:lpstr>Monitoring the Outbreak</vt:lpstr>
      <vt:lpstr>Risk Communication and  Community Engagement</vt:lpstr>
      <vt:lpstr>Reducing the Spread of  Cholera in the Community</vt:lpstr>
      <vt:lpstr>Reducing the Spread of  Cholera in the Community (cont.)</vt:lpstr>
      <vt:lpstr>Reducing the Spread of  Cholera in the Community (cont.)</vt:lpstr>
      <vt:lpstr>Reducing the Spread of  Cholera in the Community (cont.)</vt:lpstr>
      <vt:lpstr>Reducing the Spread of  Cholera in the Community (cont.)</vt:lpstr>
      <vt:lpstr>Reducing the Spread of  Cholera in the Community (cont.)</vt:lpstr>
      <vt:lpstr>Reducing the Spread of  Cholera in the Community – Water Treatment (cont.)</vt:lpstr>
      <vt:lpstr>Reducing the Spread of  Cholera in the Community – IPC (cont.)</vt:lpstr>
      <vt:lpstr>Resources</vt:lpstr>
    </vt:vector>
  </TitlesOfParts>
  <Company>United Nations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DHMOSH Public Health Update:  COVID-19, PEP Kits, Global Health Challenge</dc:title>
  <dc:creator>Esther Tan</dc:creator>
  <cp:lastModifiedBy>Jamie Jablonowski</cp:lastModifiedBy>
  <cp:revision>207</cp:revision>
  <cp:lastPrinted>2017-07-13T21:00:05Z</cp:lastPrinted>
  <dcterms:created xsi:type="dcterms:W3CDTF">2021-01-19T16:29:13Z</dcterms:created>
  <dcterms:modified xsi:type="dcterms:W3CDTF">2022-11-21T16:42:31Z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0x010100F6A9B82AF11BF543B627E48F61248C3D</vt:lpwstr>
  </property>
</Properties>
</file>